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0" r:id="rId2"/>
  </p:sldMasterIdLst>
  <p:notesMasterIdLst>
    <p:notesMasterId r:id="rId12"/>
  </p:notesMasterIdLst>
  <p:handoutMasterIdLst>
    <p:handoutMasterId r:id="rId13"/>
  </p:handoutMasterIdLst>
  <p:sldIdLst>
    <p:sldId id="256" r:id="rId3"/>
    <p:sldId id="303" r:id="rId4"/>
    <p:sldId id="300" r:id="rId5"/>
    <p:sldId id="296" r:id="rId6"/>
    <p:sldId id="294" r:id="rId7"/>
    <p:sldId id="299" r:id="rId8"/>
    <p:sldId id="287" r:id="rId9"/>
    <p:sldId id="293" r:id="rId10"/>
    <p:sldId id="301" r:id="rId11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000000"/>
    <a:srgbClr val="CC6600"/>
    <a:srgbClr val="993300"/>
    <a:srgbClr val="F1F3EE"/>
    <a:srgbClr val="D6993C"/>
    <a:srgbClr val="FAD646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2" autoAdjust="0"/>
    <p:restoredTop sz="94660" autoAdjust="0"/>
  </p:normalViewPr>
  <p:slideViewPr>
    <p:cSldViewPr>
      <p:cViewPr>
        <p:scale>
          <a:sx n="90" d="100"/>
          <a:sy n="90" d="100"/>
        </p:scale>
        <p:origin x="-1440" y="-3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10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E3FA5C8-20C6-254D-9416-83CF8ABA735B}" type="datetime1">
              <a:rPr lang="nl-NL"/>
              <a:pPr/>
              <a:t>28.05.2013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8CC0D140-8229-BD4E-886A-82293546EE92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3336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CDE1D8-1272-C744-A3F1-55207A1E7619}" type="datetime1">
              <a:rPr lang="en-US"/>
              <a:pPr/>
              <a:t>28.05.2013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6D1F1EE-9D1A-884A-AEA6-89C232E3B2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369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D1F1EE-9D1A-884A-AEA6-89C232E3B2A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4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D1F1EE-9D1A-884A-AEA6-89C232E3B2A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17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D1F1EE-9D1A-884A-AEA6-89C232E3B2A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16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D1F1EE-9D1A-884A-AEA6-89C232E3B2A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4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51520" y="908720"/>
            <a:ext cx="8066088" cy="360040"/>
          </a:xfrm>
        </p:spPr>
        <p:txBody>
          <a:bodyPr>
            <a:noAutofit/>
          </a:bodyPr>
          <a:lstStyle>
            <a:lvl1pPr>
              <a:defRPr sz="21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5191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23528" y="1628800"/>
            <a:ext cx="2016224" cy="216026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lvl="0"/>
            <a:endParaRPr lang="nl-NL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59832" y="1628800"/>
            <a:ext cx="2016224" cy="216024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lvl="0"/>
            <a:endParaRPr lang="nl-NL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796136" y="1628800"/>
            <a:ext cx="2016224" cy="216024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lvl="0"/>
            <a:endParaRPr lang="nl-NL" noProof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250824" y="3933056"/>
            <a:ext cx="2232943" cy="23756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1"/>
          </p:nvPr>
        </p:nvSpPr>
        <p:spPr>
          <a:xfrm>
            <a:off x="2987824" y="3933056"/>
            <a:ext cx="2232248" cy="23756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22"/>
          </p:nvPr>
        </p:nvSpPr>
        <p:spPr>
          <a:xfrm>
            <a:off x="5724128" y="3933056"/>
            <a:ext cx="2232248" cy="23756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251520" y="908720"/>
            <a:ext cx="8066088" cy="360040"/>
          </a:xfrm>
        </p:spPr>
        <p:txBody>
          <a:bodyPr>
            <a:noAutofit/>
          </a:bodyPr>
          <a:lstStyle>
            <a:lvl1pPr>
              <a:defRPr sz="21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942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427984" y="1628800"/>
            <a:ext cx="3889375" cy="4679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251520" y="1628800"/>
            <a:ext cx="3889375" cy="4679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51520" y="908720"/>
            <a:ext cx="8066088" cy="360040"/>
          </a:xfrm>
        </p:spPr>
        <p:txBody>
          <a:bodyPr>
            <a:noAutofit/>
          </a:bodyPr>
          <a:lstStyle>
            <a:lvl1pPr>
              <a:defRPr sz="21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1809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067944" y="1628800"/>
            <a:ext cx="4248472" cy="4679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250825" y="1628775"/>
            <a:ext cx="3601095" cy="46799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lvl="0"/>
            <a:endParaRPr lang="nl-NL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520" y="908720"/>
            <a:ext cx="8066088" cy="360040"/>
          </a:xfrm>
        </p:spPr>
        <p:txBody>
          <a:bodyPr>
            <a:noAutofit/>
          </a:bodyPr>
          <a:lstStyle>
            <a:lvl1pPr>
              <a:defRPr sz="21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276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50825" y="1052513"/>
            <a:ext cx="820896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1988840"/>
            <a:ext cx="3600400" cy="72008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691680" y="2924944"/>
            <a:ext cx="5905500" cy="3384550"/>
          </a:xfrm>
        </p:spPr>
        <p:txBody>
          <a:bodyPr/>
          <a:lstStyle>
            <a:lvl1pPr>
              <a:defRPr sz="3600" spc="-150">
                <a:solidFill>
                  <a:schemeClr val="tx2"/>
                </a:solidFill>
              </a:defRPr>
            </a:lvl1pPr>
            <a:lvl2pPr>
              <a:defRPr sz="21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05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51520" y="908720"/>
            <a:ext cx="8066088" cy="360040"/>
          </a:xfrm>
        </p:spPr>
        <p:txBody>
          <a:bodyPr>
            <a:noAutofit/>
          </a:bodyPr>
          <a:lstStyle>
            <a:lvl1pPr>
              <a:defRPr sz="21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735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748713" y="-100013"/>
            <a:ext cx="503237" cy="7058026"/>
          </a:xfrm>
          <a:prstGeom prst="rect">
            <a:avLst/>
          </a:prstGeom>
          <a:solidFill>
            <a:schemeClr val="tx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3A454B"/>
              </a:solidFill>
              <a:latin typeface="Museo Slab 500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>
          <a:xfrm>
            <a:off x="250825" y="188913"/>
            <a:ext cx="8066088" cy="7191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Master title</a:t>
            </a:r>
            <a:endParaRPr lang="nl-NL"/>
          </a:p>
        </p:txBody>
      </p:sp>
      <p:sp>
        <p:nvSpPr>
          <p:cNvPr id="1030" name="Text Placeholder 9"/>
          <p:cNvSpPr>
            <a:spLocks noGrp="1"/>
          </p:cNvSpPr>
          <p:nvPr>
            <p:ph type="body" idx="1"/>
          </p:nvPr>
        </p:nvSpPr>
        <p:spPr bwMode="auto">
          <a:xfrm>
            <a:off x="250825" y="1628775"/>
            <a:ext cx="8066088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50825" y="6381750"/>
            <a:ext cx="820896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9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kern="1200" spc="-1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</a:defRPr>
      </a:lvl9pPr>
    </p:titleStyle>
    <p:bodyStyle>
      <a:lvl1pPr marL="342900" indent="-34290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lnSpc>
          <a:spcPct val="130000"/>
        </a:lnSpc>
        <a:spcBef>
          <a:spcPct val="20000"/>
        </a:spcBef>
        <a:spcAft>
          <a:spcPts val="9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04" charset="-128"/>
          <a:cs typeface="+mn-cs"/>
        </a:defRPr>
      </a:lvl2pPr>
      <a:lvl3pPr marL="1143000" indent="-22860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2"/>
          </a:solidFill>
          <a:latin typeface="+mn-lt"/>
          <a:ea typeface="ＭＳ Ｐゴシック" pitchFamily="-104" charset="-128"/>
          <a:cs typeface="+mn-cs"/>
        </a:defRPr>
      </a:lvl3pPr>
      <a:lvl4pPr marL="1600200" indent="-228600" algn="l" rtl="0" eaLnBrk="0" fontAlgn="base" hangingPunct="0">
        <a:lnSpc>
          <a:spcPct val="130000"/>
        </a:lnSpc>
        <a:spcBef>
          <a:spcPct val="20000"/>
        </a:spcBef>
        <a:spcAft>
          <a:spcPts val="900"/>
        </a:spcAft>
        <a:buFont typeface="Arial" charset="0"/>
        <a:buChar char="–"/>
        <a:defRPr sz="1400" kern="1200">
          <a:solidFill>
            <a:schemeClr val="tx1"/>
          </a:solidFill>
          <a:latin typeface="+mn-lt"/>
          <a:ea typeface="ＭＳ Ｐゴシック" pitchFamily="-104" charset="-128"/>
          <a:cs typeface="+mn-cs"/>
        </a:defRPr>
      </a:lvl4pPr>
      <a:lvl5pPr marL="2057400" indent="-22860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+mn-lt"/>
          <a:ea typeface="ＭＳ Ｐゴシック" pitchFamily="-10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748713" y="-100013"/>
            <a:ext cx="503237" cy="7058026"/>
          </a:xfrm>
          <a:prstGeom prst="rect">
            <a:avLst/>
          </a:prstGeom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3A454B"/>
              </a:solidFill>
              <a:latin typeface="Museo Slab 500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itle 6"/>
          <p:cNvSpPr txBox="1">
            <a:spLocks/>
          </p:cNvSpPr>
          <p:nvPr userDrawn="1"/>
        </p:nvSpPr>
        <p:spPr>
          <a:xfrm>
            <a:off x="250825" y="6453188"/>
            <a:ext cx="4321175" cy="288925"/>
          </a:xfrm>
          <a:prstGeom prst="rect">
            <a:avLst/>
          </a:prstGeom>
        </p:spPr>
        <p:txBody>
          <a:bodyPr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bg2"/>
                </a:solidFill>
                <a:latin typeface="Museo Slab 500" charset="0"/>
              </a:rPr>
              <a:t>September 31, 2011</a:t>
            </a:r>
            <a:endParaRPr lang="nl-NL" sz="1200">
              <a:solidFill>
                <a:schemeClr val="bg2"/>
              </a:solidFill>
              <a:latin typeface="Museo Slab 500" charset="0"/>
            </a:endParaRPr>
          </a:p>
        </p:txBody>
      </p:sp>
      <p:sp>
        <p:nvSpPr>
          <p:cNvPr id="9" name="Title 6"/>
          <p:cNvSpPr txBox="1">
            <a:spLocks/>
          </p:cNvSpPr>
          <p:nvPr userDrawn="1"/>
        </p:nvSpPr>
        <p:spPr>
          <a:xfrm>
            <a:off x="4716463" y="6453188"/>
            <a:ext cx="3743325" cy="288925"/>
          </a:xfrm>
          <a:prstGeom prst="rect">
            <a:avLst/>
          </a:prstGeom>
        </p:spPr>
        <p:txBody>
          <a:bodyPr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3A454B"/>
                </a:solidFill>
                <a:latin typeface="Museo Slab 500" charset="0"/>
              </a:rPr>
              <a:t>Lorem webdesign &amp; development</a:t>
            </a:r>
            <a:endParaRPr lang="nl-NL" sz="1200">
              <a:solidFill>
                <a:srgbClr val="3A454B"/>
              </a:solidFill>
              <a:latin typeface="Museo Slab 500" charset="0"/>
            </a:endParaRPr>
          </a:p>
        </p:txBody>
      </p:sp>
      <p:sp>
        <p:nvSpPr>
          <p:cNvPr id="7173" name="Title Placeholder 4"/>
          <p:cNvSpPr>
            <a:spLocks noGrp="1"/>
          </p:cNvSpPr>
          <p:nvPr>
            <p:ph type="title"/>
          </p:nvPr>
        </p:nvSpPr>
        <p:spPr bwMode="auto">
          <a:xfrm>
            <a:off x="250825" y="188913"/>
            <a:ext cx="80660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7174" name="Text Placeholder 5"/>
          <p:cNvSpPr>
            <a:spLocks noGrp="1"/>
          </p:cNvSpPr>
          <p:nvPr>
            <p:ph type="body" idx="1"/>
          </p:nvPr>
        </p:nvSpPr>
        <p:spPr bwMode="auto">
          <a:xfrm>
            <a:off x="250825" y="1628775"/>
            <a:ext cx="8066088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50825" y="6381750"/>
            <a:ext cx="8208963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useo Slab 500" pitchFamily="50" charset="0"/>
        </a:defRPr>
      </a:lvl9pPr>
    </p:titleStyle>
    <p:bodyStyle>
      <a:lvl1pPr marL="342900" indent="-34290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bg2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04" charset="-128"/>
          <a:cs typeface="+mn-cs"/>
        </a:defRPr>
      </a:lvl2pPr>
      <a:lvl3pPr marL="1143000" indent="-22860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bg2"/>
          </a:solidFill>
          <a:latin typeface="+mn-lt"/>
          <a:ea typeface="ＭＳ Ｐゴシック" pitchFamily="-104" charset="-128"/>
          <a:cs typeface="+mn-cs"/>
        </a:defRPr>
      </a:lvl3pPr>
      <a:lvl4pPr marL="1600200" indent="-22860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+mn-lt"/>
          <a:ea typeface="ＭＳ Ｐゴシック" pitchFamily="-104" charset="-128"/>
          <a:cs typeface="+mn-cs"/>
        </a:defRPr>
      </a:lvl4pPr>
      <a:lvl5pPr marL="2057400" indent="-22860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+mn-lt"/>
          <a:ea typeface="ＭＳ Ｐゴシック" pitchFamily="-10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23728" y="3212976"/>
            <a:ext cx="46085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Helvetica"/>
                <a:cs typeface="Helvetica"/>
              </a:rPr>
              <a:t>Discover everything about tomorrow.</a:t>
            </a:r>
            <a:endParaRPr lang="en-US" sz="2100" dirty="0">
              <a:latin typeface="Helvetica"/>
              <a:cs typeface="Helvetica"/>
            </a:endParaRPr>
          </a:p>
        </p:txBody>
      </p:sp>
      <p:pic>
        <p:nvPicPr>
          <p:cNvPr id="8" name="Picture 7" descr="Screen Shot 2013-05-26 at 03.37.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857228"/>
            <a:ext cx="2794000" cy="723900"/>
          </a:xfrm>
          <a:prstGeom prst="rect">
            <a:avLst/>
          </a:prstGeom>
        </p:spPr>
      </p:pic>
      <p:pic>
        <p:nvPicPr>
          <p:cNvPr id="7" name="Picture 6" descr="devasa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00808"/>
            <a:ext cx="5544616" cy="14637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Discovering Eminem’s events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427984" y="1484784"/>
            <a:ext cx="3889375" cy="4679950"/>
          </a:xfrm>
        </p:spPr>
        <p:txBody>
          <a:bodyPr/>
          <a:lstStyle/>
          <a:p>
            <a:r>
              <a:rPr lang="en-US" dirty="0" smtClean="0"/>
              <a:t>Websites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51520" y="1484784"/>
            <a:ext cx="3889375" cy="4679950"/>
          </a:xfrm>
        </p:spPr>
        <p:txBody>
          <a:bodyPr/>
          <a:lstStyle/>
          <a:p>
            <a:r>
              <a:rPr lang="en-US" dirty="0" smtClean="0"/>
              <a:t>Social Media</a:t>
            </a:r>
            <a:endParaRPr lang="en-US" dirty="0"/>
          </a:p>
        </p:txBody>
      </p:sp>
      <p:pic>
        <p:nvPicPr>
          <p:cNvPr id="9" name="Picture 8" descr="Screen Shot 2013-05-26 at 14.27.2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9" r="42284" b="8797"/>
          <a:stretch/>
        </p:blipFill>
        <p:spPr>
          <a:xfrm>
            <a:off x="4355976" y="2132856"/>
            <a:ext cx="3556846" cy="3960440"/>
          </a:xfrm>
          <a:prstGeom prst="rect">
            <a:avLst/>
          </a:prstGeom>
        </p:spPr>
      </p:pic>
      <p:pic>
        <p:nvPicPr>
          <p:cNvPr id="2" name="Picture 1" descr="Screen Shot 2013-05-28 at 09.55.4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6"/>
          <a:stretch/>
        </p:blipFill>
        <p:spPr>
          <a:xfrm>
            <a:off x="251520" y="2132856"/>
            <a:ext cx="3194017" cy="396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43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060848"/>
            <a:ext cx="5760640" cy="2520280"/>
          </a:xfrm>
        </p:spPr>
        <p:txBody>
          <a:bodyPr/>
          <a:lstStyle/>
          <a:p>
            <a:pPr algn="ctr"/>
            <a:r>
              <a:rPr lang="en-US" dirty="0" smtClean="0"/>
              <a:t>The </a:t>
            </a:r>
            <a:r>
              <a:rPr lang="en-US" dirty="0" smtClean="0">
                <a:solidFill>
                  <a:schemeClr val="tx2"/>
                </a:solidFill>
              </a:rPr>
              <a:t>coolest</a:t>
            </a:r>
            <a:r>
              <a:rPr lang="en-US" dirty="0" smtClean="0"/>
              <a:t> way to </a:t>
            </a:r>
            <a:r>
              <a:rPr lang="en-US" dirty="0" smtClean="0">
                <a:solidFill>
                  <a:srgbClr val="778E2D"/>
                </a:solidFill>
              </a:rPr>
              <a:t>discover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events &amp; activities.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89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427984" y="2548061"/>
            <a:ext cx="38164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Follow</a:t>
            </a:r>
            <a:r>
              <a:rPr lang="en-US" sz="2800" dirty="0" smtClean="0"/>
              <a:t> </a:t>
            </a:r>
            <a:r>
              <a:rPr lang="en-US" sz="2800" dirty="0"/>
              <a:t>your </a:t>
            </a:r>
            <a:r>
              <a:rPr lang="en-US" sz="2800" dirty="0" smtClean="0"/>
              <a:t>interests </a:t>
            </a:r>
            <a:r>
              <a:rPr lang="en-US" sz="2800" dirty="0"/>
              <a:t>to discover upcoming activities of </a:t>
            </a:r>
            <a:r>
              <a:rPr lang="en-US" sz="2800" dirty="0" smtClean="0"/>
              <a:t>them.</a:t>
            </a:r>
            <a:endParaRPr lang="en-US" sz="2800" dirty="0"/>
          </a:p>
        </p:txBody>
      </p:sp>
      <p:pic>
        <p:nvPicPr>
          <p:cNvPr id="5" name="Picture 4" descr="appstore_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13637" r="14926" b="5779"/>
          <a:stretch/>
        </p:blipFill>
        <p:spPr>
          <a:xfrm>
            <a:off x="1142265" y="327907"/>
            <a:ext cx="2781663" cy="574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66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ppstore_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4" t="13676" r="15040" b="5155"/>
          <a:stretch/>
        </p:blipFill>
        <p:spPr>
          <a:xfrm>
            <a:off x="1116000" y="331200"/>
            <a:ext cx="2808000" cy="5806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55976" y="2548061"/>
            <a:ext cx="38164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gorgeous</a:t>
            </a:r>
            <a:r>
              <a:rPr lang="en-US" sz="2800" dirty="0"/>
              <a:t> social </a:t>
            </a:r>
            <a:r>
              <a:rPr lang="en-US" sz="2800" dirty="0" smtClean="0"/>
              <a:t>calendar </a:t>
            </a:r>
            <a:r>
              <a:rPr lang="en-US" sz="2800" dirty="0"/>
              <a:t>organized around your </a:t>
            </a:r>
            <a:r>
              <a:rPr lang="en-US" sz="2800" dirty="0" smtClean="0"/>
              <a:t>interests.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6279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91880" y="124959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 months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259632" y="1916832"/>
            <a:ext cx="63367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chemeClr val="tx2"/>
                </a:solidFill>
              </a:rPr>
              <a:t>10000</a:t>
            </a:r>
            <a:r>
              <a:rPr lang="en-US" sz="5000" dirty="0" smtClean="0">
                <a:solidFill>
                  <a:schemeClr val="tx2"/>
                </a:solidFill>
              </a:rPr>
              <a:t> </a:t>
            </a:r>
            <a:r>
              <a:rPr lang="en-US" sz="5000" dirty="0" smtClean="0"/>
              <a:t>downloads</a:t>
            </a:r>
            <a:endParaRPr lang="en-US" sz="5000" dirty="0"/>
          </a:p>
        </p:txBody>
      </p:sp>
      <p:sp>
        <p:nvSpPr>
          <p:cNvPr id="14" name="TextBox 13"/>
          <p:cNvSpPr txBox="1"/>
          <p:nvPr/>
        </p:nvSpPr>
        <p:spPr>
          <a:xfrm>
            <a:off x="1259632" y="3257689"/>
            <a:ext cx="5832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chemeClr val="tx2"/>
                </a:solidFill>
              </a:rPr>
              <a:t>60000</a:t>
            </a:r>
            <a:r>
              <a:rPr lang="en-US" sz="5000" dirty="0" smtClean="0">
                <a:solidFill>
                  <a:schemeClr val="tx2"/>
                </a:solidFill>
              </a:rPr>
              <a:t> </a:t>
            </a:r>
            <a:r>
              <a:rPr lang="en-US" sz="5000" dirty="0" smtClean="0"/>
              <a:t>activities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177102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What kind of content?</a:t>
            </a:r>
            <a:endParaRPr lang="nl-NL" dirty="0">
              <a:ea typeface="+mj-ea"/>
            </a:endParaRPr>
          </a:p>
        </p:txBody>
      </p:sp>
      <p:sp>
        <p:nvSpPr>
          <p:cNvPr id="12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250825" y="4005064"/>
            <a:ext cx="2376959" cy="23749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778E2D"/>
                </a:solidFill>
                <a:latin typeface="Museo Slab 500" charset="0"/>
              </a:rPr>
              <a:t>istanbulkonserleri</a:t>
            </a:r>
            <a:endParaRPr lang="en-US" dirty="0" smtClean="0">
              <a:solidFill>
                <a:srgbClr val="778E2D"/>
              </a:solidFill>
              <a:latin typeface="Museo Slab 500" charset="0"/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rgbClr val="16161A"/>
                </a:solidFill>
                <a:latin typeface="Museo Slab 500" charset="0"/>
              </a:rPr>
              <a:t>1323 followers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rgbClr val="16161A"/>
                </a:solidFill>
                <a:latin typeface="Museo Slab 500" charset="0"/>
              </a:rPr>
              <a:t>Concert calendar of Istanbul</a:t>
            </a:r>
            <a:endParaRPr lang="en-US" sz="1100" dirty="0" smtClean="0">
              <a:solidFill>
                <a:srgbClr val="16161A"/>
              </a:solidFill>
              <a:latin typeface="Museo Slab 500" charset="0"/>
            </a:endParaRPr>
          </a:p>
          <a:p>
            <a:pPr marL="0" indent="0">
              <a:buNone/>
            </a:pPr>
            <a:endParaRPr lang="en-US" sz="1400" dirty="0" smtClean="0">
              <a:solidFill>
                <a:srgbClr val="16161A"/>
              </a:solidFill>
              <a:latin typeface="Museo Slab 500" charset="0"/>
            </a:endParaRPr>
          </a:p>
        </p:txBody>
      </p:sp>
      <p:sp>
        <p:nvSpPr>
          <p:cNvPr id="15" name="Text Placeholder 32"/>
          <p:cNvSpPr txBox="1">
            <a:spLocks/>
          </p:cNvSpPr>
          <p:nvPr/>
        </p:nvSpPr>
        <p:spPr bwMode="auto">
          <a:xfrm>
            <a:off x="3131840" y="4005064"/>
            <a:ext cx="2233613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ts val="90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0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ＭＳ Ｐゴシック" pitchFamily="-10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ts val="90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-10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ＭＳ Ｐゴシック" pitchFamily="-10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dirty="0" err="1">
                <a:solidFill>
                  <a:srgbClr val="778E2D"/>
                </a:solidFill>
                <a:latin typeface="Museo Slab 500" charset="0"/>
              </a:rPr>
              <a:t>G</a:t>
            </a:r>
            <a:r>
              <a:rPr lang="en-US" dirty="0" err="1" smtClean="0">
                <a:solidFill>
                  <a:srgbClr val="778E2D"/>
                </a:solidFill>
                <a:latin typeface="Museo Slab 500" charset="0"/>
              </a:rPr>
              <a:t>alatasaray</a:t>
            </a:r>
            <a:endParaRPr lang="en-US" dirty="0" smtClean="0">
              <a:solidFill>
                <a:srgbClr val="778E2D"/>
              </a:solidFill>
              <a:latin typeface="Museo Slab 500" charset="0"/>
            </a:endParaRPr>
          </a:p>
          <a:p>
            <a:pPr marL="0" indent="0">
              <a:buFont typeface="Arial" charset="0"/>
              <a:buNone/>
            </a:pPr>
            <a:r>
              <a:rPr lang="en-US" sz="1400" dirty="0" smtClean="0">
                <a:solidFill>
                  <a:srgbClr val="16161A"/>
                </a:solidFill>
                <a:latin typeface="Museo Slab 500" charset="0"/>
              </a:rPr>
              <a:t>750 followers</a:t>
            </a:r>
          </a:p>
          <a:p>
            <a:pPr marL="0" indent="0">
              <a:buFont typeface="Arial" charset="0"/>
              <a:buNone/>
            </a:pPr>
            <a:r>
              <a:rPr lang="en-US" sz="1400" dirty="0" err="1" smtClean="0">
                <a:solidFill>
                  <a:srgbClr val="16161A"/>
                </a:solidFill>
                <a:latin typeface="Museo Slab 500" charset="0"/>
              </a:rPr>
              <a:t>Galatasaray</a:t>
            </a:r>
            <a:r>
              <a:rPr lang="en-US" sz="1400" dirty="0" smtClean="0">
                <a:solidFill>
                  <a:srgbClr val="16161A"/>
                </a:solidFill>
                <a:latin typeface="Museo Slab 500" charset="0"/>
              </a:rPr>
              <a:t> SK football &amp; basketball schedule</a:t>
            </a:r>
            <a:endParaRPr lang="en-US" sz="1100" dirty="0" smtClean="0">
              <a:solidFill>
                <a:srgbClr val="16161A"/>
              </a:solidFill>
              <a:latin typeface="Museo Slab 500" charset="0"/>
            </a:endParaRPr>
          </a:p>
        </p:txBody>
      </p:sp>
      <p:sp>
        <p:nvSpPr>
          <p:cNvPr id="1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5724128" y="4005064"/>
            <a:ext cx="2520280" cy="23749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778E2D"/>
                </a:solidFill>
                <a:latin typeface="Museo Slab 500" charset="0"/>
              </a:rPr>
              <a:t>96.6 </a:t>
            </a:r>
            <a:r>
              <a:rPr lang="en-US" dirty="0" err="1" smtClean="0">
                <a:solidFill>
                  <a:srgbClr val="778E2D"/>
                </a:solidFill>
                <a:latin typeface="Museo Slab 500" charset="0"/>
              </a:rPr>
              <a:t>Radyo</a:t>
            </a:r>
            <a:r>
              <a:rPr lang="en-US" dirty="0" smtClean="0">
                <a:solidFill>
                  <a:srgbClr val="778E2D"/>
                </a:solidFill>
                <a:latin typeface="Museo Slab 500" charset="0"/>
              </a:rPr>
              <a:t> </a:t>
            </a:r>
            <a:r>
              <a:rPr lang="en-US" dirty="0" err="1" smtClean="0">
                <a:solidFill>
                  <a:srgbClr val="778E2D"/>
                </a:solidFill>
                <a:latin typeface="Museo Slab 500" charset="0"/>
              </a:rPr>
              <a:t>Bilkent</a:t>
            </a:r>
            <a:endParaRPr lang="en-US" dirty="0" smtClean="0">
              <a:solidFill>
                <a:srgbClr val="778E2D"/>
              </a:solidFill>
              <a:latin typeface="Museo Slab 500" charset="0"/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rgbClr val="16161A"/>
                </a:solidFill>
                <a:latin typeface="Museo Slab 500" charset="0"/>
              </a:rPr>
              <a:t>260 followers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rgbClr val="16161A"/>
                </a:solidFill>
                <a:latin typeface="Museo Slab 500" charset="0"/>
              </a:rPr>
              <a:t>Radio </a:t>
            </a:r>
            <a:r>
              <a:rPr lang="en-US" sz="1400" dirty="0" err="1" smtClean="0">
                <a:solidFill>
                  <a:srgbClr val="16161A"/>
                </a:solidFill>
                <a:latin typeface="Museo Slab 500" charset="0"/>
              </a:rPr>
              <a:t>Bilkent’s</a:t>
            </a:r>
            <a:r>
              <a:rPr lang="en-US" sz="1400" dirty="0" smtClean="0">
                <a:solidFill>
                  <a:srgbClr val="16161A"/>
                </a:solidFill>
                <a:latin typeface="Museo Slab 500" charset="0"/>
              </a:rPr>
              <a:t> schedule</a:t>
            </a:r>
          </a:p>
        </p:txBody>
      </p:sp>
      <p:pic>
        <p:nvPicPr>
          <p:cNvPr id="4" name="Picture Placeholder 3" descr="istanbul.jp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/>
      </p:pic>
      <p:pic>
        <p:nvPicPr>
          <p:cNvPr id="6" name="Picture Placeholder 5" descr="gassaray.jpg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" r="3306"/>
          <a:stretch>
            <a:fillRect/>
          </a:stretch>
        </p:blipFill>
        <p:spPr/>
      </p:pic>
      <p:pic>
        <p:nvPicPr>
          <p:cNvPr id="8" name="Picture Placeholder 7" descr="radyobilkent.jpg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459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5256584" cy="720080"/>
          </a:xfrm>
        </p:spPr>
        <p:txBody>
          <a:bodyPr/>
          <a:lstStyle/>
          <a:p>
            <a:r>
              <a:rPr lang="en-US" dirty="0" smtClean="0"/>
              <a:t>MIT EF BPC 2012 </a:t>
            </a:r>
            <a:endParaRPr lang="en-US" dirty="0"/>
          </a:p>
        </p:txBody>
      </p:sp>
      <p:pic>
        <p:nvPicPr>
          <p:cNvPr id="3" name="Picture 2" descr="149737_10150905815797074_891037414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72" y="1268760"/>
            <a:ext cx="7308304" cy="486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63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23728" y="3212976"/>
            <a:ext cx="46085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Helvetica"/>
                <a:cs typeface="Helvetica"/>
              </a:rPr>
              <a:t>Discover everything about tomorrow.</a:t>
            </a:r>
            <a:endParaRPr lang="en-US" sz="2100" dirty="0">
              <a:latin typeface="Helvetica"/>
              <a:cs typeface="Helvetica"/>
            </a:endParaRPr>
          </a:p>
        </p:txBody>
      </p:sp>
      <p:pic>
        <p:nvPicPr>
          <p:cNvPr id="8" name="Picture 7" descr="Screen Shot 2013-05-26 at 03.37.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857228"/>
            <a:ext cx="2794000" cy="723900"/>
          </a:xfrm>
          <a:prstGeom prst="rect">
            <a:avLst/>
          </a:prstGeom>
        </p:spPr>
      </p:pic>
      <p:pic>
        <p:nvPicPr>
          <p:cNvPr id="7" name="Picture 6" descr="devasa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00808"/>
            <a:ext cx="5544616" cy="146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1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aster light">
  <a:themeElements>
    <a:clrScheme name="Custom 2">
      <a:dk1>
        <a:srgbClr val="303B41"/>
      </a:dk1>
      <a:lt1>
        <a:srgbClr val="F0F0F2"/>
      </a:lt1>
      <a:dk2>
        <a:srgbClr val="778E2D"/>
      </a:dk2>
      <a:lt2>
        <a:srgbClr val="FFFFFF"/>
      </a:lt2>
      <a:accent1>
        <a:srgbClr val="303B41"/>
      </a:accent1>
      <a:accent2>
        <a:srgbClr val="A1A1AD"/>
      </a:accent2>
      <a:accent3>
        <a:srgbClr val="3A454B"/>
      </a:accent3>
      <a:accent4>
        <a:srgbClr val="CC6600"/>
      </a:accent4>
      <a:accent5>
        <a:srgbClr val="FFC000"/>
      </a:accent5>
      <a:accent6>
        <a:srgbClr val="F0F0F2"/>
      </a:accent6>
      <a:hlink>
        <a:srgbClr val="ACC054"/>
      </a:hlink>
      <a:folHlink>
        <a:srgbClr val="869A33"/>
      </a:folHlink>
    </a:clrScheme>
    <a:fontScheme name="Museo Slab">
      <a:majorFont>
        <a:latin typeface="Museo Slab 500"/>
        <a:ea typeface=""/>
        <a:cs typeface=""/>
      </a:majorFont>
      <a:minorFont>
        <a:latin typeface="Museo Slab 5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ster dark">
  <a:themeElements>
    <a:clrScheme name="Lorem">
      <a:dk1>
        <a:srgbClr val="303B41"/>
      </a:dk1>
      <a:lt1>
        <a:srgbClr val="F0F0F2"/>
      </a:lt1>
      <a:dk2>
        <a:srgbClr val="34ADEF"/>
      </a:dk2>
      <a:lt2>
        <a:srgbClr val="FFFFFF"/>
      </a:lt2>
      <a:accent1>
        <a:srgbClr val="303B41"/>
      </a:accent1>
      <a:accent2>
        <a:srgbClr val="A1A1AD"/>
      </a:accent2>
      <a:accent3>
        <a:srgbClr val="3A454B"/>
      </a:accent3>
      <a:accent4>
        <a:srgbClr val="CC6600"/>
      </a:accent4>
      <a:accent5>
        <a:srgbClr val="FFC000"/>
      </a:accent5>
      <a:accent6>
        <a:srgbClr val="F0F0F2"/>
      </a:accent6>
      <a:hlink>
        <a:srgbClr val="34ADEF"/>
      </a:hlink>
      <a:folHlink>
        <a:srgbClr val="34ADEF"/>
      </a:folHlink>
    </a:clrScheme>
    <a:fontScheme name="Museo Slab">
      <a:majorFont>
        <a:latin typeface="Museo Slab 500"/>
        <a:ea typeface=""/>
        <a:cs typeface=""/>
      </a:majorFont>
      <a:minorFont>
        <a:latin typeface="Museo Slab 5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2011</TotalTime>
  <Words>83</Words>
  <Application>Microsoft Macintosh PowerPoint</Application>
  <PresentationFormat>On-screen Show (4:3)</PresentationFormat>
  <Paragraphs>26</Paragraphs>
  <Slides>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Master light</vt:lpstr>
      <vt:lpstr>Master dark</vt:lpstr>
      <vt:lpstr>PowerPoint Presentation</vt:lpstr>
      <vt:lpstr>Discovering Eminem’s events</vt:lpstr>
      <vt:lpstr>The coolest way to discover  events &amp; activities. </vt:lpstr>
      <vt:lpstr>PowerPoint Presentation</vt:lpstr>
      <vt:lpstr>PowerPoint Presentation</vt:lpstr>
      <vt:lpstr>PowerPoint Presentation</vt:lpstr>
      <vt:lpstr>What kind of content?</vt:lpstr>
      <vt:lpstr>MIT EF BPC 2012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Otto Coster</dc:creator>
  <cp:lastModifiedBy>Taner Yıldırım</cp:lastModifiedBy>
  <cp:revision>306</cp:revision>
  <dcterms:created xsi:type="dcterms:W3CDTF">2012-05-16T11:40:13Z</dcterms:created>
  <dcterms:modified xsi:type="dcterms:W3CDTF">2013-05-28T10:29:36Z</dcterms:modified>
</cp:coreProperties>
</file>