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Default Extension="gif" ContentType="image/gi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firstSlideNum="0" showSpecialPlsOnTitleSld="0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96" r:id="rId3"/>
    <p:sldId id="295" r:id="rId4"/>
    <p:sldId id="285" r:id="rId5"/>
    <p:sldId id="290" r:id="rId6"/>
    <p:sldId id="286" r:id="rId7"/>
    <p:sldId id="287" r:id="rId8"/>
    <p:sldId id="294" r:id="rId9"/>
    <p:sldId id="269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D90000"/>
    <a:srgbClr val="CC0000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75365" autoAdjust="0"/>
  </p:normalViewPr>
  <p:slideViewPr>
    <p:cSldViewPr snapToObjects="1">
      <p:cViewPr varScale="1">
        <p:scale>
          <a:sx n="81" d="100"/>
          <a:sy n="81" d="100"/>
        </p:scale>
        <p:origin x="-1136" y="-112"/>
      </p:cViewPr>
      <p:guideLst>
        <p:guide orient="horz" pos="1903"/>
        <p:guide pos="7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A6533-7777-EA4E-9892-7CA00DBD28D4}" type="datetimeFigureOut">
              <a:rPr lang="en-US" smtClean="0"/>
              <a:pPr/>
              <a:t>5/28/13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B5598-D7DA-604D-890E-35851EDF0B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965292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72CADF-6673-6E4A-BA96-DFA113B0BB14}" type="datetimeFigureOut">
              <a:rPr lang="en-US" smtClean="0"/>
              <a:pPr/>
              <a:t>5/28/13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D6CD75-EC4D-3C4E-9334-4C68052686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25531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6CD75-EC4D-3C4E-9334-4C680526868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30B9-E222-C142-83BD-2FB2A9544FAD}" type="datetime3">
              <a:rPr lang="en-ZA" smtClean="0"/>
              <a:pPr/>
              <a:t>May 28, 13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33285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Edit your Master Title screen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BEA71-71E1-4A43-8F66-80A6FC73305F}" type="datetime3">
              <a:rPr lang="en-ZA" smtClean="0"/>
              <a:pPr/>
              <a:t>May 28, 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45007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FC41-682C-964C-8DA3-C94D107217C2}" type="datetime3">
              <a:rPr lang="en-ZA" smtClean="0"/>
              <a:pPr/>
              <a:t>May 28, 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392462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0EA3A-161F-D243-B1CD-BB01E5242E9D}" type="datetime3">
              <a:rPr lang="en-ZA" smtClean="0"/>
              <a:pPr/>
              <a:t>May 28, 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02844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5A9F-5EB8-2F4D-BC5B-B6CE8E6A0D9B}" type="datetime3">
              <a:rPr lang="en-ZA" smtClean="0"/>
              <a:pPr/>
              <a:t>May 28, 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032709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42811-6F17-5F46-8354-114245B6B19F}" type="datetime3">
              <a:rPr lang="en-ZA" smtClean="0"/>
              <a:pPr/>
              <a:t>May 28, 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06567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8664A-4EA7-2C4D-AE92-9AE699EDF57C}" type="datetime3">
              <a:rPr lang="en-ZA" smtClean="0"/>
              <a:pPr/>
              <a:t>May 28, 13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41004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0E53-188E-5F45-93B7-D9DF977DBE17}" type="datetime3">
              <a:rPr lang="en-ZA" smtClean="0"/>
              <a:pPr/>
              <a:t>May 28, 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4037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9989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5B60C-360C-7A40-BFC5-D4BBCFFAB84D}" type="datetime3">
              <a:rPr lang="en-ZA" smtClean="0"/>
              <a:pPr/>
              <a:t>May 28, 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01298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92B05-6F15-674C-90CF-3E516182244D}" type="datetime3">
              <a:rPr lang="en-ZA" smtClean="0"/>
              <a:pPr/>
              <a:t>May 28, 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305816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D56D-3070-D04B-B142-20D8B5EDAA7B}" type="datetime3">
              <a:rPr lang="en-ZA" smtClean="0"/>
              <a:pPr/>
              <a:t>May 28, 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36853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oter_2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231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Helvetica"/>
                <a:cs typeface="Helvetica"/>
              </a:defRPr>
            </a:lvl1pPr>
          </a:lstStyle>
          <a:p>
            <a:fld id="{BC57F2CA-835C-3144-BE35-EB7853F62618}" type="datetime3">
              <a:rPr lang="en-ZA" smtClean="0"/>
              <a:pPr/>
              <a:t>May 28, 13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Helvetica"/>
                <a:cs typeface="Helvetica"/>
              </a:defRPr>
            </a:lvl1pPr>
          </a:lstStyle>
          <a:p>
            <a:fld id="{1DBCFF7F-5871-D249-84D7-AA8DC2170F4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8502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000" b="1" kern="1200">
          <a:solidFill>
            <a:schemeClr val="tx1">
              <a:lumMod val="75000"/>
              <a:lumOff val="25000"/>
            </a:schemeClr>
          </a:solidFill>
          <a:latin typeface="Helvetica"/>
          <a:ea typeface="+mj-ea"/>
          <a:cs typeface="Helvetic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4"/>
        </a:buBlip>
        <a:defRPr sz="3200" kern="1200">
          <a:solidFill>
            <a:schemeClr val="tx1">
              <a:lumMod val="65000"/>
              <a:lumOff val="35000"/>
            </a:schemeClr>
          </a:solidFill>
          <a:latin typeface="Helvetica"/>
          <a:ea typeface="+mn-ea"/>
          <a:cs typeface="Helvetic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65000"/>
              <a:lumOff val="35000"/>
            </a:schemeClr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4"/>
        </a:buBlip>
        <a:defRPr sz="2400" kern="1200">
          <a:solidFill>
            <a:schemeClr val="tx1">
              <a:lumMod val="65000"/>
              <a:lumOff val="35000"/>
            </a:schemeClr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65000"/>
              <a:lumOff val="35000"/>
            </a:schemeClr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65000"/>
              <a:lumOff val="35000"/>
            </a:schemeClr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gif"/><Relationship Id="rId5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1024x76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12892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FC41-682C-964C-8DA3-C94D107217C2}" type="datetime3">
              <a:rPr lang="en-ZA" smtClean="0"/>
              <a:pPr/>
              <a:t>May 28, 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250" y="2149475"/>
            <a:ext cx="4889500" cy="3619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F09B-5475-4648-B6E4-E7273E501137}" type="datetime3">
              <a:rPr lang="en-ZA" smtClean="0"/>
              <a:pPr/>
              <a:t>May 28, 13</a:t>
            </a:fld>
            <a:endParaRPr lang="en-US"/>
          </a:p>
        </p:txBody>
      </p:sp>
      <p:pic>
        <p:nvPicPr>
          <p:cNvPr id="12" name="Picture 11" descr="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76200"/>
            <a:ext cx="9144000" cy="6686082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3341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FC41-682C-964C-8DA3-C94D107217C2}" type="datetime3">
              <a:rPr lang="en-ZA" smtClean="0"/>
              <a:pPr/>
              <a:t>May 28, 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 descr="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88900"/>
            <a:ext cx="9144000" cy="667118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461965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FC41-682C-964C-8DA3-C94D107217C2}" type="datetime3">
              <a:rPr lang="en-ZA" smtClean="0"/>
              <a:pPr/>
              <a:t>May 28, 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" name="Picture 1" descr="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76200"/>
            <a:ext cx="9144000" cy="6694227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039596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FC41-682C-964C-8DA3-C94D107217C2}" type="datetime3">
              <a:rPr lang="en-ZA" smtClean="0"/>
              <a:pPr/>
              <a:t>May 28, 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" name="Picture 1" descr="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88900"/>
            <a:ext cx="9144000" cy="66675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342371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FC41-682C-964C-8DA3-C94D107217C2}" type="datetime3">
              <a:rPr lang="en-ZA" smtClean="0"/>
              <a:pPr/>
              <a:t>May 28, 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2" name="Picture 1" descr="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76200"/>
            <a:ext cx="9144000" cy="6692397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81792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FC41-682C-964C-8DA3-C94D107217C2}" type="datetime3">
              <a:rPr lang="en-ZA" smtClean="0"/>
              <a:pPr/>
              <a:t>May 28, 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" name="Picture 2" descr="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88900"/>
            <a:ext cx="9144000" cy="6665656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54263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F09B-5475-4648-B6E4-E7273E501137}" type="datetime3">
              <a:rPr lang="en-ZA" smtClean="0"/>
              <a:pPr/>
              <a:t>May 28, 13</a:t>
            </a:fld>
            <a:endParaRPr lang="en-US"/>
          </a:p>
        </p:txBody>
      </p:sp>
      <p:pic>
        <p:nvPicPr>
          <p:cNvPr id="7" name="Picture 6" descr="app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936" y="1070293"/>
            <a:ext cx="1633728" cy="1950720"/>
          </a:xfrm>
          <a:prstGeom prst="rect">
            <a:avLst/>
          </a:prstGeom>
        </p:spPr>
      </p:pic>
      <p:pic>
        <p:nvPicPr>
          <p:cNvPr id="8" name="Picture 7" descr="android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934045"/>
            <a:ext cx="2940724" cy="2205543"/>
          </a:xfrm>
          <a:prstGeom prst="rect">
            <a:avLst/>
          </a:prstGeom>
        </p:spPr>
      </p:pic>
      <p:pic>
        <p:nvPicPr>
          <p:cNvPr id="9" name="Picture 8" descr="blackberr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0" y="3801327"/>
            <a:ext cx="4917640" cy="1084145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3341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59138"/>
            <a:ext cx="8229600" cy="2836862"/>
          </a:xfrm>
        </p:spPr>
        <p:txBody>
          <a:bodyPr>
            <a:normAutofit/>
          </a:bodyPr>
          <a:lstStyle/>
          <a:p>
            <a:r>
              <a:rPr lang="en-US" sz="3111" b="0" dirty="0" smtClean="0"/>
              <a:t/>
            </a:r>
            <a:br>
              <a:rPr lang="en-US" sz="3111" b="0" dirty="0" smtClean="0"/>
            </a:br>
            <a:r>
              <a:rPr lang="en-US" sz="3111" b="0" dirty="0" smtClean="0"/>
              <a:t>@</a:t>
            </a:r>
            <a:r>
              <a:rPr lang="en-US" sz="3111" b="0" dirty="0" err="1" smtClean="0"/>
              <a:t>mobiflock</a:t>
            </a:r>
            <a:r>
              <a:rPr lang="en-US" sz="3111" b="0" dirty="0" smtClean="0"/>
              <a:t/>
            </a:r>
            <a:br>
              <a:rPr lang="en-US" sz="3111" b="0" dirty="0" smtClean="0"/>
            </a:br>
            <a:r>
              <a:rPr lang="en-US" sz="3111" b="0" smtClean="0"/>
              <a:t>www.facebook.com/mobiflock</a:t>
            </a:r>
            <a:r>
              <a:rPr lang="en-US" sz="3111" b="0" dirty="0" smtClean="0"/>
              <a:t/>
            </a:r>
            <a:br>
              <a:rPr lang="en-US" sz="3111" b="0" dirty="0" smtClean="0"/>
            </a:br>
            <a:r>
              <a:rPr lang="en-US" sz="3111" b="0" dirty="0" err="1" smtClean="0"/>
              <a:t>www.mobiflock.com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42811-6F17-5F46-8354-114245B6B19F}" type="datetime3">
              <a:rPr lang="en-ZA" smtClean="0"/>
              <a:pPr/>
              <a:t>May 28, 13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FF7F-5871-D249-84D7-AA8DC2170F4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4" descr="sheep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178912" y="642824"/>
            <a:ext cx="2786176" cy="2786176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9654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6">
      <a:dk1>
        <a:srgbClr val="2B2926"/>
      </a:dk1>
      <a:lt1>
        <a:sysClr val="window" lastClr="FFFFFF"/>
      </a:lt1>
      <a:dk2>
        <a:srgbClr val="0099CC"/>
      </a:dk2>
      <a:lt2>
        <a:srgbClr val="EEECE1"/>
      </a:lt2>
      <a:accent1>
        <a:srgbClr val="4F81BD"/>
      </a:accent1>
      <a:accent2>
        <a:srgbClr val="D72424"/>
      </a:accent2>
      <a:accent3>
        <a:srgbClr val="66CC33"/>
      </a:accent3>
      <a:accent4>
        <a:srgbClr val="9230D1"/>
      </a:accent4>
      <a:accent5>
        <a:srgbClr val="4BACC6"/>
      </a:accent5>
      <a:accent6>
        <a:srgbClr val="FF7E00"/>
      </a:accent6>
      <a:hlink>
        <a:srgbClr val="D7242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1948</TotalTime>
  <Words>29</Words>
  <Application>Microsoft Macintosh PowerPoint</Application>
  <PresentationFormat>On-screen Show (4:3)</PresentationFormat>
  <Paragraphs>20</Paragraphs>
  <Slides>10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 @mobiflock www.facebook.com/mobiflock www.mobiflock.com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Rouleaux van der Merwe</dc:creator>
  <cp:lastModifiedBy>Vanessa Clark</cp:lastModifiedBy>
  <cp:revision>51</cp:revision>
  <dcterms:created xsi:type="dcterms:W3CDTF">2013-05-28T10:43:36Z</dcterms:created>
  <dcterms:modified xsi:type="dcterms:W3CDTF">2013-05-28T10:44:50Z</dcterms:modified>
</cp:coreProperties>
</file>