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87" r:id="rId2"/>
    <p:sldId id="280" r:id="rId3"/>
    <p:sldId id="283" r:id="rId4"/>
    <p:sldId id="279" r:id="rId5"/>
    <p:sldId id="259" r:id="rId6"/>
    <p:sldId id="290" r:id="rId7"/>
    <p:sldId id="286" r:id="rId8"/>
    <p:sldId id="285" r:id="rId9"/>
    <p:sldId id="284" r:id="rId10"/>
    <p:sldId id="288" r:id="rId11"/>
    <p:sldId id="278" r:id="rId12"/>
    <p:sldId id="291" r:id="rId13"/>
    <p:sldId id="289" r:id="rId14"/>
    <p:sldId id="270" r:id="rId15"/>
    <p:sldId id="264" r:id="rId16"/>
    <p:sldId id="267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 snapToObjects="1">
      <p:cViewPr>
        <p:scale>
          <a:sx n="100" d="100"/>
          <a:sy n="100" d="100"/>
        </p:scale>
        <p:origin x="408" y="1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50A0C-8A57-4299-8DF7-E8BDA407EB01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FF7C7-ADF0-4313-886B-80B94A5296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4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FF7C7-ADF0-4313-886B-80B94A5296A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FF7C7-ADF0-4313-886B-80B94A5296A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31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40162-26E7-4241-9A2B-2938E6B10FBC}" type="datetimeFigureOut">
              <a:rPr lang="en-US" smtClean="0"/>
              <a:pPr/>
              <a:t>5/29/2013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F8A61-11EC-3B4C-A1A3-0FCBA7F059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eric_gibson/Desktop/TUGO%20PPT/Tugo%20PPT-1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Tugo PPT-1.jpg" descr="/Users/eric_gibson/Desktop/TUGO PPT/Tugo PPT-1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303226"/>
            <a:ext cx="9144000" cy="684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32913" cy="699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“Light Bulb Moment” </a:t>
            </a:r>
            <a:br>
              <a:rPr lang="en-US" dirty="0" smtClean="0"/>
            </a:br>
            <a:r>
              <a:rPr lang="en-US" dirty="0" smtClean="0"/>
              <a:t>Simple Toilet roll core</a:t>
            </a:r>
            <a:endParaRPr lang="en-US" dirty="0"/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428" y="2491753"/>
            <a:ext cx="3657143" cy="274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1417638"/>
            <a:ext cx="1944215" cy="1458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57249"/>
            <a:ext cx="7772400" cy="1470025"/>
          </a:xfrm>
        </p:spPr>
        <p:txBody>
          <a:bodyPr/>
          <a:lstStyle/>
          <a:p>
            <a:r>
              <a:rPr lang="en-US" dirty="0" smtClean="0"/>
              <a:t>A new Construction toy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696" y="1196752"/>
            <a:ext cx="4896543" cy="339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47664" y="4869160"/>
            <a:ext cx="5812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Number of different components that challenges the mind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3-D Models using Engineering Principles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395172"/>
            <a:ext cx="2304255" cy="1329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7904" y="1412776"/>
            <a:ext cx="2011920" cy="181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552" y="1484784"/>
            <a:ext cx="2612500" cy="1739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552" y="3356992"/>
            <a:ext cx="2612500" cy="132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36096" y="1412776"/>
            <a:ext cx="2627665" cy="173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9551" y="4845495"/>
            <a:ext cx="2358461" cy="160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45701" y="3395172"/>
            <a:ext cx="2612499" cy="145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5856" y="4845495"/>
            <a:ext cx="1872208" cy="1763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What are the benefits?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ZA" dirty="0" smtClean="0"/>
              <a:t>Encourages creative thinking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Problem Solving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Develops fine motor skills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Hand eye co-ordination </a:t>
            </a:r>
          </a:p>
          <a:p>
            <a:pPr>
              <a:buFont typeface="Wingdings" pitchFamily="2" charset="2"/>
              <a:buChar char="q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8849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Display stands</a:t>
            </a:r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417638"/>
            <a:ext cx="603461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23012"/>
            <a:ext cx="1581944" cy="1491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153128"/>
            <a:ext cx="1678656" cy="178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904107"/>
            <a:ext cx="1728192" cy="191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950385"/>
            <a:ext cx="1584176" cy="198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85800" y="404665"/>
            <a:ext cx="77724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+mj-lt"/>
                <a:ea typeface="+mj-ea"/>
                <a:cs typeface="+mj-cs"/>
              </a:rPr>
              <a:t>tugo range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3231" y="3933194"/>
            <a:ext cx="1546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Tugo Mini Play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307591" y="3933194"/>
            <a:ext cx="183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Tugo Regular Play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32753" y="3933194"/>
            <a:ext cx="1671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Tugo Maxi Build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516216" y="3933056"/>
            <a:ext cx="2486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Tugo Maxi Play Premium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Driving force behind the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My Son was diagnosed with ADD</a:t>
            </a:r>
          </a:p>
          <a:p>
            <a:pPr lvl="0">
              <a:buFont typeface="Wingdings" pitchFamily="2" charset="2"/>
              <a:buChar char="q"/>
            </a:pPr>
            <a:r>
              <a:rPr lang="en-US" dirty="0" smtClean="0"/>
              <a:t>Early Childhood  development tools (toys) </a:t>
            </a:r>
          </a:p>
          <a:p>
            <a:pPr lvl="0">
              <a:buFont typeface="Wingdings" pitchFamily="2" charset="2"/>
              <a:buChar char="q"/>
            </a:pPr>
            <a:r>
              <a:rPr lang="en-US" dirty="0" smtClean="0"/>
              <a:t>Cost effective (Through Versatility)</a:t>
            </a:r>
          </a:p>
          <a:p>
            <a:pPr lvl="0">
              <a:buFont typeface="Wingdings" pitchFamily="2" charset="2"/>
              <a:buChar char="q"/>
            </a:pPr>
            <a:r>
              <a:rPr lang="en-US" dirty="0" smtClean="0"/>
              <a:t>Encourages recycling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“What is the market saying”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versatile</a:t>
            </a:r>
          </a:p>
          <a:p>
            <a:r>
              <a:rPr lang="en-US" dirty="0" smtClean="0"/>
              <a:t>Value for money </a:t>
            </a:r>
          </a:p>
          <a:p>
            <a:r>
              <a:rPr lang="en-US" dirty="0" smtClean="0"/>
              <a:t>Teachers - Strong focus on ECD and</a:t>
            </a:r>
          </a:p>
          <a:p>
            <a:r>
              <a:rPr lang="en-US" dirty="0" smtClean="0"/>
              <a:t>Strong links to Maths and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Achievements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Approved as a learning aid in the Classrooms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Vaal University of Technology is fast tracking the electronic and Robotics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Partnered with Nampak Twinsavers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Just launched tugo into one of the leading retailers in SA (Pick n Pay)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4" name="Picture 12" descr="http://1.bp.blogspot.com/-wa1-i3PvcMY/UAIdIoXWSBI/AAAAAAAAB34/HikslnJoGhE/s1600/strollers_paper_tubes.jpg"/>
          <p:cNvPicPr>
            <a:picLocks noChangeAspect="1" noChangeArrowheads="1"/>
          </p:cNvPicPr>
          <p:nvPr/>
        </p:nvPicPr>
        <p:blipFill>
          <a:blip r:embed="rId3"/>
          <a:srcRect l="50066" b="73074"/>
          <a:stretch>
            <a:fillRect/>
          </a:stretch>
        </p:blipFill>
        <p:spPr bwMode="auto">
          <a:xfrm>
            <a:off x="6876257" y="3212976"/>
            <a:ext cx="1440160" cy="71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3608" y="4797152"/>
            <a:ext cx="2094099" cy="155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Support Received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ZA" dirty="0" smtClean="0"/>
              <a:t>IDC – </a:t>
            </a:r>
            <a:r>
              <a:rPr lang="en-ZA" sz="2000" dirty="0" smtClean="0"/>
              <a:t>Industrial Development Corporation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SEDA –</a:t>
            </a:r>
            <a:r>
              <a:rPr lang="en-ZA" sz="2000" dirty="0" smtClean="0"/>
              <a:t>Small Enterprise Development Agency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TIA –</a:t>
            </a:r>
            <a:r>
              <a:rPr lang="en-ZA" sz="2000" dirty="0" smtClean="0"/>
              <a:t>Technology Innovation Agency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Sasol Chemcity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SMTDC- </a:t>
            </a:r>
            <a:r>
              <a:rPr lang="en-ZA" sz="2000" dirty="0" smtClean="0"/>
              <a:t>Soshanguve Manufacturing Technology Demonstration Centre </a:t>
            </a:r>
          </a:p>
          <a:p>
            <a:pPr>
              <a:buFont typeface="Wingdings" pitchFamily="2" charset="2"/>
              <a:buChar char="q"/>
            </a:pPr>
            <a:r>
              <a:rPr lang="en-ZA" dirty="0" smtClean="0"/>
              <a:t>Vaal University of Technology</a:t>
            </a:r>
          </a:p>
          <a:p>
            <a:pPr>
              <a:buFont typeface="Wingdings" pitchFamily="2" charset="2"/>
              <a:buChar char="q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6097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stream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Educators (29000 schools)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Parents (7.4 m children ages 3-12)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Corporates – for team building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Just about anyone who wants to be creative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Strong Management team – Corporate and Business experience.</a:t>
            </a:r>
          </a:p>
          <a:p>
            <a:pPr marL="0" indent="0"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Future -Tugo Robotics – VUT </a:t>
            </a:r>
            <a:r>
              <a:rPr lang="en-US" sz="1200" dirty="0" smtClean="0"/>
              <a:t>(Vaal University of Technology)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567" y="1402536"/>
            <a:ext cx="2016633" cy="1502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199" y="1402536"/>
            <a:ext cx="1885951" cy="1511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5567" y="2936354"/>
            <a:ext cx="2016633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2936354"/>
            <a:ext cx="18859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355976" y="1700808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VUT (Doing the development under the supervision of Prof Deon De Beer)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Tugo received a British Council Grant to assist development 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VUT is helping to apply for additional funding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Future -Tugo Animation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712" y="1417638"/>
            <a:ext cx="3960440" cy="287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4293096"/>
            <a:ext cx="7931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Educational Specialist (Want to help develop Educational content)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Highly talented Artist (Partners)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Clear fusion our Animation specialist (Partners)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SABC Education where we can secure 3 to 12 min free educational space which can be used to build our brand and educate children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Mobile applications with educational content (Partners)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7890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Team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</a:t>
            </a:r>
            <a:br>
              <a:rPr lang="en-US" dirty="0" smtClean="0"/>
            </a:br>
            <a:r>
              <a:rPr lang="en-US" dirty="0" smtClean="0"/>
              <a:t>The End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326</Words>
  <Application>Microsoft Office PowerPoint</Application>
  <PresentationFormat>On-screen Show (4:3)</PresentationFormat>
  <Paragraphs>61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..</vt:lpstr>
      <vt:lpstr>PowerPoint Presentation</vt:lpstr>
      <vt:lpstr>“Light Bulb Moment”  Simple Toilet roll core</vt:lpstr>
      <vt:lpstr>A new Construction toy</vt:lpstr>
      <vt:lpstr>3-D Models using Engineering Principles</vt:lpstr>
      <vt:lpstr>What are the benefits?</vt:lpstr>
      <vt:lpstr>Display stands</vt:lpstr>
      <vt:lpstr>PowerPoint Presentation</vt:lpstr>
      <vt:lpstr>Driving force behind the development</vt:lpstr>
      <vt:lpstr>“What is the market saying”</vt:lpstr>
      <vt:lpstr>Achievements</vt:lpstr>
      <vt:lpstr>Support Received </vt:lpstr>
      <vt:lpstr>Revenue stream</vt:lpstr>
      <vt:lpstr>Management</vt:lpstr>
      <vt:lpstr>Future -Tugo Robotics – VUT (Vaal University of Technology)</vt:lpstr>
      <vt:lpstr>Future -Tugo Animation</vt:lpstr>
      <vt:lpstr>Thank You The End</vt:lpstr>
    </vt:vector>
  </TitlesOfParts>
  <Company>TBWA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TBWA</dc:creator>
  <cp:lastModifiedBy>PC 2</cp:lastModifiedBy>
  <cp:revision>97</cp:revision>
  <dcterms:created xsi:type="dcterms:W3CDTF">2013-05-23T08:30:13Z</dcterms:created>
  <dcterms:modified xsi:type="dcterms:W3CDTF">2013-05-29T10:39:14Z</dcterms:modified>
</cp:coreProperties>
</file>