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Lst>
  <p:notesMasterIdLst>
    <p:notesMasterId r:id="rId16"/>
  </p:notesMasterIdLst>
  <p:handoutMasterIdLst>
    <p:handoutMasterId r:id="rId17"/>
  </p:handoutMasterIdLst>
  <p:sldIdLst>
    <p:sldId id="277" r:id="rId2"/>
    <p:sldId id="268" r:id="rId3"/>
    <p:sldId id="262" r:id="rId4"/>
    <p:sldId id="270" r:id="rId5"/>
    <p:sldId id="269" r:id="rId6"/>
    <p:sldId id="256" r:id="rId7"/>
    <p:sldId id="257" r:id="rId8"/>
    <p:sldId id="266" r:id="rId9"/>
    <p:sldId id="267" r:id="rId10"/>
    <p:sldId id="272" r:id="rId11"/>
    <p:sldId id="273" r:id="rId12"/>
    <p:sldId id="274" r:id="rId13"/>
    <p:sldId id="276" r:id="rId14"/>
    <p:sldId id="275" r:id="rId15"/>
  </p:sldIdLst>
  <p:sldSz cx="13004800" cy="9753600"/>
  <p:notesSz cx="6858000" cy="9144000"/>
  <p:defaultTextStyle>
    <a:defPPr>
      <a:defRPr lang="en-US"/>
    </a:defPPr>
    <a:lvl1pPr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1pPr>
    <a:lvl2pPr marL="342900" indent="1143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2pPr>
    <a:lvl3pPr marL="685800" indent="2286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3pPr>
    <a:lvl4pPr marL="1028700" indent="3429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4pPr>
    <a:lvl5pPr marL="1371600" indent="4572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5pPr>
    <a:lvl6pPr marL="22860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6pPr>
    <a:lvl7pPr marL="27432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7pPr>
    <a:lvl8pPr marL="32004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8pPr>
    <a:lvl9pPr marL="36576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350" y="-78"/>
      </p:cViewPr>
      <p:guideLst>
        <p:guide orient="horz" pos="3072"/>
        <p:guide pos="4096"/>
      </p:guideLst>
    </p:cSldViewPr>
  </p:slideViewPr>
  <p:notesTextViewPr>
    <p:cViewPr>
      <p:scale>
        <a:sx n="1" d="1"/>
        <a:sy n="1" d="1"/>
      </p:scale>
      <p:origin x="0" y="0"/>
    </p:cViewPr>
  </p:notesTextViewPr>
  <p:notesViewPr>
    <p:cSldViewPr>
      <p:cViewPr varScale="1">
        <p:scale>
          <a:sx n="57" d="100"/>
          <a:sy n="57" d="100"/>
        </p:scale>
        <p:origin x="-252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05C2F48-564D-4A03-A87E-52E6A734F48C}" type="datetimeFigureOut">
              <a:rPr lang="en-GB"/>
              <a:pPr>
                <a:defRPr/>
              </a:pPr>
              <a:t>29/05/2013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09D57F7-6EB7-48D1-9336-09FC9878621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p:cNvSpPr>
            <a:spLocks noGrp="1" noRot="1" noChangeAspect="1"/>
          </p:cNvSpPr>
          <p:nvPr>
            <p:ph type="sldImg" idx="2"/>
          </p:nvPr>
        </p:nvSpPr>
        <p:spPr bwMode="auto">
          <a:xfrm>
            <a:off x="1143000" y="685800"/>
            <a:ext cx="4572000" cy="3429000"/>
          </a:xfrm>
          <a:prstGeom prst="rect">
            <a:avLst/>
          </a:prstGeom>
          <a:noFill/>
          <a:ln w="12700" cap="rnd">
            <a:noFill/>
            <a:round/>
            <a:headEnd/>
            <a:tailEnd/>
          </a:ln>
          <a:effectLst/>
        </p:spPr>
      </p:sp>
      <p:sp>
        <p:nvSpPr>
          <p:cNvPr id="2050"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sym typeface="Noteworthy Bold" charset="0"/>
              </a:rPr>
              <a:t>Click to edit Master text styles</a:t>
            </a:r>
          </a:p>
          <a:p>
            <a:pPr lvl="1"/>
            <a:r>
              <a:rPr lang="en-US" noProof="0" smtClean="0">
                <a:sym typeface="Noteworthy Bold" charset="0"/>
              </a:rPr>
              <a:t>Second level</a:t>
            </a:r>
          </a:p>
          <a:p>
            <a:pPr lvl="2"/>
            <a:r>
              <a:rPr lang="en-US" noProof="0" smtClean="0">
                <a:sym typeface="Noteworthy Bold" charset="0"/>
              </a:rPr>
              <a:t>Third level</a:t>
            </a:r>
          </a:p>
          <a:p>
            <a:pPr lvl="3"/>
            <a:r>
              <a:rPr lang="en-US" noProof="0" smtClean="0">
                <a:sym typeface="Noteworthy Bold" charset="0"/>
              </a:rPr>
              <a:t>Fourth level</a:t>
            </a:r>
          </a:p>
          <a:p>
            <a:pPr lvl="4"/>
            <a:r>
              <a:rPr lang="en-US" noProof="0" smtClean="0">
                <a:sym typeface="Noteworthy Bold"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1pPr>
    <a:lvl2pPr marL="3429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2pPr>
    <a:lvl3pPr marL="6858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3pPr>
    <a:lvl4pPr marL="10287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4pPr>
    <a:lvl5pPr marL="13716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Mara Group is a young and dynamic company synonymous with professionalism, integrity, innovation and entrepreneurial flair. We take pride in our energetic and long-term approach to relationships with employees, partners and clients.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What has today become the impressive Mara Group started small, with an IT shop created by the founder and managing director, Ashish J. Thakkar, 16 years ago.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Today Mara Group is a multi-sector business involved in information and communication technology, real estate and hospitality, manufacturing and services on three continents.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The group structure reflects our desire to establish a solid and diversified platform for expansion while ensuring integrated and efficient operations.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Our well established network of operations in Africa, the Middle East, Europe and Asia provides us with a decided competitive edge.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Our business principles are teamwork, putting clients first, integrity and corporate responsibility, which are applied to everything we do to ensure that we realize our vision of becoming the most exciting African brand. </a:t>
            </a:r>
          </a:p>
          <a:p>
            <a:pPr marL="342900" indent="-342900" algn="l">
              <a:spcBef>
                <a:spcPct val="20000"/>
              </a:spcBef>
              <a:buClr>
                <a:srgbClr val="000000"/>
              </a:buClr>
              <a:buFont typeface="Arial" pitchFamily="34" charset="0"/>
              <a:buChar char="•"/>
              <a:defRPr/>
            </a:pPr>
            <a:r>
              <a:rPr lang="en-US" sz="2400" dirty="0" smtClean="0">
                <a:solidFill>
                  <a:schemeClr val="tx1">
                    <a:lumMod val="75000"/>
                    <a:lumOff val="25000"/>
                  </a:schemeClr>
                </a:solidFill>
                <a:latin typeface="Helvetica" pitchFamily="34" charset="0"/>
                <a:ea typeface="Helvetica" charset="0"/>
                <a:cs typeface="Helvetica" pitchFamily="34" charset="0"/>
                <a:sym typeface="Helvetica" charset="0"/>
              </a:rPr>
              <a:t>Mara has registered presence in 24 countries and in process of registering presence in an additional 7 countries</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GB"/>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2700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5786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p:cNvSpPr>
          <p:nvPr>
            <p:ph type="title"/>
          </p:nvPr>
        </p:nvSpPr>
        <p:spPr bwMode="auto">
          <a:xfrm>
            <a:off x="1270000" y="254000"/>
            <a:ext cx="10464800" cy="2438400"/>
          </a:xfrm>
          <a:prstGeom prst="rect">
            <a:avLst/>
          </a:prstGeom>
          <a:noFill/>
          <a:ln w="12700">
            <a:noFill/>
            <a:miter lim="0"/>
            <a:headEnd/>
            <a:tailEnd/>
          </a:ln>
          <a:effectLst/>
        </p:spPr>
        <p:txBody>
          <a:bodyPr vert="horz" wrap="square" lIns="50800" tIns="50800" rIns="50800" bIns="50800" numCol="1" anchor="ctr" anchorCtr="0" compatLnSpc="1">
            <a:prstTxWarp prst="textNoShape">
              <a:avLst/>
            </a:prstTxWarp>
          </a:bodyPr>
          <a:lstStyle/>
          <a:p>
            <a:pPr lvl="0"/>
            <a:r>
              <a:rPr lang="en-US" smtClean="0">
                <a:sym typeface="Helvetica Light" charset="0"/>
              </a:rPr>
              <a:t>Click to edit Master title style</a:t>
            </a:r>
          </a:p>
        </p:txBody>
      </p:sp>
      <p:sp>
        <p:nvSpPr>
          <p:cNvPr id="1027" name="Rectangle 2"/>
          <p:cNvSpPr>
            <a:spLocks noGrp="1"/>
          </p:cNvSpPr>
          <p:nvPr>
            <p:ph type="body" idx="1"/>
          </p:nvPr>
        </p:nvSpPr>
        <p:spPr bwMode="auto">
          <a:xfrm>
            <a:off x="1270000" y="2768600"/>
            <a:ext cx="10464800" cy="5715000"/>
          </a:xfrm>
          <a:prstGeom prst="rect">
            <a:avLst/>
          </a:prstGeom>
          <a:noFill/>
          <a:ln w="12700">
            <a:noFill/>
            <a:miter lim="0"/>
            <a:headEnd/>
            <a:tailEnd/>
          </a:ln>
          <a:effectLst/>
        </p:spPr>
        <p:txBody>
          <a:bodyPr vert="horz" wrap="square" lIns="50800" tIns="50800" rIns="50800" bIns="50800" numCol="1" anchor="ctr" anchorCtr="0" compatLnSpc="1">
            <a:prstTxWarp prst="textNoShape">
              <a:avLst/>
            </a:prstTxWarp>
          </a:bodyPr>
          <a:lstStyle/>
          <a:p>
            <a:pPr lvl="0"/>
            <a:r>
              <a:rPr lang="en-US" smtClean="0">
                <a:sym typeface="Helvetica Light" charset="0"/>
              </a:rPr>
              <a:t>Click to edit Master text styles</a:t>
            </a:r>
          </a:p>
          <a:p>
            <a:pPr lvl="1"/>
            <a:r>
              <a:rPr lang="en-US" smtClean="0">
                <a:sym typeface="Helvetica Light" charset="0"/>
              </a:rPr>
              <a:t>Second level</a:t>
            </a:r>
          </a:p>
          <a:p>
            <a:pPr lvl="2"/>
            <a:r>
              <a:rPr lang="en-US" smtClean="0">
                <a:sym typeface="Helvetica Light" charset="0"/>
              </a:rPr>
              <a:t>Third level</a:t>
            </a:r>
          </a:p>
          <a:p>
            <a:pPr lvl="3"/>
            <a:r>
              <a:rPr lang="en-US" smtClean="0">
                <a:sym typeface="Helvetica Light" charset="0"/>
              </a:rPr>
              <a:t>Fourth level</a:t>
            </a:r>
          </a:p>
          <a:p>
            <a:pPr lvl="4"/>
            <a:r>
              <a:rPr lang="en-US" smtClean="0">
                <a:sym typeface="Helvetica Light" charset="0"/>
              </a:rPr>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4200" rtl="0" eaLnBrk="0" fontAlgn="base" hangingPunct="0">
        <a:spcBef>
          <a:spcPct val="0"/>
        </a:spcBef>
        <a:spcAft>
          <a:spcPct val="0"/>
        </a:spcAft>
        <a:defRPr sz="8000">
          <a:solidFill>
            <a:srgbClr val="000000"/>
          </a:solidFill>
          <a:latin typeface="+mj-lt"/>
          <a:ea typeface="+mj-ea"/>
          <a:cs typeface="+mj-cs"/>
          <a:sym typeface="Helvetica Light" charset="0"/>
        </a:defRPr>
      </a:lvl1pPr>
      <a:lvl2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2pPr>
      <a:lvl3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3pPr>
      <a:lvl4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4pPr>
      <a:lvl5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5pPr>
      <a:lvl6pPr marL="4572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6pPr>
      <a:lvl7pPr marL="9144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7pPr>
      <a:lvl8pPr marL="13716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8pPr>
      <a:lvl9pPr marL="18288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9pPr>
    </p:titleStyle>
    <p:bodyStyle>
      <a:lvl1pPr marL="381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1pPr>
      <a:lvl2pPr marL="762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2pPr>
      <a:lvl3pPr marL="1143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3pPr>
      <a:lvl4pPr marL="1524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4pPr>
      <a:lvl5pPr marL="1905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5pPr>
      <a:lvl6pPr marL="23622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6pPr>
      <a:lvl7pPr marL="28194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7pPr>
      <a:lvl8pPr marL="32766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8pPr>
      <a:lvl9pPr marL="37338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entor.mara.com/"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Our Approach to Business Incubation</a:t>
            </a:r>
            <a:endParaRPr lang="en-US" dirty="0"/>
          </a:p>
        </p:txBody>
      </p:sp>
      <p:sp>
        <p:nvSpPr>
          <p:cNvPr id="3" name="Subtitle 2"/>
          <p:cNvSpPr>
            <a:spLocks noGrp="1"/>
          </p:cNvSpPr>
          <p:nvPr>
            <p:ph type="subTitle" idx="1"/>
          </p:nvPr>
        </p:nvSpPr>
        <p:spPr/>
        <p:txBody>
          <a:bodyPr/>
          <a:lstStyle/>
          <a:p>
            <a:r>
              <a:rPr lang="en-US" dirty="0" smtClean="0"/>
              <a:t>Presented by Karen Owens, Chief of Staff</a:t>
            </a:r>
          </a:p>
          <a:p>
            <a:r>
              <a:rPr lang="en-US" dirty="0" smtClean="0"/>
              <a:t>For</a:t>
            </a:r>
          </a:p>
          <a:p>
            <a:r>
              <a:rPr lang="en-US" dirty="0" err="1" smtClean="0"/>
              <a:t>i</a:t>
            </a:r>
            <a:r>
              <a:rPr lang="en-US" dirty="0" err="1" smtClean="0"/>
              <a:t>nfoDev</a:t>
            </a:r>
            <a:r>
              <a:rPr lang="en-US" dirty="0" smtClean="0"/>
              <a:t> Global Forum</a:t>
            </a:r>
            <a:endParaRPr lang="en-US" dirty="0"/>
          </a:p>
        </p:txBody>
      </p:sp>
      <p:pic>
        <p:nvPicPr>
          <p:cNvPr id="4" name="Picture 3" descr="mara foundation-transparent.png"/>
          <p:cNvPicPr>
            <a:picLocks noChangeAspect="1"/>
          </p:cNvPicPr>
          <p:nvPr/>
        </p:nvPicPr>
        <p:blipFill>
          <a:blip r:embed="rId2" cstate="print"/>
          <a:stretch>
            <a:fillRect/>
          </a:stretch>
        </p:blipFill>
        <p:spPr>
          <a:xfrm>
            <a:off x="3262040" y="484312"/>
            <a:ext cx="5900178" cy="26586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shish Headshot.jpg"/>
          <p:cNvPicPr>
            <a:picLocks noChangeAspect="1"/>
          </p:cNvPicPr>
          <p:nvPr/>
        </p:nvPicPr>
        <p:blipFill>
          <a:blip r:embed="rId3" cstate="print"/>
          <a:stretch>
            <a:fillRect/>
          </a:stretch>
        </p:blipFill>
        <p:spPr>
          <a:xfrm>
            <a:off x="597744" y="412304"/>
            <a:ext cx="4613936" cy="3070175"/>
          </a:xfrm>
          <a:prstGeom prst="rect">
            <a:avLst/>
          </a:prstGeom>
        </p:spPr>
      </p:pic>
      <p:pic>
        <p:nvPicPr>
          <p:cNvPr id="6" name="Picture 5" descr="Mara Group Logo Transparent.png"/>
          <p:cNvPicPr>
            <a:picLocks noChangeAspect="1"/>
          </p:cNvPicPr>
          <p:nvPr/>
        </p:nvPicPr>
        <p:blipFill>
          <a:blip r:embed="rId4" cstate="print"/>
          <a:stretch>
            <a:fillRect/>
          </a:stretch>
        </p:blipFill>
        <p:spPr>
          <a:xfrm>
            <a:off x="5206256" y="4012704"/>
            <a:ext cx="5913132" cy="2679197"/>
          </a:xfrm>
          <a:prstGeom prst="rect">
            <a:avLst/>
          </a:prstGeom>
        </p:spPr>
      </p:pic>
      <p:sp>
        <p:nvSpPr>
          <p:cNvPr id="7" name="TextBox 6"/>
          <p:cNvSpPr txBox="1"/>
          <p:nvPr/>
        </p:nvSpPr>
        <p:spPr>
          <a:xfrm>
            <a:off x="453728" y="7253064"/>
            <a:ext cx="12169352" cy="1754326"/>
          </a:xfrm>
          <a:prstGeom prst="rect">
            <a:avLst/>
          </a:prstGeom>
          <a:noFill/>
        </p:spPr>
        <p:txBody>
          <a:bodyPr wrap="square" rtlCol="0">
            <a:spAutoFit/>
          </a:bodyPr>
          <a:lstStyle/>
          <a:p>
            <a:pPr algn="just">
              <a:buFont typeface="Arial" pitchFamily="34" charset="0"/>
              <a:buChar char="•"/>
            </a:pPr>
            <a:r>
              <a:rPr lang="en-US" dirty="0" smtClean="0">
                <a:latin typeface="Times New Roman" pitchFamily="18" charset="0"/>
                <a:cs typeface="Times New Roman" pitchFamily="18" charset="0"/>
              </a:rPr>
              <a:t>Founded by Ashish J. Thakkar at age 15</a:t>
            </a:r>
          </a:p>
          <a:p>
            <a:pPr algn="just">
              <a:buFont typeface="Arial" pitchFamily="34" charset="0"/>
              <a:buChar char="•"/>
            </a:pPr>
            <a:r>
              <a:rPr lang="en-US" dirty="0" smtClean="0">
                <a:latin typeface="Times New Roman" pitchFamily="18" charset="0"/>
                <a:cs typeface="Times New Roman" pitchFamily="18" charset="0"/>
              </a:rPr>
              <a:t>Mara Group is a pan-African conglomerate of companies</a:t>
            </a:r>
          </a:p>
          <a:p>
            <a:pPr algn="just">
              <a:buFont typeface="Arial" pitchFamily="34" charset="0"/>
              <a:buChar char="•"/>
            </a:pPr>
            <a:r>
              <a:rPr lang="en-US" dirty="0" smtClean="0">
                <a:latin typeface="Times New Roman" pitchFamily="18" charset="0"/>
                <a:cs typeface="Times New Roman" pitchFamily="18" charset="0"/>
              </a:rPr>
              <a:t>Mara Foundation instituted in 2009</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11267"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11269" name="Rectangle 4"/>
          <p:cNvSpPr>
            <a:spLocks noGrp="1" noChangeArrowheads="1"/>
          </p:cNvSpPr>
          <p:nvPr>
            <p:ph type="title"/>
          </p:nvPr>
        </p:nvSpPr>
        <p:spPr>
          <a:xfrm>
            <a:off x="741363" y="0"/>
            <a:ext cx="11803062"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Our Footprint</a:t>
            </a:r>
            <a:endParaRPr lang="en-US" sz="7200" dirty="0" smtClean="0"/>
          </a:p>
        </p:txBody>
      </p:sp>
      <p:sp>
        <p:nvSpPr>
          <p:cNvPr id="11270" name="Rectangle 5"/>
          <p:cNvSpPr>
            <a:spLocks noGrp="1" noChangeArrowheads="1"/>
          </p:cNvSpPr>
          <p:nvPr>
            <p:ph type="body" idx="1"/>
          </p:nvPr>
        </p:nvSpPr>
        <p:spPr>
          <a:xfrm>
            <a:off x="839788" y="1563688"/>
            <a:ext cx="11704637" cy="3005137"/>
          </a:xfrm>
        </p:spPr>
        <p:txBody>
          <a:bodyPr lIns="126435" tIns="72248" rIns="126435" bIns="72248" anchor="t"/>
          <a:lstStyle/>
          <a:p>
            <a:pPr algn="just" defTabSz="1300163" eaLnBrk="1">
              <a:spcBef>
                <a:spcPts val="700"/>
              </a:spcBef>
              <a:buClr>
                <a:srgbClr val="000000"/>
              </a:buClr>
            </a:pPr>
            <a:r>
              <a:rPr lang="en-US" sz="3200" dirty="0" smtClean="0">
                <a:latin typeface="Times New Roman" pitchFamily="18" charset="0"/>
                <a:ea typeface="Helvetica" charset="0"/>
                <a:cs typeface="Times New Roman" pitchFamily="18" charset="0"/>
                <a:sym typeface="Helvetica" charset="0"/>
              </a:rPr>
              <a:t>Mara has registered presence in 19 countries and in process of registering presence in an additional 7 countries. Also Mara has received interest to launch Mara Online in; Argentina, Netherlands, Jamaica &amp; Singapore</a:t>
            </a:r>
            <a:endParaRPr lang="en-US" sz="3200" dirty="0" smtClean="0">
              <a:latin typeface="Times New Roman" pitchFamily="18" charset="0"/>
              <a:cs typeface="Times New Roman" pitchFamily="18" charset="0"/>
            </a:endParaRPr>
          </a:p>
        </p:txBody>
      </p:sp>
      <p:pic>
        <p:nvPicPr>
          <p:cNvPr id="11271" name="Picture 6" descr="image6.png"/>
          <p:cNvPicPr>
            <a:picLocks noChangeAspect="1"/>
          </p:cNvPicPr>
          <p:nvPr/>
        </p:nvPicPr>
        <p:blipFill>
          <a:blip r:embed="rId2" cstate="print"/>
          <a:srcRect/>
          <a:stretch>
            <a:fillRect/>
          </a:stretch>
        </p:blipFill>
        <p:spPr bwMode="auto">
          <a:xfrm>
            <a:off x="2203450" y="4551363"/>
            <a:ext cx="9336088" cy="5200650"/>
          </a:xfrm>
          <a:prstGeom prst="rect">
            <a:avLst/>
          </a:prstGeom>
          <a:noFill/>
          <a:ln w="12700">
            <a:noFill/>
            <a:miter lim="0"/>
            <a:headEnd/>
            <a:tailEnd/>
          </a:ln>
          <a:effectLst/>
        </p:spPr>
      </p:pic>
      <p:pic>
        <p:nvPicPr>
          <p:cNvPr id="11272" name="Picture 7"/>
          <p:cNvPicPr>
            <a:picLocks noChangeAspect="1"/>
          </p:cNvPicPr>
          <p:nvPr/>
        </p:nvPicPr>
        <p:blipFill>
          <a:blip r:embed="rId3" cstate="print"/>
          <a:srcRect/>
          <a:stretch>
            <a:fillRect/>
          </a:stretch>
        </p:blipFill>
        <p:spPr bwMode="auto">
          <a:xfrm>
            <a:off x="11472863" y="26988"/>
            <a:ext cx="1509712" cy="1465262"/>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ra foundation-transparent.png"/>
          <p:cNvPicPr>
            <a:picLocks noChangeAspect="1"/>
          </p:cNvPicPr>
          <p:nvPr/>
        </p:nvPicPr>
        <p:blipFill>
          <a:blip r:embed="rId2" cstate="print"/>
          <a:stretch>
            <a:fillRect/>
          </a:stretch>
        </p:blipFill>
        <p:spPr>
          <a:xfrm>
            <a:off x="3334048" y="6821016"/>
            <a:ext cx="5900178" cy="2658623"/>
          </a:xfrm>
          <a:prstGeom prst="rect">
            <a:avLst/>
          </a:prstGeom>
        </p:spPr>
      </p:pic>
      <p:sp>
        <p:nvSpPr>
          <p:cNvPr id="5" name="TextBox 4"/>
          <p:cNvSpPr txBox="1"/>
          <p:nvPr/>
        </p:nvSpPr>
        <p:spPr>
          <a:xfrm>
            <a:off x="669752" y="1132384"/>
            <a:ext cx="12025336" cy="5847755"/>
          </a:xfrm>
          <a:prstGeom prst="rect">
            <a:avLst/>
          </a:prstGeom>
          <a:noFill/>
        </p:spPr>
        <p:txBody>
          <a:bodyPr wrap="square" rtlCol="0">
            <a:spAutoFit/>
          </a:bodyPr>
          <a:lstStyle/>
          <a:p>
            <a:pPr algn="just"/>
            <a:r>
              <a:rPr lang="en-US" sz="3400" dirty="0" smtClean="0">
                <a:latin typeface="Times New Roman" pitchFamily="18" charset="0"/>
                <a:cs typeface="Times New Roman" pitchFamily="18" charset="0"/>
              </a:rPr>
              <a:t>Mara Foundation is the Mara Group’s social enterprise that focuses on emerging African entrepreneurs. We work to create sustainable economic and business development opportunities for young business owners via our Mara </a:t>
            </a:r>
            <a:r>
              <a:rPr lang="en-US" sz="3400" dirty="0" err="1" smtClean="0">
                <a:latin typeface="Times New Roman" pitchFamily="18" charset="0"/>
                <a:cs typeface="Times New Roman" pitchFamily="18" charset="0"/>
              </a:rPr>
              <a:t>Launchpad</a:t>
            </a:r>
            <a:r>
              <a:rPr lang="en-US" sz="3400" dirty="0" smtClean="0">
                <a:latin typeface="Times New Roman" pitchFamily="18" charset="0"/>
                <a:cs typeface="Times New Roman" pitchFamily="18" charset="0"/>
              </a:rPr>
              <a:t> incubation </a:t>
            </a:r>
            <a:r>
              <a:rPr lang="en-US" sz="3400" dirty="0" err="1" smtClean="0">
                <a:latin typeface="Times New Roman" pitchFamily="18" charset="0"/>
                <a:cs typeface="Times New Roman" pitchFamily="18" charset="0"/>
              </a:rPr>
              <a:t>centres</a:t>
            </a:r>
            <a:r>
              <a:rPr lang="en-US" sz="3400" dirty="0" smtClean="0">
                <a:latin typeface="Times New Roman" pitchFamily="18" charset="0"/>
                <a:cs typeface="Times New Roman" pitchFamily="18" charset="0"/>
              </a:rPr>
              <a:t> and Mara Launch Fund. </a:t>
            </a:r>
            <a:r>
              <a:rPr lang="en-US" sz="3400" b="1" i="1" dirty="0" smtClean="0">
                <a:latin typeface="Times New Roman" pitchFamily="18" charset="0"/>
                <a:cs typeface="Times New Roman" pitchFamily="18" charset="0"/>
              </a:rPr>
              <a:t>Our mission is to provide comprehensive support services including mentorship, funding, incubation centre workspace and business training to African entrepreneurs. We believe that these support services will transform entrepreneurs’ business ideas into profitable and thriving business entities that will employ other Africans and contribute to the local and national economies.</a:t>
            </a:r>
            <a:r>
              <a:rPr lang="en-US" sz="3400" dirty="0" smtClean="0">
                <a:latin typeface="Times New Roman" pitchFamily="18" charset="0"/>
                <a:cs typeface="Times New Roman" pitchFamily="18" charset="0"/>
              </a:rPr>
              <a:t> </a:t>
            </a:r>
            <a:endParaRPr lang="en-US" sz="3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EAtAC0AAD/4Tm6RXhpZgAATU0AKgAAAAgACwEPAAIAAAAKAAAIngEQAAIAAAAIAAAIqAESAAMAAAABAAEAAAExAAIAAAAKAAAIsAEyAAIAAAAUAAAIugITAAMAAAABAAIAAIdpAAQAAAABAAAIzsSlAAcAAADQAAA4IsbSAAcAAABAAAA48sbTAAcAAACAAAA5MuocAAcAAAgMAAAAkgAAAAA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BhbmFzb25pYwBETUMtVFo5AFZlci4xLjAgIAAyMDEyOjAxOjE3IDE1OjA5OjM2AAAlgpoABQAAAAEAABKcgp0ABQAAAAEAABKkiCIAAwAAAAEAAgAAiCcAAwAAAAEAZAAAkAAABwAAAAQwMjIxkAMAAgAAABQAABKskAQAAgAAABQAABLAkQEABwAAAAQBAgMAkQIABQAAAAEAABLUkgQABQAAAAEAABLckgUABQAAAAEAABLkkgcAAwAAAAEABQAAkggAAwAAAAEAAAAAkgkAAwAAAAEAEAAAkgoABQAAAAEAABLsknwABwAAJSQAABL0kpEAAgAAAAMwMAAAkpIAAgAAAAMwMAAAoAAABwAAAAQwMTAwoAEAAwAAAAEAAQAAoAIABAAAAAEAAA+goAMABAAAAAEAAAu4ohcAAwAAAAEAAgAAowAABwAAAAED////owEABwAAAAEBAAAApAEAAwAAAAEAAAAApAIAAwAAAAEAAExJpAMAAwAAAAEAAAAApAQABQAAAAEAADgYpAUAAwAAAAEAGQAApAYAAwAAAAEAAAAApAcAAwAAAAEAAAAApAgAAwAAAAEAAAAApAkAAwAAAAEAAAAApAoAAwAAAAEAAAAA6hwABwAACAwAAAqQ6h0ACQAAAAEAAA7QAAAAABzq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gAAASwAAAAhAAAACjIwMTI6MDE6MTcgMTU6MDk6MzYAMjAxMjowMToxNyAxNTowOTozNgAAAAAEAAAAAQAAAAAAAABkAAABWAAAAGQAAAApAAAAClBhbmFzb25pYwAAAEYAAQADAAEAAAACAAAAAgAHAAQAAAAAAQAAAwADAAEAAAABAAAABwADAAEAAAABAAAADwABAAIAAAAQAAAAGgADAAEAAAAEAAAAHAADAAEAAAACAAAAHwADAAEAAAAGAAAAIAADAAEAAAACAAAAIQAHAAggAADOBwAAIgADAAEAAAAAAAAAIwADAAEAAAAAAAAAJAADAAEAAAAAAAAAJQAHABAAAADWJwAAJgAHAAQAAAAwMzAwJwADAAEAAAAAAAAAKAADAAEAAAABAAAAKQAEAAEAAACkPwAAKgADAAEAAAAAAAAAKwAEAAEAAAAAAAAALAADAAEAAAAAAAAALQADAAEAAAAAAAAALgADAAEAAAABAAAALwADAAEAAAABAAAAMAADAAEAAAABAAAAMQADAAEAAAACAAAAMgADAAEAAAAAAAAAMwACABQAAADmJwAANAADAAEAAAABAAAANQADAAEAAAABAAAANgADAAEAAAD//wAANwADAAEAAAABAQAAOAADAAEAAAABAAAAOQADAAEAAAAAAAAAOgADAAEAAAABAAAAOwADAAEAAAABAAAAPAADAAEAAAD//wAAPQADAAEAAAABAAAAPgADAAEAAAABAAAAPwADAAEAAAAAAAAAQAADAAEAAAAAAAAAQQADAAEAAAAAAAAASQADAAEAAAAAAAAATQAFAAIAAAD6JwAATgAHACoAAAAKKAAATwADAAEAAAAAAAAAUAADAAEAAAAAAAAAVwADAAEAAAAAAAAAWQAHAAQAAAAAAAAAXQADAAEAAAAAAAAAXgAHAAQAAAAAAAABYQAHAJQAAAA0KAAAYgADAAEAAAAAAAAAYwAHAAQAAAAAAAAAZQAHAEAAAADIKAAAZgAHAEAAAAAIKQAAZwAHAEAAAABIKQAAcAABAAEAAAAAAAAAAIAHAAQAAAAwMTMzAYADAAEAAAAAAAAAAoADAAEAAAABAAAAA4ADAAEAAAABAAAABIADAAEAAACGBQAABYADAAEAAAAeBAAABoADAAEAAACACgAAB4ADAAEAAAABAAAACIADAAEAAAABAAAACYADAAEAAAABAAAAEIACABQAAACIKQAAEoAHAAQAAAAAAAAARFYBAkVQAADw/0RCVAjw/0FGugCgrxCBoq8ABqSvBTCmrwAAyq8sALKvAAC0rwAAuq/b/7yvCAC+r/H/+K8AAPqvAACor5AEqq+BGcivQJzYr0f/tq+wALivAADGrwMDzq+rANKvIwDQrzcArK9AAbCvSgCur2oA1K+nAPSvPgDyr3gA4q8AAOSvAQDgr5AZ5q8HAOivBwDqrwAA7K8AAPavAADarwAA1q8AAPCvAAAEBhsICgaBGQinAQGarwAAnK8AAJ6vAADw/1NUQgEgqQAAIqkAAJanAACYpwAArKcAAJqnAACgpwAAoqcAAKSnAACmpwAArqcAAKinAACQpwAAkqcAAJSnAACApwAAgqcAAISnAACGpwAAVKkAAFapAAAypgAAXqkAAIinAACKpwAAjKcAAI6nAADWpwAAuKcAALqnAADYpwAAvKcAAL6nAACwpwAAsqcAAJynAAC0pwAAtqcAAKqnAACepwAAKqkAAHCnAAAoqQAAJKkAAC6pAABaqQAAOqkAADypAAAsqQAAMKkAADKpAAA0qQAANqkAADipAABgqQAAYqkAAGSpAABoqQAAZqkAAGqpAAB4qQAAfqkAAD6pAAB+pwAAYKcAAGKnAABkpwAAZqcAAGinAABqpwAAbKcAAHinAABupwAAcqcAAHSnAAB2pwAAcqkAAHSpAAB2qQAA8P9BRYYBAqZZAgCmWAIKplgCBqZZAhSmUwUWpkgEGKaOBCqmxAEspgAAJKbBAD6mAAAcp8EAKKYGAC6mAAAgpoQCIqbPAjCmeQAmpgMApqYAAKqm//80pwAAgKb9/4KmAACGpgAAoKYAAMCm/f/apgAA4qYAAOCmAACEpgAAwqb9/4qmAACQpgUAoqYAAIimAACMpv//jqYFAJKmKAAapkgEVKZwAFamAABEpgkBSqYJAUamCQFIpgAATqYAAV6mAABSpgEAWKYBAECmwAFCpoACYKYAAVqmHwJcphAGEKdAEWSmAQAGpwEAYqYAAASnAABMpgAArKYAAKSmAACopgAANqcAAGqmAABspgAAbqYRAMSmDADGpgIAyKZcAMqmvQjMpjcAzqYNANCmBwDWpgAA2KYAANKmAADUpgAAsKYpALKmCAC6pv8A3KaAALamAAC4pg8AnqYDADCnWAEKp2wBDKdQAA6nVwASpzYBAKcSAh6nAAACp0AAMqcIADinAAA6pwAA8P9XQoIBFqiGBRqogAoYqB4EHKj5AB6otgBoqI4EYKhoAGSobQBmqAgAQKi/AEKotgBEqGUBRqhKAaCo/QOiqHQKpKjHBaao2AeoqPsDqqjYCqyouQWuqOgHuKgRBLqoUAq8qPwFvqjTB7Co/QOyqHQKtKjHBbao2AdqqN0AbKiFAACo4hACqAAgYqjlAMCoYQDIqIcAwqiPAMqoiADEqO7/zKgTAMaoIwDOqCUA0KgAACSo+QAmqKcAIKj5ACKopwAoqFwAKqj1ACyokwAuqBEAMKgRATKoFwFIqJoASqiKAEyomwBOqIkAUKioAFKoogBUqJoAVqiKAAyobAUQqAIKDqgABBKo8gAUqLgA2qjJEdyoAADeqAAACqgBAICoAACCqAAAhKgAAIaoAACIqAAAiqgAAIyoAACOqAAANqgAADioAAA6qAAAPKgAAD6oAAAIqf8PCqn/Dwypvw8OqX8PEKn/DxKp/w8UqcsPFqmBDxip/Q8aqf4PHKn/Dx6p+g/w/1lD7gBOqgYAUKoGAFKqBgBUqgYARKrK/kaq/+5Iqu7MSqqKRkyqAgA4qioAOqoqADyqKgA+qioALqqIiDCq3YgyqmZVNKoiETaqAACCBAAAgAQJAIQEAACEqmAAYKqBgWKqgYFkqnR0Zqp0dGiqXV1qqgEBbKoCAm6qAACGqgAAiKoAAIqqEACMqhAAjqoAAJCqAACSqh8AlKofAJaqAACYqgAAoKrwAKKqEACkqugApqoAAKiqCgBYqgEAWqoYAFyqGABeqiAAmqoAAJyqCADAqv//wqr//8Sq///Gqv//yKr//+KqAADkqgAA8P9DTRoA/AUAcASsAQD+qQAA2qkDANypAADw/0RTZgAArwQAAq8AAOCuAAAEr44QBq9PEAivAAAKrwUEDK9/lQ6vPwjirtD/5K5VAOaufwDorncA6q5iAOyuXwDurnkA8K5ZAPKuTgD0rk0AEK8AABKvAAAUrwAAFq8AABivAADw/0lTdgCMrgAAtK4eALauPwC4riQRuq4kEbyuAAC+rgAAhK7lA4au5QOIrucDiq7nA5CuBgCSrgYAlK4RAICu9geCriQIAK62BgKubAgErkwEBq7xCAiuwAkKrlAIDK4HAg6uFAIQrgACEq4JAhSuEAIWrgMC8P9GRKYAYKwAAGKsAACArAAAgqwAAISsAACGrAAAiKwAAIqsAACMrAAAjqwAAJCsAACSrAAAlKwAAJasAACYrAAAmqwAAJysAACerAAAQKwAAEKsAABErAAARqwAAEisAABKrAAATKwAAE6sAABQrAAAUqwAAFSsAABWrAAAWKwAAFqsAABcrAAAXqwAAMSnAADMpwAAzqcAANCnAADKpwAAwqcAAPD/QVRCADysAAAirAAAJKwAACasAAAorAAAKqwAACysAAAurAAAMKwAADKsAAA0rAAANqwAADisAAA6rAAAPqwAAPD/SUF+AKCp//+iqf//pKn//6ap//+oqf//qqn//6yp//+uqf//sKn//7Kp//+0qf//tqn//7ip//+6qf//vKn//76p//+AqQAAgqkAAISpAACGqQAAiKkAAIqpAACQqQAAkqkAAIypJwCOqSAAlKkAAJapAACYqQAAmqk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NT0lTeAiICHgILAgICPwHIAhECCwILAhcCFAI3AeUB3QHhAeoB6gHuAeUB1QHXAewBwQILAggCCAIGAjoB+QHzAecB4AHnAeoB6gHmAe4BwAIMAggCAAIFAg4CFQIQAgACPwHXAicCOgIEAkgCegIrAhACNgHpAd0BzQH7AacBnQGXAaEBuwGWAfMB+gHCAiQCBQJRAkoCawI9AdEB8AGXAYIBsQF7AV4BjAHIAiYCOAICAlECTgJ4AhsCPQHjAd8B7AHwAfQB6QHoAfABzgIbAggCBQHOAeQB9wHAAgQCEAIbAjABzgHnAbMBWQF8ARQBHQEAAgACAAIAAgACAAIAAgACAAIAAgACAAIAAgACAAIAAgACAAIAAgACAAIAAgACAAIAAgACAAIAAgMCFAICQgVCCgIrwfDB+sHEQjMB8YHBggQCOgHcQgUCJEHKwfVB3EIHQj8Bn4Hagg1CNQHwAf2B9cHHAjsBhYGKAh0CJQIrAiQCIQIlAhwCMQHXAdcB1gHEAdoBxQIWAi0CGQI8AcQB2wGVAYEB5wHDAgsCEAIiAi0CKQIuAiMCFAIAAj0BzgIeAhQCGQIkAhICDAITAiECHQIgAisCIgI4AacBzwIFAgECHAIwAisCIwIlAhcCCgI+Af8B+AHjAdcB0AHFAeEB/AHUAi8CMAIfAgMCNAHjAecB9gH0Af4BywIEAjsB+QHnAcwBywHQAecB9AHvAdUB3wHaAewBxwI1AfkB9AHTAfgBswFYAYwCBAJTAlMCTwJHAkACQwJMAlwCFwIbAgUCfQIPAmoCdgIAAgACAAIAAgACAAIAAgACAAIAAgACAAIAAgACAAIAAgACAAIAAgACAAIAAgACAAIAAgACAAIDAgoCEAIRQguCKgHDAh3B8EHKQgrCPcHMQgKCHoI/gc5CPAHqQevB0wIqQfgB9UHeweXB+MHowckCIgIjQhOCFwIQUVCTRQFVwUeBQ4E5wO9AzADogKFAlQC7gFwAdYFmgUOBuAELASqAysDcgMXAlABYwFjATAE+gRIBZAEqQe8B0kDjgNPAqgBawEBAq4GWgY8CE8GPwlVBgsE/wOAAv4BsQHDAs0GNQVTBncF7AMgA+4C9wObAvkBTgGDArwCRwHWAz0FBAFIAM8AzAEBAYgAZQBoAZgAkABzAxcCtwP9AG0AXwBuAFkA1gDUAGkBCAKMBAMCXwBPABcAaABhAGAAZACYANUDwwOBBiADOQGnAMUAJwEbAaUAbQCHAIMESAQbBAUDiwJLAgQCAQJNAasAeQBUAB0DcwN2AzEDlgJYAYgBiQGTAIUA0gDPAHoDWgM8A+4A+QC4AJEAcwBWABoAJgBTAFBSU1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ZDQ1YFAAEAgRkAAJAZhhmoGQAAAAAAAAAAAAAAAAAAAAAAAAwerBYAAAAAAAAAAAAAAAAAAAAAAAADAGIYVQJdBaYAPQFWAQgB/ACiAhADNQE5AS8EvwiWAdIBZgLAAIoAEwXoAycB1AEyCQAAAABQC4YDJgIsA70KmQQSGcgDPwjVAIEB2gEKAe8AjQSwBGMBagGOBMsJyQE1ArsC1QCRAPkFqARLASYCeQkAAAAAbwurAzwCQgPwCroEwhmQBHQJDAHbAVcCKwH8AEoFEAWEAagBowRLCuABegL9AuoAnQBqBtkEYQEoAn4JAAAAAH0LpwNAAkoD9ArIBHIaiwOTB9cAwQEnAgQB+AABBJQDYgFjAYoE4wmwAXsC1gLlAJYAHwZCBEEB+QF0CQAAAABoC6IDNwJDA9wKnAQiGxAC2QSeAGgBZQH+APMATAL/AR8BKgEUBO4IfwEnAmYCywCMACwFPQMgAaABRgkAAAAAWAuVAyQCLQOhCmcEhxsAAUEDgADyAW8B7gAcARgBDQGWAQQBAwFYBokAuQMiA4wAlgH8AZMBawPVAFwFAAAAAFYJxgHrAAMC1QYIAzccDgHoAoQATQEuAekABgHzAA0BHQEIAeEAvwVzAP0CjQKDAFMBnQE+AcQCxAAcBQAAAAAbCZ0B1gDqAXoG2gIqGcIC0wu2AGsCMQI1ASIBPgOcAbYCmQEFBIYP9wCTAq4D2QCxACwFGwKmA7wBmQYAAAAAgwJhBboAugC7BbsAehiVAs0LswDwAS4CHAEVATYDxQHOAoEBxQMrD+8AWAKjA78AsgAHBUoCmwOzAYIGAAAAADwCUQW+ALwAuAW8AMoXtgF9B5IAFwF/AQEBIgH/AUoB+gE0ASADRg3dAO8BGgOkAKIAPwT0AVYDfQE5BgAAAAD5AegEswCvAJIFt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XQkNaAwMDAwMDAwMDAwMDAwMDAwMDAwMDAwMIAwMDAwMOCAMDAwMIAwgDAwoDCAMDAwMIAwMHCAMHBwMDAwMIAwMDBwMDBwMEAAQDAwMDAwMDAwAABAMEAwMDAwMDCwQEAAMAAwMDAwMDBAQEAAAAAwMDAwMDAwMEAAAEAwMDAwMABAQHBAQEAwMDAwMDBAgHBwcEQk1ITAAAAAAAAAAAAAAAAAcCAAAAAAAAAAAAAAAFCQISFQAAAAAAAAMECQkTAwAAAAAAAAUCBQABAQAAAAAAAAEAAgEAAAAAAAAAAAAAAgEAAAAAAAAAAAAAAAAAAAAAAAAAAAAAAAAAAAAAAAAAAAAAAAAAAAAAAAAAAAAAAAAAAAAAAAAAAAAAAAAAAAAAAAAAAEY1ODEwMTEyNDAxMjEAAAA5OTk5Ojk5Ojk5IDAwOjAwOjAwAIAAAAAAAQAAgAAAAAABAAAAAAAAAAAAAAAAAAAAAAAAAAAAAAAAAAAAAAAAAAAAAAAAAAAAAAAAAAAAAAAAAAAAAAAAAAAAAAAAAAAAAAAAAAAAAAAAAAAAADk5OTk6OTk6OTkgMDA6MDA6MDAAAAAAAAAAAAAAAAAAAAAAAAAAAAAAAAAAAAAAADk5OTk6OTk6OTkgMDA6MDA6MDAAAAAAAAAAAAAAAAAAAAAAAAAAAAAAAAAAAAAAADk5OTk6OTk6OTkgMDA6MDA6MDAAAAAAAAAAAAAAAAAAAAAAAAAAAAAAAAAAAAAAAAAAAAAAAAAAAAAAAAAAAAAAAAAAAAAAAAAAAAAAAAAAAAAAAAAAAAAAAAAAAAAAAAAAAAAAAAAAAAAAAAAAAAAAAAAAAAAAAAAAAAAAAAAAAAAAAAAAAAAAAAAAAAAAAAAAAAAAAAAAAAAAAAAAAAAAAAAAAAAAAAAAAAAAAAAAAAAAAAAAAAAAAAAAAAAAAAAAAAAAAAAAAAAAAAAAAAAAAAAAOTk5OTo5OTo5OSAwMDowMDowMAAAAAAAAAAAAAAAUHJpbnRJTQAwMjUwAAAOAAEAFgAWAAIAAAAAAAMAZAAAAAcAAAAAAAgAAAAAAAkAAAAAAAoAAAAAAAsArAAAAAwAAAAAAA0AAAAAAA4AxAAAAAABBQAAAAEBAQAAABABgAAAAAkRAAAQJwAACw8AABAnAACXBQAAECcAALAIAAAQJwAAARwAABAnAABeAgAAECcAAIsAAAAQJwAAywMAABAnAADlGwAAEC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hCchodHRwOi8vbnMuYWRvYmUuY29tL3hhcC8xLjAvADw/eHBhY2tldCBiZWdpbj0n77u/JyBpZD0nVzVNME1wQ2VoaUh6cmVTek5UY3prYzlkJz8+DQo8eDp4bXBtZXRhIHhtbG5zOng9ImFkb2JlOm5zOm1ldGEvIj48cmRmOlJERiB4bWxuczpyZGY9Imh0dHA6Ly93d3cudzMub3JnLzE5OTkvMDIvMjItcmRmLXN5bnRheC1ucyMiPjxyZGY6RGVzY3JpcHRpb24gcmRmOmFib3V0PSJ1dWlkOmZhZjViZGQ1LWJhM2QtMTFkYS1hZDMxLWQzM2Q3NTE4MmYxYiIgeG1sbnM6eG1wPSJodHRwOi8vbnMuYWRvYmUuY29tL3hhcC8xLjAvIj48eG1wOkNyZWF0ZURhdGU+MjAxMi0wMS0xN1QxNTowOTozNjwveG1wOkNyZWF0ZURhdGU+PHhtcDpDcmVhdG9yVG9vbD5WZXIuMS4wICA8L3htcDpDcmVhdG9yVG9vbD48L3JkZjpEZXNjcmlwdGlvbj48L3JkZjpSREY+PC94OnhtcG1ldGE+DQ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Dw/eHBhY2tldCBlbmQ9J3cnPz7/2wBDAAEBAQEBAQEBAQEBAQEBAQIBAQEBAQIBAQECAgICAgICAgIDAwQDAwMDAwICAwQDAwQEBAQEAgMFBQQEBQQEBAT/2wBDAQEBAQEBAQIBAQIEAwIDBAQEBAQEBAQEBAQEBAQEBAQEBAQEBAQEBAQEBAQEBAQEBAQEBAQEBAQEBAQEBAQEBAT/wAARCADaAo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mt22XsT4AZZQx4z3GRmv2n/YsuZ5fh/4ksvLuLu3sNZhu4beKJroIbuJAxCryNxiUHHXAr8UXO24Q5KkMBjgAc81+p/7GE9ve6vaWWpSTf2TcW8Yu44Mnz5CJYYxIAwJX5mPUYYIc5xn8/lhKmNwValTkotJS1f8rX4tXXqzsqYieEmqtNJy2V9teuz2PvXxZ4g8WeDLvT72x0C1nXxBci0gtm0q8s5rSGNo5ds+WYmXITBwoAR/UV71Pb/F3WNI0+/sta+HOlaNf6bbTQ2GpeALvVr21k2KZBNKL1FZgQcFUX15rnBrXhPSoLcp4gv9Ngjuhm13s8mD97ajSF85AOV57etd9H8UPB1jZ2zyat4guIFY25L6VIkTleoIkcDoevINLhZVKOJrUZU05OzupWb2+zey2OLPsRUxGHisZWjTjtpL8HdJ2Pyg/wCCnXw++NVv8DG8Ta14q+FV5omlaq0VtHovw5vfCvibTvMt5ZzIl7JfzwHm0QkNACNuQ3JFQfsu+GNvw++H/wASdR8RaMmnt4bsorWwe1Z/tUqxhYpoJfuIHXYyl1C78gZAAr60/bA8U6f8Sfg14q8NaBFDd3zwLcWdh4ktrG40XUGGQFliYNs++GyWx8gBDAsD8W/syahqemfDb4c395aaTDLZQDR7m10eOO48O6LHayy24bODBIY8xs6QltpXnaWGfbzr2ksZRTik5Rd9m2k15aLXfXX1Pgq8cNJ+yw01OKfTpfr0W6+Z+rljHaeLPh18U9GtI5TDrXgW+s5FuBvFxPLZ3EZkDH5mPzxgk/3Rg18f/Afwp4a8ReCvBk+teFZrzSLKOS217WdO1QG7s3juXeOWSJQXAQPCwTBIGGDqCQfev2f7nUb34i+J11SNIYr3w0bPyoo/s9ndiSUTpJBGFUbdply2Ax3ZPWviT4eajc6ZNdeE7TVtT0+6t9au7FrS3txLaSPaS+WWdtpxzEwbjhU966qtCMslo8jT5ZL0s0+x3wxFXD4RSnH34Tt8/Rr71+LPrC+0PUtI1kQ6P4m0HQFspy82teG0eDUNVjb97BcsjRr5NyPkWWNVWKQtuAGeWal8O/DPirVdR8ReO/Fl5rWqTaLGusxNZtpawzMNnlwzhSJj0VQUUZHAwMVFo97YzW6T6lc3MviEQNNa6klk1vJZLBu2jJyGiG1sHb3ByMZru7D4haPdT6YL3T5Nal0+2eC2XVLgT6feske8SCJhtjVHJCsScA5yOlfPTWIhOSpO0fJbarbr3tfoKeaVsXJqq1GLato7X089+u34nlPgf4UePLHxBKugeKtW8KeDta8K3Vnp09x4c07VzrUcaAy6ZdRzg4WRItwlVY3I6MAcHlf2j5LvX/2Sfhvrc1jb2GoeHfiTDFLY2NsLSCwZJNTt/LESkhNpEalQeD716l4C8exr4suZxqVxDBNqVzHoakJcW5aeCV0glkfIyIkKZUfeC9jgYnxjfWNd/Y+8U6pq40cX1h4tj1e3GhWQ0+GBItZjjVnCogMp3uzSKo3bwSc5Ne3ktarOn9Wrq0lzRW93dJ7WS9WVglQlUvG/MtHqrWulfutdtPmfCHxB8P8A/Cd6RpWneN7zxJpen6Q93BZ6fpus3HhLSboSMj3CSGAxb9zIkh3M3+sfgbjWd8Efgh8OtX+LnhWzv/hdo9l8LdTjub/W7ZtS1LxHqehpHbzI2mw3gYTxQLLbLcLHAi+WZpF81wWr2f41fEXwz8RfAllHfabexeKvDmm2t3a6eVe0i0K3lSWO4kSaNRIHupZreR2I2g20f95ibf7NmheJLX4geA7m0kFm1lbXixeGWmlfX9QhkW8B2uQCYxExmQzKrGOcMSwKlvlsBVqYPNFFv3m37t5Wi37zSV7NpNNSs0t0zjxNTFYXGSo4Gq6lH3U242dkrWWl0raWTV3ZWvY+Svjj+z98M/h74z8a+I/h7Y6Pa+BtQ8cS20Vpaa3O13p0YjTERhuAJosme4V45BJxlgxVhj68/wCCfl1ZeGfFfxU8K6FoiQ203hrS7qfTotSj02xikgvNRhlmhWQncZGuMMwOB8hACsAPU/jDq/w10jVZZ9V8DWOgzL44m8MT+MXktINLuTCGhvYLwBGDjCgLO8YffHGoZihB9T+CHhX4Z+KpZr/Tn1O+1W20CLTYdV1HUzp2pPa3swvoo5LeMeSw2SWy7goZXhYEcZPtU84jUxcKdSg1OU2nK3W73dne1rb3V9jGrhpYjEpx5Y1OyvFXt5p627HK+INHa2/Zqv8ASzPHcv4c+LEyRkKrNbb5ZFWNwPlLKbnB2kq3UEg19d/DbWYIPgj8MpkfTrea20jRIL62hSO2jsVWW3iuQYVwE2L5mVAwCpr5r1bQrTTPgz8ZNItJR5Gl+PrfUlt3tpYLmyVrixCefv5ZmVdxdcKc8V9o+CfC/wDYvgDwz4emurW/bTLO2mS9SAxW8xjmW5RlTOVx8oHJxgGvtMNiISy6MHrJyutOivf81+h7eUUKtodoxlFvzvC35M8q+MV98O9UtfCGs67fW89lpmuzwRXdvbvdyRvJayM0eERmKv5KhwBztx7VxlpDoN74u+H2vWjXVrfR6k905ubZ4Ptq3MMluI13gMowsbBQMEgkjuPYvjF4S0bXdA0681zxLqOhpoGvx63p93DGssKyrDPF5UiKu7YySyfMCCpAOeCD5FqulvF4h8M6roOtNeeHLbVreX7E+mmXWo7l5kRjKhJdV8v5TIVXaH6c18Zms1DOYydrtLqr7paLV7aP16GGNwtSOKdSSVvd2+J+dr3tpv8A0vmHwnrel6FrHxO8OyWEd9rFt8QdXlsLOSNWEML6hdRy3ADKRkAKoHJIc4HFd38HdRTxX4Y1nUo9Vj0jWbTVJrO88jTxJbxGC4by1RZUR9ynch2AbmD8nHPmXi57TRfiB8bFEN1cah/wlss1pY2ls8z3BnRL1funqSSFUjkv14xXU/DHQvE+l+HLi1vFt/DEWos/iKa61a8iubzTUnnN1FGny+XvkV42ZZ2Yqcgqe3icSrBYDM6uLxDcZTva+t7xTenVXtt1Kqu82k1bS+vW356n0hoGtwQXXwlt2tlvr5/EuoQXt7b2rWcFiZbhQ0CkoBIyuRuA5/dsSc9fqLxDHHc6DrVtIJPLudIuYJCsZYhXhdTx9Ca+NrSbQrvWfgtBIZb/AFe08RS67bJNcva3wM+p+TPdeUSm8ZxnCEAEY4PP21ervs7tCAwe2kXa2drZUjBxzX2+TVKNTAU/ZN6KN76fZj5/5anrYCqq0KkVsrL8D4LmgWL4j/DN4bkbLr4KzWJkeMlrtba9J247E5U59ulYPjG1UPP6sT26ehrpozLH4r+CLGSFJJ/BfiHSSGEu11ibcEXcu/gYA3AHjn1qj4yQebKMD5iTz9DTxtODo0prrFfg2v0OfCNxoQv1SPi3x3Ewk24ySrYPUnGOP618aeOI2DXEjAkA4OBz6Y/nmvuD4gQlJHOAMbsNjPXtXxb43UAXSFRghgMjdk5r56ouWdluetSdz5SuJRa69aS7ioju1cMp2kfMDwevbNf2R+Gbhbzw34fukkMqXWh2lwku7cZA9vGwbPfOc5r+MHxZIba7jdSQ3mfd7jv1r+pT4KfHa4v/AIa/DybVdL0e0s/+EB0txdQa0Lie5kWxhUoINu9Sdjt0I+XHWvZwOPwuGwko4maj711d76a27/mRXxFLDzi6t9dNE3+Wx7h8OL6CWbU7WIzq4muRLC6mOKE299cQ8L2LKY2znkHOOa8//am1LxDoPwzGteHFiur6w8QWRe3uZQm+N5hHIUXHznazArkHaWwc9W+GfiZ4eh1nUprO2iuJ28+S5trC6iabe8iSMTu2nHIDMTgbR0BBrz/4y/Fjwh410/S/h/ceHtXvtU1bX7I6ZaxTRSRy3HnoIFLRycZLFsscbV3cjpWIzbLa2Cqyco2UZe62m3ZdtNzypVac8BLC05rmldR6de587/HvV4NQ8IaVe681zbzap8P7HUZv7NHlTidY5JWCK5BxlW+XrjtkV5d8BPgH8Q/H2rWfiaDxDoostL0ZLlLa/ZprmdZI5PsyB+qYEoI4K4Q8nivtTU9H8MR/FLw9oHi7UdH1DSLLwFJLNdahc/Z7W/aOXyEKz5+U7plBbPI3DvXqfh/W9D0vSbnT/D8XhzSNNs7No9NvNFMUtlNbRRLJdXjzs24QIZSgVyX+Qt90g15OMxkcPjcNOVknGF1o3p0SeiXnd7NW2ZhSyr6xOM68rJKzS3dv+CfLWt/CH4n+EdNlvbm3jutKt9k1xd2awrqMDuWjXMSTHzYjvQOyqCuT8pAr67i0W8h+GsmnC5NldQx6RObm2QykmNbEyAIezbHXnPDZp/hG8FnZWNpqGu2+sahLp1z4gu9OuI7e7urq2le3iheKRdhVGLqQZBmR5jnGyug8TRJd+FL7TPDt01teXdnbzwXRcXMFvFbyQysd2cMGiBQMhYEsOa7cNiaVPC1LSSTi91rdrTZK/a1rvsbrKKOHlKtTbd4tWb11TR8J3fg+fxJr3i+9tLm5tbrT/GGp2dqsEkKYY3On3EjKHH3sBAOQPm9q6P8AaN0BtP1jwAZZWn+06Hq1sCTtfKizYA444JHTFfPHxI+JSeGfiF4u0H+2/wCwvtPiTV7mO9eW5it45kt0liUrECJHcwbFjYdyeOo+ifj3rTa1b/CjVARtmt9R8pW/1hElrZvlvxGMexrhw2GxdPPMwqVP4cnTa9LL+vXtc5MLLCxzGnb+Jr+Wvr0PmPT3jFksgmPlclJbhuSBnJLH0OfpXJeNEY6PPvMxjaFDCJd4LTFGMoPtgEfTr3rZFmJ2ghntPMtZd0Xk3EAaKNdrCRXUscq3I565qt49SWXTbokQttiRAYQPLgIjznBbPAHTn9K9RKyaW10fSt31T6Hhun+I7h/F9hp9rBY3NslyIZplkkjmt449iTbgV2s4bcdoPK4/H34CNSEHBU7OuN2CRkV5fLY28VtY38SFJVkWZ3SR9r7sAkrnGenbtXqzBXKMPm8yNJVOcjDKGOfzNa8jbbsZOqnBK2xlzxCRLpF3HdbTxLhfmYGIgc1418Yvsx8F/s5HVYEmAeeOZZox5ibNZU5BHcFccete4SR7UmAcNuifd22jYcj8a+f/AI0zW9x4P/ZuaWUQhp70RBGA8zGtxfICeOQdoPuPWtKVOPtW57crv+B8hn0o/XKT/wCndX/20w/hx9h1H4d/Hq3ghsbpNH8WSLLbTxZ+yFZLKT5WPLFQ7sD659K+PPHO7TvFzrbyJbzvfSRKycJiRGkAkUdc7hz719YfC6wTTNF/aOspLu3+0ah41MssUF6ovDGY9IuWjZN2AAjSAn7pXOSMYr5d+MGnafP4qa+0tr4QXs4SZDNF9+2Xy1khZScg7s8+mBwc18ZmuAoxxdKvCTsozWv/AF8mvT/gbnirFqMYRSXX/P8AEz9DnuJfHWiNaPLDHH4m0ySS2BzHOPt4EhuUzwSOi+wJ5xj9IPjLblfhB8YhcCNlNxrXlJEm2JAfDDcKPTJJ59a/KfS9Sj0nxjpNyl1Clu2vxJcTTNv8hku4pGnABII+bIHXsa/Wv4+BLb4SfGKH7St4Vm1hftccXkJcb/DasrbMDHyyLx7V3cK0X/aGHm42XLNflucmUVJSzqjKb3v+TPw7+HdsRa3p2ZX+1roDgHgXEn/1q/Zj4CW+z4ReDwUwDHdMD2Gbyc1+Qfw4UfZL4MOuqXRZSMD/AI+JORX7LfAyEL8JfBpUEZsp2C9sG7uOv6UqsFdtdz9UnJ3SR1lxAOeOcd+QOeK4PXYsq4ydp6j+lel3MRCO2eSxyT7elefauoMcjNgdxgY/CpVNJ7amXPLqeI66gVXDYwByAeAffFeC+LlHznAOTz+XevoHxAvyPjGS20DHP+ea+ffFqswk4B64+b5vevRwsbSUluW5M+YL5N/iu3HXAlwcc/6tq05LbJJVck/LnGfzqskQl8Z268kiOeQcYDYjNdg9sDuIHoWHAPfmuTOafPiIt/yr82dFJ2RykduMEDjpkgYB69P89qZNZbnjHUA5JPU8da3GgCuyADG7AIB2qf8AIp32YgpgAnjnbyM/rXlxjGenQtt7lPx7beV8H9ERVIN18SIWbCD5xHbAgfhmvH2tsDkHKncefm6YFe/fEqEp8KfAMQUq138QrqUdx+6s0GPwJ/WvIBahWYENnPQ8g55611KPuxjbcijUvd+ZyE0f3soRngk8E+vNZrWwGGOeDnBGT+FdjPa/eDRnI6AtgD/P9KyZIBuI+YnJPtSlRivU062RzEsIUHcCR1XIyOcVnzwqVJCr03EE9MeldZLabkDFc7jkZGcVj3Nv95SMKB155/z71ShJK7WncTdkcnKm44O08jH04qtJDvZcAAdTxz9a2pYDuXg54HHy8dv61XaCMkFhvPTljgf55q7Wi20B2/hyBbf4ZfFS7C4/4lMdsGByuGWf/wCtxXiVjbBYIlwMKgUEcHgYOf5V9BRRC1+CnxAl283V9b2hwMAbht/9nrxW0jCxKCo3AZ6dCO+K6aUVCmv67HPBx55N9/8AIqmIAqMcbhgdxx2P5cVXktiWY45IwSTtyK3TEMZ6kNxgYB9P5/pVd04b5Rx0JGQTTTXK+w5O7uczJDhsEA/Nj0wf8/zqF4ycA5453Yznrmt14iThgEZTnPrj+R+tVhGCSc/xHgnH51Lc7p31A5y4hJBGz5W4IznaTz/n61kyw/KAPuhtvBxn/wDVXU3aAbj07jBwTWXLEADhdp75BwPTH9acObmumDehylxb8MOM5z7nv/jXpPwgiMGr65qOwk6b4VvrkEZ+XELciuLukwjMc/3SQoGTjr/KvR/h1Gbbw18TNUY7Tb+DpLZWQ85nbyhj3O/FaPRuMd7GFaVqTZ9Y/ASzePw38OxsOI7Ca9ccYLOLibJH1cHNfR1uuNO8Qy9S5t7dckYO4SueevVhXkHwisxYaV4ZtgMmw8FxMR6s0ESnP/fZ5617DDuXQrhlOFudajiBYgZEaQKc8ehNZzX7yXbX8zxZO92z3H4PQrb+H/H2phkiV7rT7AHqCsMN9dEe3+vX8xXyJ/wUH1CS2+FngrRll41Xx8koiAGSLHSguffDTnj1NfXnw6jkh+HerttkZ9Q8TyphfukR2NlbgH1+aRufevgX/goDfme9+FOiCR2ZbnWdXeFx/wA9LqC2jx6cREfhSlCEq8I+n4JP9Aw6Uq8X6/kdneOiz5BAwST028V+gP7JfjHxVoOp2jeEdJvdd1K5sJtPlsdOs5L65ji3xzGYRod22PaCT0AzX58amVSQNtIYNuHofXn0rw/47f8ABRBv2EtK8LappFtqX/CYeJGuptA1C1lSOzt47byUvFk3Ahiy3CDbjo+c8VhhKXtKzoOKfMno7tNrXW2vS59hicO8TBUlfXqt16XP3N+OFj8df7PvIPFHxGi8IS3sltqdlplzqrWF0ls9xHJGfKTaE3KD8jMWIz8tfRHwb0/whceDLyTUfiZZeIp7S+mNzD/awlvnm8tWMJZAyjBQ/NvOQw4GRX8jfhf/AIL1aN8UtTvW+NF/JaXMjpKmor4M07xC12VVURZEeAMmxRtB3MBsHYjH7vfspfFn4M/tFfDy28b/AA//AG69F8IWGoNGt14cn+H9l4e1+3uAWjEclrFNkEMrKJGAHTnkV7eE5cBiPbTcYU9rJJXf3bHzePyzESj7BU4yS1TnzS+btZX8tj9Kdc1rRtC05dQv/hxBeaJeWbSw6nrq/wBpaZHIhxEJBuTcXbaAgZTgE4OK+ffgR4z+HeoWerG20K3uhY+Lr2fUfB2h6G/hzwnHPIsToml2a5Aj2pGHlBZZC5J+bJPl/jfxFL4UW40vU/2mfjV4mtpbWS+0+00hbC107XViaSHfDm+ZERpFMQklVQGcZAU7q9q+C/wSuPi14JuPG/h34sfE+807SrR3OkweOLT+17LywryxNbxoyoMM2DEzgkLgfNw8x+r5hKEnO/o3t6rXT1X4Hl5dCtQlPC4av7y1a5Fv10srq22/z0t+k3gH4oLrur6Lpk/g230m1mt92l6lDpc1uIWKMroJXGAR90nI3Z/P86L+bUPCXxe+J2jWhvbVYvilqBlurYFTZ2s17NcglQQcFZUAIIGCctzW3rnwF06+bT9C/wCEl+Lmq67d339mGxuPHqWk9m8kZQumLcozIXHyOVOQeQQK801L4HfDDTfi54h+EXxR1XxDqukWFsL7w/qV1fSNq2qPcWsNzsupIwu8bfO6kcRYBJwDvTlRpZfPCyV4Rs9OlrJfnf8AE1qT+uUp069ZykmrtRUWrPbzf3WPtr4S3vgUalFf+I9dW3ttSs7tbu0NxPpSWbpIHhLyRkEh152qSuc9xg9yng/4P+JrOezfx3pttdWussbbUbpbeyaeAFmW3DOyiVCqR4Z8n5AQfmIr5c8C/stfs7l5dO8J+CpWudLtVRJdR8T6ldvdqQZJNkYO5gRnBx6Zzmvbrz4AfBmw03To7TQRFq91KY0/tC6ujo1mqoxWO5LTDCjYRvRgeny1zSq4dO1tb36329dranRhq+Hhh1Sj70V3Su+/XfqbXi/wV8L7XxL4Y1DQPHngXRbHSp4Yb6CbxHYA3CgqjznDYEoDncWIDAcHIzXC/FPW/gz4f+BXxg8A6N8S/Bmqanr+m3ev2cC+NrPUNQ1O8FxFMlvBAspO4+VHtRBknnFcX45+Fvg7wha3LyfDLwXrd9b6fcX0dlcC+aa9WODOItlwUwOJlZmQOH2nkYrw34R/DD4bfHr4fePfFsvw18O6Lrvh3wfLfaQdG0u405LK+himUyuTK4kZprRpEO7CrMy7TgVphakKNePJq76Lo/V/5mPPgJV/aRjao31tp8v8rl7xTrngG6+Fug3eifErQLPxb4l8DWVpr+ha5PpUUl5LaT6ZNJbfaf3ckZC2jtsk3D91gnLGvarD43/sueCtT8J6y3xC8G6pqVtYyX2o6ml/FqXiDTb6ezFtNFJdSRl7mJgNqLID5OF2uVVUX89fFvj7RPCn7PttqaeEfD0via68P3NvoGvDwzBq+pwXaXYJllLROP8AVRyqzNj5WY9QAfqLxH8Ufgl/wrf4OXHhHwL4H1DWvE3wt/tDxPqHhXwFo/iHV7m/udLhtmmii8qXbPbXkspEEqASSwyqShjXf8jWqZZluPbxrcGnKztu7Q191N7aK9lZSvdWPcwieJw9StQ95/C07tpxk0tHpu915dUzzj4nfEv4EfFbxDHp/jr4o6b/AMITr/iG41LXtQ8P6k1h4k8Lx/aZ5YpLF4bZnnlaJ4YkZ9qxASkwuzBh4j4d+OFv8LNQ8U2Pw0+MOmab4e1vVYl0tP7S1S+1lra1hm8iN75tMeaNHLlWjiC4wTk5AHoWm6jrQ8S6dDZeH/FKaNaHTdR8Z69dQafo3hHQ4bmOaaKBVtbeOUo0SGRpZMbjBgghy1ejeC9f+Ldr4+8FeBbZta1bwtD4gvNL1/x7p3gkanF4fcxTytp+rQZLxXsMVqsiyPIflvVI3nKN5P8Arfk2HqSr4elOU3Hmac4qKWrbitlJ6aaN3TS3Z52Mq1q9OOGrUJJJ3UlGz17y3to38tdjr7D9tL4f658MPFfgzxT4ml1bxz4y0JNP05dA8Iaz/Zf9oRTs9skl3cwoqRlfKUN91SpPG4CvrLwh+218J9I8H6VaeIfFevap4is/D6QanY2nge6uraGeOFEEYKhS+0qQ+0kOScHpUuoX+jeMPhr478IX9oJ/FVr4A1TxNJPe2MVpqUPF1bxl1UbVyYotu3b8qDKITivz58P6nb/EW08JeG7fT9ck8O6b4f0W28VXmh31ppC20c0dxb6s9vftMGFxD5+nzMjOrhTIFiYMGr6WrxDhsFkOEzGnQkqDckkp2cU7PXS0r2tFXS1eoYCrCjHkou68318z7xt/2zvhlYaRdR/ZPjJr1/rMhub/AFKx+HFykekGSBEI0+BwyoEdTIqyZGZGzwQB5zp37X/hL+37nxbZfCz9oJtV8yS0fTdF+HV1Dpeo20TyeVNKhcP57o4EhB8smNCFAFeo/wDC7fDXw28C+AdM8a+ILmPTX1VPBkGq6NrsD+HtIsw8yW0eqMHIkmjspMSMcqXtlOFJDDgtQ0Dwp8UNU+H/AI3+EXjXQvC2r6B41vB4jv8AVdfls7/xDGI5rBpmhjLpc+QqoVTaqOjg71IGPGjxHleNnQl7KVna0nN3Uu3w6vRtu+v4Hfi4pUrxabWtv8jy7wr+1F4QvvHHxT8Xp8HviJ4hsPF91pmraVptxokNl4j8LXNjaG2aW6jaZfLWWTLxlWIZVyR0rjfHn7Qt9rdxcnS/hP8AFHw/DBPHLANXs7LyJ3TDx3zj7cqsqMeo5PIOMYruvifY+E9G/a/1rR9e0OTVNB174fafqRbT57e31G1jicJcPGtwDBLG0VtKZYpFYMqA/LtyOZ8a/Er4GX/w48QeJvDfgnR9Qh062zDcaNZRWd/4cdLpnsLqyUjy5rYztJDJKqxD96AYdjDHtZ9m1PB4+LnhVVqJR+1/NFdOV+i728jzHRhiFyya6Lrf8LHL6P8AF74zxromp6r8PfiJqkHhsytoWpx+HbePWLUGZHEtrK92RgKsR6nO5uQNte43/wAWvij4k0+8vdF0v4qaLZ6pYiykudaMDGJ2mDGaJmuU8uUu6xo44AYKFJPPxj4e/aC1HxJru6PR/wCzFudGmOm6HbPHLqMLCwZ5njYovmEsjrGjMFLSDoFAHoOn/FfWFnsbHWfB/i7TJ9UtGg0/Tb7TibuWKfa/nTRCMQqEbeXViwbMfzZGa+ZlxXicNU5q+XRV9be2lGzWu0bX89Dqo4aTkqVlb57/APDH0DP8S9YtfGvwF8P+I/BHjHS7jQ/E17pY1XVJoLYaydY8hYnV8FWMBl82XBJdSQMMa+jvGMB81jjk9cDrivEPHmqNrXhb9knxK8VrFLd/GdNNJRRNGkc6M8YP+0BCmfRhx0r6F8XW5UyuRkDIBJwTzmv0mNX6zhaM3FRTgnaLbSu5aXd30vfrf5ER5YL2cdlofGHxJhwzuc7VQ9Fxjp3/ABr4f8dsC10E+8Cec5we4/Q197/EWMeROW6Y4zyD2NfBXjcKBeg54lJJA69c14+IUYz8z0KEtLs+I/HTMLt0xwHPODwc4z+tfqV8JfF93J8OPBzx6lfeG7qPRNHsLbWn8U6NatdNaRrLFDDHNF5uyRXaN0DEurbScrX5Y+PTvu7kqOhzk/L717t4X+LfwE+HPwl8KX/7SPjnQvB3hbXNcutI+G+r/EDWYNBtnv8AT4LW61SPSNRaUNvga4snaIjCLcoApzXgZzj4YGhCtLA/Wvetye82vNKFua27T0td7ozzBR5YJ7tvo+3dbH6C+Ofi/wCG/DUmieF/H+rm7vNfjmudB1uLxhA9poscxR1Mt1ZI/kOAgWFpmyVcZD9a9l0PWfFX7P2m33jPxAmiDRPEFsl3bXnxD8a6XZaRpdvaNGEIuWs/3CqrbDJMVyoZif3bMPwU/aA/bP8A2OtW1yK6sf2nvgfqWnR2MS2D2nje1vrm3Ea+WIpTFkl1ATJOdwQEdcV8+/tsftY/DD9tX9m6++FXwq+Pfh/wz4QvvBGpaf4u8YX8Fzenxfrfh+20q4h8MWF9OhFtBcQz3d9cn52mjgYBowZGqsB7bG1sLSWU06cajbnJ+2tTslK6bqR1smkk1eVltc4aHLGV5KzWzs/+HZ+zXhD/AIKT/B79qH9ojSfCPwt8XfAj4nfE7whc3+iRfCuw+JnlQ+KHgvBK8NuxtAl0LeSEKkdqsyzoGbcVBJ+3bn49/Gaxg8UX8f7PHwhtbXRkjsPGlrbeM7nU7qwguAIlgaJdPZorZxEFYRKYgIX3bcMR/lrfDbw9/wAIp4n+DXi6bWLyw1vVPEel+JNLtNCv2i1O0gW9haNt0alo5XwSgXLYYYHOK/1BNH8caVpi+BNJ8C+OofE/xi+LYk0qf40eINCawstK0W8EjPp8Ucr7t9qyNLF8rF8srZG5QuK82pYbE0VSw1KUeW12ql1yPZNVFfSTst1rq7ntzy+WD5XKbXMr9PL/AD9Dl1+I/wATPGPi+LxtpPwW8I2mqCaw1OS10v4l6iY9YjilltoZEg+y7pLdwP3nljyykaueCSfcj+1n8UPDd3pnh/xB8GfA3hvU9R8+DS01DxdqGnWQS3xG6xZsxEFi3IuAQAGXoCDXzx8Rv+Ckv7P/AME7vVtGvv2mPgvrnjDwxoT+CINB1D4yeGdCs9L1XT5La3vjqUMt4k8cE6xTosbx+bbuZw0eduPJPAf/AAVU/Ym8Da3qnxc8T/ty/sySeKNT8NXWg3XwlPxH0++0bw/FLfRyWyWOo23nG4aJYzLIJAocSmNSuBjw8txmae3o1ZZRGNKTtL91Wbhsrq9Rqyet+WKsr3uzik4ttxqPmXlf5evoz2jQvGHxV8T+N/iWuifBb4G+I/E8XiabxFrmkfEXxzqOl6v4fQRQwPDZ/Z4mSaA7o3Dgh98zqRtG6vQvjt4z+L2jeD/hrrPjfwJ4B0m9udVv49K07wf4nudZ0iKJbW2YxTtJGksciluV2/rX59eGP+CnX/BP7xH8Xfiv4Y0H9qP4O+OdS+LPxAtLX4b6F4bW+1XVfFb39taWUsdtciFPs0ivGzLFMUSUqMseEb7g+JnxB8QfGj4d2V5JqvhKeTwDo+oa3owstHmsh4skjWOO8ja/83yIGgWLzHjlUOApOXBBH1WN4kxGBzjEYfHQVOlamoScZWm2lezbtZPmXytfRnDSpYCnWpVK6tLV7JPtr1f4ny6nxg+IFoYDN8O9CSNpF8uSTVbhI4WBdnkUnPysCOe+e9Vn+J3jLW7K8bUvBumafZv+68y0vJJZwwJBuFRuoxz2r8/vHmleIpPGPi7xavxB+LtjqLa9HaSeHdE+JlxB4S0VGtRIpsLdImQwhkbK5AyT1r6usP2dNR8Wfsx2PxSf9qr9oW08QXPw/wDE/ijUtC0nxNopsbSfR7hY7WJj9iNwiOh+YPJuPBUivQo5pjq7/cUFKL2fNHXbz7H2FNcDzpx/4VJKbS5k6NX3W7XWid7PS+l99j34eJhNokqrbO7xWu9NoJU7RnPTpxVK2+JnjiSCxks/DmhSWxthFC1xNciY+WWT5gMdcA8etfjL4q+AOqa74dmv/EvxV+POvCH7NewW+p/E+7WyuIpJNrMYEUKGKvx04IHORX2d8GNLi+C/w/svC3grXJrrQ21O61CM+LNbk1/VlnuSAy/aJDv27lRgnGMEd68qpxj9XfNiaDjHVaNSd010ureu3zPLzPF8DYTBe0y/MaletzJOPsJQil1fNKd3btyr/P7oh8c+LmydS0jw/FCylZ1gkuGKApzyTz3Ga+Wfj58Q9ek8BeAtQ8S6f4St/DNjo13P4KGjWeqRSeQ17EJ3KiUSrNFNAux1bbgyZzkY+e9R/aJ+LB8RX+mR6zp0dlDqb2scUGhwMxQSNGAGZSTwO/PFesftNXDn4P8A7Pf72Q3Fx4G1i5zOgaSR01OA42ngnMp49q9tZlUr0alaMVy8j6a6rT08z4vHY3AYrEQhQg21Gd+ZLrbRavfW/TY+c/Dvjux1G81KOz1ywsX1vUPJ1eK+h1eWC4kGy13TESMSrKqgljkjrXQ6hZ2NnqcNi3iPwxLdQMTG2lWGqz2sbbXLI8ocYO1Cdpxx0rznw5pOraEs+tz+HEik1XVFn09I7kRzXpBJZ9gUBMsQR3HpwKxNds9ecahdMsum3N5fveQi0JuZbVgXIjMoABPUDHIBr4TD57iMViXCNOnyq6TeuvW1m9nvtrfZnl+zk52dKP8A4DH8/wDgHuPifwwnhG50261qbw7vm1KRLBLG01C6t7lohE5lEYnwI23JhmAOQRjivpLxB42+IUHwE8U3XiPUtC1Dwb4h0zUDoktnZXEGsLem1NrMsrTOzeX5brgEnkDnHFfnbqd34k3WHm6hZX17PmURxmSe502QSlJI543xtb5FYAZBVlIPJx9gfFLxXBefsZ+BLq0WWJbjxHeaZM0i+WJ5UgsvOZR/dZ2c4PQH0r6jhXMMa8dTpY103ZN+5G3l5289dWaYapQ+vUPZUlFtvorrTo7L8jwH4aqjWV8y8k6tcghTjP8ApMvUV+z/AMF4Nnwr8GKBtxo+7jjG6eYn+dfjR8KIQ+n3zADDatcnBIyf9Il61+1PwityPhd4MUZA/sSJjj72CzN/Wu2avC67n2829Eb96oVQnRiD3xuP+RXnWtKFjlBwcjAHQ5r0/UIWeePgbY1LE4yQcV5lruR5mBjaSc7uD2qXF9NiE09jxTxD9115ycn1J64/lXzt4wf76rgYZlzzyMV9Ia+u7zBjjZk4/iPNfNvi5RukbptJXB/Xiu6gtbM0Sukz5205DL43jUNlks5mPf8AhGB1rvpID82TuOc9ODj/ACa4XSAp8cuANzLp075x83VB/kV6RIN2OoGCNx429q5c0UXiVF/yr82bJ2Mcwr1OAc8Z4Pvmqc67HUxjknOcZz1zWov3sMFABOMgrmqlyDvRVG0k46Hafb9K8zkjbnaHq3Yt/FQCL4ffCG3OM3PirVLpgykKdsCpk+3y9a8yNqWyfRwSM9BXqPxgJi0P4F2ZQP5/9s3pJ5xhwhP4lh+ledtEclmIBXgAHg11z0UY9tCKUrU2/N/mc/eW6KWG05Iyc+xOMVhywjdlVwM44OAf88V1F7gk4JyR3P4VzkrYDHcMDOR6cURstUbxlzamZPGqrgHknPuee4/z1rBuIj1OWyOeK6Cd/lXPJBwA3QfWsK6Y/Pwcc47gGhuLer07C5lsznpIxk5yfU9z/nFQmMbgMbj0+U5xU84PPc555wBnrVZTubPII5wTgHPH+frUxcErWJlJ6o9H11FtvgPqLFihv/F9vCqk48za9t+eMkV4xaxq0Y5c4OAT+Oa9V+JM7WHwQ8K2yht+p+N2mx/FhPm4/wC/Q+mK8jtZdsEZbOT0JPNbSnHlUWv60Oek/iv3ZoBByM/h0zntVcqMMDyy9ecdOn9KRpcgknkfdKrnP1qlJNwxYsSCFyQCByO1JNrSOho07odMgBH3Rxyd3X3P5VRKgjDEYY4yeT9aJJ9xbkM2e55HUdK4fxl428K+APDup+LfGevaf4b8OaPAbjUNV1S48m1gA6Ad2ZuiogLMeACaXNfS47aqx1NwqngkMDnAPzVnTFCDkrgEjDN1r8v9Z/4Ks/ACz8QnTLHw78RtZ0PzPKk8U2um2tpATu2l0spZhOyAc5O1j2WvuzwR8RvCfxO8KaR428E65ba94b1u28/T9QtmKsedskUsZ+eOWNgVeN8MrDBFactaklUqQaTdkDTW56BLEhBO8Elu5xk16Dpc9tpPwn+Il5O65vJtO0hUiXzJZDNdw4CqOT3zgV4xNdsoCqM84AOcAHk/1r0i2ku5PAuj2VrcyWj6/wCPbLT7l4wrGSBd7OCCCD93I46gHtXP7dXvbtp81cyqRThyyfVH6OeGbI6eNUKoyC00KDT4c8BRuTOPp5fUetd35iL4d04EbWnvbq5bPU/M+D/5DFfnR4e+Kfif4N6b44/ty11XxtJr+v2sem+ItRvHl023S2WYywSgMXSVzKrDAwwHBJAA+yj8UfCcOh/Du317V9J0DVfEnh2y1UWVxqMaQQPqm9o4hK5XJG5idwBxjjPFVGanr10/FXPJr0JU1rsz7O8MSGH4feFolxGdQ1u4uyQQN4fUyoz6/Lbjn61+a37Xk3/CS/Hn4T+GVyzPo+k2RQtuJfUtWlPP+95gr9GUmNl4R8B2u5W2aBHfSGM5Ul4rq7LAjjkuD+Nfmv4x3eKP+Cgfwx8OzSWzW8HjHwxpSRNIBM4s4Ib2RUXuQFdiBngE100mni6fM9L/APA0+8ywz5Jub6J/oeu34xux1HTPt3r8RP8AgtVpcg+FHwS8VRRh10vx9qfh+5cqcIuoaak6bv8AgWmnH1r9vNRcjfx2yCM7W/8A1V+Vf/BW/Qo9b/Y01zUSCz+EviLoGvq4GTGstxNp0h+mL/muTKZtY2lfdtr/AMCi49+7PuY7rufyrrPIs+A7u8p4CHaoPpn1Ir9q/wDgj54d8Y+Lv2g9M8K6L4k8PWQ1UxRan4c8UTvb2+t2nzB3Sb7qm3yJDuKjAJzxX5I+G/DVrcXsOoXZEtoi+Z9nGG87Hf1wCK+xP2XPjBJ8GP2gfh74602R1i0jXoreew05C13eQXCvbvEqnhiwl+6cZIABU4I9TGV41aU6NN+807X7201semsrqzwNSc1q1ZK+/wDlfuf3gz/suHwP4Pm+IHxBii8SWek+FdRu7y08L+I7Y2RvH8xdLht5YvNlkgiZLea7HlEeTI5BUoGb6u/4J/fF3x9qvhrX7HRfDHw70+w0PVxZzxLqaeHpWjVbJXuPJEqlwUVRIET94oJ2FgSfhv8AZP17XNRe8s/CvxMuB4N8QW8N94q019UbU9O1W3kZ45ppJogAGVZlIj3gMs/zH5DX72fsh2Pww0yxn074d6hYXFmscrf2faeF7fQ7azIkLSeXJlppcuzkOWb5PLBPAJ+aw2Y0auPhl1a8pSaSb0STs0krrVvsfLYXLqM8HDH4f3Er6XTcmtN2m3brf9Sl41t9R8VfFHwzqnhXU1kgstagvtT+b7Ta3htwoMUAiVhlvKdhnghc5DArXzL+1doskf7TPh6e2t7V21rwPBqiieb7M0jWM2oxMYmyAZQscW1TnccLg5r9F/ilbfDyTTNX1PUNXl8Na/p9jLcNqHhrUrfTfEU2Bs8iTIZGEjOqbplwhbIZMFq/P79sixn1P4gfsv8AinTtIh8SzaiJ7aHTLqaKKLWZoZtMvoYXkP7vLGWQcnaSfSvsZwqUcPiEpprkbXdNe877b27pHkYnDYaFZ+zjeVRttJ77bJbdfme6+DdK1sBb1tR0fTdaTTDYQDT9QuIboSKYjDAZpCAGjVNuANo81QCR02b7xDOkd7d+JPCi3UVhpdxJeancSyJpkSwrLJ5ryK2yUoojy+RtVW44zXkHhr4saFbaldyN8PYILljDb3NlMiw21vCiwsyeQg2LICJMSoBkY96zv2p/2ivGngf4H/FDx58NtG8P6z4i8LeArrXdA0bxRqcWmeG/OVdwkuHcNFm1tZJpVjlHlzSwIr4DNnkwuHxNTljVgtbWvpvbtfY+eh9XqyhQc7TcrfNu2t9Fbq0fw7f8Fxf+CiXxe+Pfxbl8M/CX4l+KPB3wR8IwNodpongjxZc6XaeM72CSRZNU1C4gdJJiUKRxwsxiREBClmZj+EHwd/bZ/ap/Zu8aW3jX4KfH/wCK/wAPfElqRHLc6L41vmsr+Po1veWMsj21zC4yGhuI3RgTkV9KftfeIfAF58TNW/4RS01G08ONrs892mq38V1e3jtK7PJK8SLECxY/6lFRRgKMAV+bvi+0hGos+nwLHCyxoxjLNBI4QeZJHuGSjNuIz2NdbxKnXdKKaivh9P8APufp1PLqFDCRp0Y2ilqmlf1fm+p/oZ/sI/EW/wD+Cif7B3wq8d2etfDfw/4z0rxbfaJ4+sL3xYnhq70TVrFZFnmtIQryJHcJd21ykTKyFLhkzlQa/Un9nf4TT/s3+FPHnh/Qvid4akb4hxwS67OmsN50k1tqDSLsuEtCEM1ld3UEknluu+2tiYnVpBX82P8AwT//AGW/EH7N37DHgG28YTKfFPxWlb4yXtjHEYpNAt9Zs7QabZs3UyC0gt5nPGGuCv8ADk/S/wAO/wBmDxH+0IdUj0/4z3fwvvdLlMOjx395cnR/ELuuZUlEcySARkRjcm7BlPB6V8FmVShmWOnRjRnN82nLOS5km7N28nvfbVvU8zLcNRyuvVxtGqkpt35oqSV2non17eVz9cPAXwlufhx8SNR+Kfi/45fBDVoJrMQS6Vrceq3dwlvFZmzj0+K9nKIlqEELFZIpcNbR7QozXuWt/FLxrq3hDxPJ8OPBUB8LaZaTvdfFHRvEtlo+navK1ncxw29sZnjM0siXGlIGiY7VlZCRIhFfz2eOP+CdH7WPw+nm1fUTZ/EDRdLlGpjWPDvim68QCFIf3vmPazvHMqgIWI2EYB5r7d8DfGjXPEXgfw34B8YyeI/glZ6bp1loy+K/h34H06TQrprCWK6gvdZtrmBrm5k+0wRyytA6u+0DIAbf8xm+SUMVjKWJoYdUai928nK3KlZWSvqtdfvJzHLqmMiqtHEc+90rJau+11Z39PwSP19/Zcv7zxRc+Ljq1tDay3vhzU/CVjbpbmG6/wBEFlHcxTqGZEeIvGjKmQzFnBw4FfI3wi0r4VeAfg1afFX4lXaxzf8ACYXsAi0vXp7bVrdNPuLUR3A00qYbiLzljSZMEl/s+WUE7Zf2fv2qfgv8FLq41bxXqKeKvEtzqcra1c/BD4Ua1p+iaw15HChJt7+6aKCeaSNG8u1aOMkKojyefjmfR/h7480/Vz4m+K3xI8L6RP4ovrjS/Bun/Dy18S2sVtJN58UhNzqMCRSlZE86JU4ZOWPBH28uH6+Y8MUcoc+Rxmm7S+zyyWji2numk9O+uh87RorBSnTupWejSaXTo7P+tD9QNI/bn/Z68VXHi3wkz/8ACP6NfaPa/wBnX8OmwppUl9cx6nImZHVo2vhAmnW8yyEwl952iPcx86/Zv/aR/Zl+Iuo6n41+I9lYaL410PVItK8JaLe6jFa6hrkUC20abLKKJLZPKjbzPu+YBLtiZtuK/OTxB4c/Y+0jRZdNv9V+KV0kNqlj9stLPw54bmsXvop/IljVry42PNmR0aVXLCBQpKqQfP8AT9c/ZUi8U6B4r0fSfiv4q1nT7+zjs1uvit4f0211Ge3ZEtheQWmjs5XIjZiSuSoJbvXJheE506tJ4mUf3crxu6S03alFSSaej1V01dKzPQxeLrexTpwT0+0na/8Aw5+q37eqasfj14a13wouqyrqHwVfWWn0qIzXEVnb3l8WnljAJaJUmj8wZ+4Tk18Rwwi38Hf2XaW97p664f7Q0SKaxkt3fTrpfMjiCuobYfnVWAAOB6Zr2X4p/Hv4taZ4/wDgX411z4X6b4PfRfAl/oHghrv4jXGoDxdp9xtbzrrUIFjdfKWRVVcAOH5HHGDqEHxD8ZXaeL/EHwz8G3es3uNIg1nx98TPF9/q8sNnEk/7lJrpSYo1nVPMVdp8wqCQTXqZzSoV8yjKVelGUoR5U5JOTje/d2XdJ9jLCQlNOph4v2yWu7XK2tbeun3WF8J6Ze6Rq/gR7fQLi0ltbuKS81FI5pxqwEZSJVmXKFgDIpjUjiPBHAr3ibVddvI9Ns9Je/tLZ1QotrHt1O6dGRL1IppWT5LdD5srDzMeeVC7gpHIaDa/GI2Taf4f0j4EWGmyzwy3dpZt4guba6e0gneM3MZuv3iRp5oO4FfmyQeCIJvGnxVllt4/Gdn8NNPnjuDFaz2nhgajfWZSRLqXAe7EiYco5YZDkKpJHFfD4nK8NUxsZY/F0Iqzd+epNrVt+6qTVv8At5W1t0R6KwuOqtR5HdPZK29rabvXTVM+wPilbT6L8Fv2aLiV5Ybmy/aO8L3EyXVzDd3NmL5biPbI8eVzuVgT6hvSvq3xdt23Bx3bA9MHFflt8UtQ+MGu/CzwL47n+Jmjap8MNC+MHhaK88LWngG18M38V6NTAtJfOjeTAia5ckBzuMrBhwK/T/xjNumul3YUSN3wOvGa/WsvnReAoxoVVOKgkpJSSe705lF21XSx5M4+xk6b0s/y3Pk34iKGt7heMCPdxySec/yr8+vHrfu7wAjLOW4GO5r7++Ik+yO4bqrHAJHIPPFfBPjyMFbxQeu7GBn3Oa87F3UvU9DDWcdT4U+IErLNKMgck4xjNfnX/wAF5/D2nzfsI/sB+NdH8Iy6Da2vxN8VeHdT1WfT2tBr1/daDpFxc3EchP71ZGsNxkIA+VVUkK2P0J+JDkTzYIG5dox9TXwP/wAFaPhJca1/wTD074m2+o/EC+m8GfHjwtr93Za/qVxqHhHSrG+s/EWgFtHhZ2jgQ3N9aLIIwuWxkcCvNw1fD0c0wntqjjJzlGKsmpSlTmrO700u1brp1PTqUfaU+ey923W2+mnffY/nn/Y+/ZS+IX7YvxXg+G3ge70zw/pem6dJ4l8fePPEEvkeGvAej2wLz3tyw5Z2CmOCBPmllZR8qh3X7W/aIsf2cfAXwwsvgn4A0/xFqvhzwzdD4n/D7xfqHjKKXxxrOuW9ydG8Q3utWSr9jWC/hismtrK0UiNNNCFnczM/rv8AwQ80/wAJ3w+M8HjIKYfGt9D8OfCc1hIs19aatqmh6zoEl7qFvvWQ6fYQeJ2uWkGUScRGRSoAPyt+1jH/AMK1+IWm/C/w1p0Wuav4Q8H6n4etPEa2drpMWlxRzSzX09qIgC9zPIikyOziHd8iq0hNfe5hmeBy+OEyuhSU8VXUpu60jCN02nytLWyeqdm7Xdk/KwmHr4zF18RVny0aPKlZ7ydnqrpvTya/Fnff8E69C+Ft1+2T+yrqHx91/wAL6r4En+Kmm2Pjzw1BbvO1veLcNJpGi3cTtEscVzdJZlpoXIjjk5BOVr/Qz+Jd3a+OfBmueEfh7D8L/Deg+F7NNRj0jxlef2SdRktnjnhj0945sSXaEXA3yD/XDOG3bz/nWfsUfDew+Lv7W/wG+Gj2emeEIte+IGk3V7rHiqWa60W1/sbVo7rbcLI6oWuItNltQzvjdddDjFfuT8If2r4rn9rP4pfDj4hfD74Qap4dvNX8QW/hddY0aw0O0+G0em3kuoprty8MazXkNrp1jdI9pvWS4eaIAhsMfxviueVYLOMPhsT7Sddw5lbktZT3Sclqr2sou8Vd62b+jnlmaZ9ha2YUV+6oJJpJ6Jpu90nvZ7tXdkk7n88P/BUi0s9K/wCCiH7cNmluCYf2nvGUyEgIWE2u3k2SB3+cHNfnrJqSwhcxxoDxlix69sZr9IP+CsFnJr/7ef7U3xQ8LtBrfw7+J3xn1rxP4F8VWd/ANO8UWk8yTGe33uJCN0vOUByenNfmjeWtxayWkU0doXuYFuUEN9Fe+SrllAlMbMI3yh+RsMODiv1N1KFa8qMk1fvc4Pq+Jw9GnHEU5QdlpJNPZd0j65/Yn1SGD9q/9n2a5a1tYovi1oYN3d3S2MNpuvok8553dUjCbt292CjbkkCv75/h14v0Dw140k0u7+JXwO1D4bxnFj/wlnxWtP7OMskJ+13T6Vb3sjDdIEUIHJkVDkqSGr/PC/Zi8aN4S/aT+BurtpH9tLo/xY8P38mmRxfbI77ytVtmMLJtYOrYwQQQRngiv6zNE/4OFP2ffCHwc8Y6Xof7Ffieb4m+IIpruyvvFOmeGNV020vfs0r2ysqJFLFZRSqJHjt4lbYXwegHxHFFLFSx1GlSwkqtKUGpTVSEFB/Z0km299Y6rqnc5K2RVs2k6tGDk4K7s0rJO/XzWp92ftq/tGfs2fs3+C/HPi7XPiz8I9W8N+JPFMjeAfCnwgv7zxR4kvYja3cv9lwRtIJQRMYQbmYrDAJsFmBUH8V7L/g5C8UeFfhKPg5pn7I/gubSB4a17wdqPia++J17D4kuItbcMkyrFYCHdAF+4+8Mf4lr8pv+Cgn7QPxd+Mvx01O4+PfiE6l8QtF8OaJo/imz0y30fS/Amj6kNKtbq6tdAtNKjSxjsA8+6BggndT+/LSh2P5rXrXGoXK29qDPPqEgYqvMh6gAfWvTya0MPCcXeLjFx15tLJ35rK9972Vzahw/gKcFUqxcqsnd3b0d9klb8bn93n7Kf7ZXwW/ad/Zw07xJ4Y8ZaL4Y1uK5g8O+JfCnjXW9SHiPwnd2sULTwyLbwSRPE+VlglTKyR4yqkMg+k38cfDSK0gt0+JPgUvDMHlkn0PW9VjcBMDBTTRyG59/wFfyd/8ABKD4xap8AP2jND+HmrPDa+CvjNaf2P4v0rUIRLG9xa211daVeKcEpJFLvjyv3o7mQEH5cf1wat4+0LVfDlxoXha20bUfEWqn+y9O07UrxtGs7pprhIBvuVjZowgYndt+8ig4zkeBnFTLaXLRnqpapuaju+7T0vdeXc+Tz3Jf7Lx/sanNafvL3rWv0fu6W9drHzFd6X4e1Pxfe6lZfGzwH/YTb5V0zS/AHiW/1LeXLNISlogUgEcdAep5xXvHxd+KHw48X6b8F/B2lXninVW8HfD7WtC1q9/4QLU7WO4ubqaymtZ7a3kjM8kLGOYtIq5QhMn5q+E9J8YaJ4Dv/EU1t4XuDr2p3k0OpajqmtSXVzBMLktM0Q2gLnYyFTn68YHb61+1l4xnvvB2p6RoegaPq3gnw1eeFtI1Aedfy3NveNA8j3CO+1nQ28e0jAALcHPHJRzinTrVqawzjTlCyfO3d7JcvLou7vfyPp6XCdZ4enOX8SN1b3dItLVySvJ30+Vz23WPFfh+XToNPuhe2N/bOklldD4X67c3FixxtaNJDGGJAHB4Oe9efn+y9U1jS31Dx38Tr9hNcJf6XoXw8uNDurhZVwI4Q0zCMq4jJYqQVDLgZyOs8TfFKDxz4o8I+K9P1CwLQWGmajPbGVbi5EyrH5sUkQDA7ZPNXY/YVsa9rXhr4dfEm5g8T63Y6Zp2hpa6rdanql4lstxBd2NjqBjigOGknC3W0IpJYKwAzX5tDGYTEZrKjDLU+WXJf2klfmvbRJb66209TShgcMsPUjUxEuZRbUVy7r3Wr731tZa9lodBYeHvhNol0tvq/h74uPdO4mnstW0JRqUpc703GRxIOTlSOx44rN/aT8Z+ELT9n7wr8P8Awv4Q8ceGbHQvEsuq2V94psVgt9UjuJLKBkSbzXaSVGXngYXb9K9s8T/tDfAnw9LHqGo+LbW3i4uk1GXRrqC3COoYO1xJGvykYxg8e1fIP7T37Q3wK+J/wm0PRfCPxP8AA39qaf4tudWmutR8Q2mn2ctvM9gyhZTISWzbzfKVGMjNfoHDKxdDMfavCezhytJ805ddFZvlv52ueFTy/D0qkHThJyve7Xk7u7X4X6i/DLW7HS/Dd3qeoymCzGrywPcCF5VjaSacoDtBxnYwBOMkV+4nwZu7e8+FvgO7tHD2d14XtLiCTBUSo6blODz3Ffgn4D1HTh8JfHWjz6tpc8upQ2Oq6MLHU4r611CWLVIJ0WKSMlSTaXk8wyQCoOD6/t58Adb0+L4MfDK0a5gSW38E6dbzxmVSYnW2jDIcHgj06ivsI1p1cT7JP3LX873tbt52PYq04qiqyvzXa+Vk7/oeuakxhEr4DFkPUcd/8/hXkWtyFll3L/exke9d/f6pBKpCTrIpJVGVg4BzjJ/D+deX69dKodQ/GS6nviumT0te5yQl0PKNemYIzFl2lSSM8j0FfMHjK/CrcnOChb/ZP4Hv/wDXr6J8Q3A8t8NkgE5BHTJ4/lXyF4/1AW6XBkO4vIwGOdlVTrxpzvc7IR0SPNPClyLnx3dITvK6PNLknkfPCP6168VJGcYz09R6k185fDLUxcfEfUkZslPDszA9CuZ7deK+jZJQAc9c/IOmaWKaxFT2id1awTtB6lDLbtuCcZOTzjrjNVZiDLGCuQr8Ky5YnNQazq+m6LZtqWsalYaTYxKxlvNRu0srVe5G9iBkegOa5/Q/iD4WuPC/iD4laZqfhnXvDPhXw7rHiaaLWNaXQ7DXo9KtriS5sra4lQqLpxFIIFYYaQJjOQG5VTjKSp313/4NhpTlG6TfRevbsdh8a3/0/wCBNpvC+T4M1O98rkYEl6oBI98fpXEtGJBu2MzAEAnkj3H8q/Jj4a/tP+O/jf4cj8Tah4k8Qw3nh6+ufDtjaXGuS6g+j2pkFxCkUhwwV0kjZgON4bHFdPdeNvGUzFZPFXiBgR0OrzgEds/NXFVzL2dV0nTd13t5W/Tuer/Ylag3SqzXMnqfpLfxjGPvEctuADD/AD/WuRuAm9ui85z1ryD4R+J7q88CwR3F1NcXWnahcWs0s0zTSNlzMhZiSeBIB+FdDc67KS/mMeTyQc/5xXfCSnTU11VzzKkJUqjg3toddOc4GSQRyQM1hXbg8e+cDt24/wAayxrbBOWJwMgFvm/Gs6fVwwIJ6jOD36Yoei06ii2ldEtyytn1ycY5FclfeMPCWjXq6frHivwvpN9tWVbHVvEVlpl8VJ+VxDLIr7Tg4bGOKnutYXzNuRjB57iv5Rv+ChniK38X/tafFfUJZxdrpmoWnhu0WB1dYI9PsLa3Zd2Dg+aJiQOmfWrw1D29Z0r20b77WX6lQi5XbZ/Wr8YfHnhD/hX3wh0638aeEbpp9Zur6RbfxVYT7AEnxuCzHHUDnrivPbXxHoEiKE17QpEC8GPWbWX19JK/iNl+xIPLig8ouctJ5pdk55JHAzRf28unJaSwah9pguULxPCZIGjKnDK6noRkdCQQetessqc48yl7q8v+CTGlGC5b6u7P7fk1KymBNrdW1wuMF7a5S4VSTkDKkjPse1UJb1ASA43KOvoK/ms/YU8ZfErwjpmtyeDvFEukL4p16O2vV1CNL/S3W0iwJZUkB4TzmGUKkkgZ5FfsfpvxO8Q21rZQ6xfQ32ox2qJqF3b232SC6mCASSJFk7AzZIXPGa8fENUa8qCd7WV9un6bHqY3KK2Bw2GxFaUf30XOKV7qN2k5aWV7NrV6H1xJdKcEMpbblSRk9O9fmf8A8FM9Fudc+FHg2eW2ubrQ9I8ZGTWFt7p4YoJJrV47V5Y1I3ruDgZB2lgeM19RWfxQmfHmhCMAgYzt/wA9M+9fI/7Zvxl8F3XgZPB17Aup+IJ7oanFbwzqDoqrG6NcSg8HPmxqI/v4cOBgZrGcnGKnG91r/WxyYKlz4unCfwtn4Mat4VdJXmtZFgtpZWFvBIrF2VRknPoDgc/0r+hL9gn4f6h8Pf2avCaaj58V/wCL7658by20p3LaxXrItsFHQboYIXOO8pzX4SJot7qmqwIWmEcvy20Fv+9LB2GXOAcDbvPHIKcjmv2C/Yf+KCWPhO/+Eus6ut5c+Fov7V0E3bOLn7LM7G6tgznc6wS/MuAAscwGAAK9OpXqPCeylO7Vnt0Xd/df0Z0ZhToQ0o9HqfobPdMsmFPzZAGTwR0PNe2eHZjcQfDTTznB8SXOqFeufIhb+W418k2XjrQ9WntjpGp2Oqw3lr9uhudOu4720VPMkixIysdjh4pVMb4YFDkdK+k/CGtwNq3hRjIoj0nQL66ZtwwjSRqgI/X8q8iCi3J9dE/v/RnlVrqKifVnh6wtLzwRqb6jaR3sF/rV5LNDcRLPDKiRopDK2QR1rwj4yfA+90Bf7U8KySXGkRabbve6Bd3RupbUzIvmJah8749xJ8pvu/w1754cmST4b6CY2ONUS4nBBzuM908I/lXVfEyZbnW9G0QEA6x4vsdKVQeZEWZFI9eciqnBcyiurS/4c5Y1JRnp5mP4k/buuzNp2j+GPBtlo9r4a0C28OHTPGAubPUbRreyis547tYjui5R9kgR1AI3D0+a/wBnPWPEXxu/4K1fCD4s6xFbeH/CWjaH4o8VSeHbvUkePS7yHSJLaCeKbiOVCrKokzkDHyjca+j/ANq74P8AgjxPb+LvF873WheKdFJk0vxBppEctw6yGNIrpekqEAAHhx2OOD+fPwp1TW9O1PX2vXVZrXRvJs9Rg+UO0k8RLADAHEZDDjIYjFOhWqQre2VnJKW/96Nm16XT2uvxH9XpVaMvZx5XJWvva5+tur/JJJwMYKnJ4b6fzr5d/ab8I6P47+A/xN8K67a215pV5oK315BeWy3kLLZXMF5yjZXI8jg/wkAjpX1Tqy7ndicHJJVcqB1H41418RtMOt+CfGuhRkrLrHhHUtOhIGGWSeznjRh9GZT9RXBTc1OLi7NNNeVnf+tD6nDyhCtTnNaKSb+8/mJ+NX7P3w88FafZaj4O1/Uo7OdCJtLN3HMbRioHy5G7AxkAnrmuvh/Yo+D2o/sl+K/2nfhx+2OPEnxS+HtnZ3XiP9m67+B2q2HjXTbufUbayRk16K9exNticzpd7OfL8to1dgK+JdQ+LMl3fmx129vZYUlEEk0xyInBwTjOSAe+K93+BHx/8f8A7M3xT8NfF74balbC90uXy7uzureLUdF8RWMuBcWV5byK0Ukci/31O1lRxhlUj1cHHEYSSjjVdt7bJ+V7X9evU+1zSnQxVFvLPjg9VtzW6O97XWnMlofoJ/wR7+Kfib4Sftg+GPgz8TLn4n6V4R+IWjag/jXwV4ecR6rft/Zc1/Z3Bs7grGshZInVhtYxyc7gcV/ax4N+OXhXwpDPbeDvhX+0Vq+6CeytzqetW2kQWcb/ALyXyokgn2SHLlpFYMQygg7VNfw0fD/4yeLfit/wVS+F/wAavhp/asWq/FjWbSPw5d6fpqxzzXtzorafeWaRRKVVoZS0Lqq/KoV9u1ga/oN8JfGb42+KvENn4OuviL4nH/E2g0vxBqGm+JWt5LCOe8EJaNY2CSMvLKzDB2KM8gH0qsMBCUZT5ZTUYyba1u21f7/ds77fI/IOIq2Mp42nXp0OV1KcebXaV9Y301XfRs/dnQPH/j7xTY3k2h/s4X+qWkcLXN1L4x+KaBoI1dVaWeMRwMoRtvLYACk9ASOE/aH8b/HHV/DPw+uvG3w/8F+EfCfhvxTJN4cv9DvDrYivHikiNtORPIrRg28ivGFU7ogOnX1H4DfAz4m6cfD/AIV1seMbnTXdrvxL4h8TJ9ru7yzugjw6gdmxZoJRtyiM7xMshk27sV0v7T3wpu/AX7F2t6GdVTXJ/B3iu08SWmsw783EMup26yPtb50JF7LlG5XODnqdsNWrV6zpTqRtK9klrb1v28tmvn5lCjVjBz+rcltHK612tpv13u9boyfB2lfHiTRtA13Tfir8GPCcOsz/AGfS7bw14Z09taRtpLgJ5A2hRIN2ZBjzRnqcZHjz4f8AxA8VaV4n+G3j74stq+g+KdBuPDviPTNL8PWK2VzZ3sT2s0ZWJgpUrIeDyOMgYr3j4H+Djqnhfwfo3iXUbXTn1XSbS8urrQ7W3j1O1Z7O2vXbUJpJMoPJn4eIMuRCxALODwH7QHxx/Yl+CdnOL39oHR9Q8ZQS7x4e8K6k/wAUfFN8pYMU/snSo55l2ku2Qi/x55KmjKKrxylOEdFordX3Stf+roeNw2ZRwyq4VKLWu67a9N767n8v3xU/4Ne9HuvC/wAT/E+nfth6zrXjHRNAudS+G/gTUvh3Z+F7PxBqG5haWWpag13OYo87RNMqDaCzD7pFfhf4P/4J23NqB4o+OEj+G7TRrxLGXwe97HZJE6zGAvrWp7vJtYQyM3loxkaNd5MaEE/2M/Fn9tiw+Nnhy7+GHwF0X9o3w5458U3tvYp8TvH37P2oeHfh3ZW0lwJLhbu41J43hE0CSQowhkLyTquBv3D4yuPhlYfC3x34C8MfFDWNH+Ifif41ajdW8ekalp6P4f8ADnh82zKVeyYeSJ7ub92VKlFSMjksceVxNia+DcaFL3W1zOSVmo7WXbZtPe7suh9bwji8fi8PVq5pJSknZRsr6K7btZbNKy/l89fNPhF8VBZ/CLw74Al8Q6R8S9C0tI9J8G+KvB2sprOj6XYxosKae0zuzSpblNkZjZgFwoyAK8l+Nvx+074RaO/h/TvF0P8Abmq2MWsjTNO1BJZbbzVeREkVWO11AXcpAYE4IBFc38bNa1K8+KvivQ9E+zaTo1n9vstFsNPtxbWlrHa+dHAAq4UYCodoAC7lA5U1+CH7UniLyviv4O1xJruLxA9+dI1a4F07R6ja/wCsgMyk5MkbCQbuuG5yAK8DIJQjmvI92mr/AHPX5K2i36WPazfK6M8K8RCy2bR/XL/wS4i8Y/ED4SeKviH4x8XeI/EOveNPFk3w70qC+vjNbppmpT6SZIWz8ziIJq0ibiSuMAgLg/n/APt2/HTQfHX7Ufxink8RyW8Gh+Jf+Eb0yO3iF4sVnpCLpyBA6sgWRreRyV5+fOav/Dj9qD4sfsK/s6fAH4meHY/A954K8V6JqsmpeHfFunPLqN7rEN94nNtqdre+ckdpFbwXtksrukhdZVATgMv5KX3xXtvHnibV9eXTdBvtXv1Oo3122pXOppIsrF/MOxljYMWJJHUmvb4os3OjCV9V6el352262PByam0nXls1Zfr91j+sT/giv46+HnjHwp8XNM1VdB1O18IeJNK8V2MGq28MEkeS6STrK7KFEE1payLvyFkdGG08n0z4geFvAmi/EPxpf6h+0n+zT4A8L634n1XX7S31T4taXoPj69a7lzZ6Y0kxliht0R5RMtvG0kvmbTlcV/ED8VviD4h1LQ9D0ec3Nt4fh1bUrzVbfwRbSWSI0EcS20tx8xJU+YysJDt4z1ArhtOuNL13SPA2p3/iPw7pVvols8d7dXyZe0aS4R1vLTywSLqMRooZzyrKSeDXNgMBl1TKHgcVSc1UfM7N73drPWz0u0la7utzlxmAlLGSxNOo1zO9rJ62S697dj+uS5+L/wCyT8JPF3iS+8eftA/skfE2bWYdLg1nwRZeK9W8Z300WmwTQC+FtZadtklllnu2QM4aJkUow2Lj59+C9tYaOmt+PfAKWfjLwj4lu7bXNI1mws7vTtI0PTrm7iktxNHM3mhSymHc7Da1vCzkhnFfBPwe+Jmha9FqetaPqeg3S3GpQWo1+ymimhuvIjaRYGuQoLeWbhhtzhWZsdyf1I/ZGt9a8S+GvBHgnXvC9ne6xe+MtZtrK2tlOjaPrdvb6pNeRzm5nC4g2kN5uXCkMVZlG2vmeIcuweUxeZ4aU4xk4qpGVT3VGEW09lyuPLZ2srfFexnUqKpKUcXJpWtdaWdtHurK+rtd2vZH6Y/t2WFzd/An9j3VtBjh+1y2+p+G4fsV4s1u7L9kKqJsbSh8iTOeANwPQ18JaH8SPGFnc2Gn62bjU/FlxaT2+iSWepz6laadYmRme0a13hEkGWxJjezt85bHH6l/tdeGfDtp8Av2XLGfU30rwzoPx9Hh++1n7U2sppdrdrftNJHNAA0kagblKfMV29TWr8JP2CP2b/ibdajq2i/GG28VyQQ/bNbi8EW1xBJAl8ZCqiS4cNH8wfgIWDDDBTisuNK9GosDVhLemmpJWbu315krNbrX9TnySjUVWFWNVQnGKV09Xoltpp33/A/KfxJ8Y/ENnHZaY1rPpWt6Zrf2tbiwu5g0BhMkLRzKqk4YSOrLuGT+Veu6H/wkvxW8V6NZa1rWmafoOn+HLrVtY8TabKddbwbo2nRCW5a7ZVjzKySTLGgDSF/KibllA/ZrxN/wTc/Z18QDT5Uk8Y2U2l6bbaWscWswW8U8aRrFvKmH5pHZQ78klmLetYdr/wAE+PBGhaRrfhbwx4nubS28URwQapdXmkQRalHY2c/nizFxEAzedcC1lkdx839noP4jj4aeGpKUZSpOXKm+b3Xe7tZO+mqtZ7M+vnjczrJqpW5l20X5I8K8W+ILHxR+wZ4tu/Dy21r4W8LeK/CF74T0q2BLaPa2/iezi/0h2+eS5fAeeVwu6V3wqqFUfe3je92XFwdwC7mc4OCQeeleDftA/BS4+Ef7Dvxo0T+3pPEENn4cs7y3ee38qaAWGs2t8DuyWb5R3PG3jvXeeNtW3b2DZMsCOec43KvT86/deHcQ6mRYWUlZ8r07Wsj4nHU6kcRLn3u3+J4L49vfOjmjUgmNzg9eRnFfE/jOTc90W3ADcP8AZPXr+dfWXiu7BguXVmBZScE9OCMe34V8geMpCsE5XB3ZIDZIz3OanGzvqdOFWiR8IfExtqTS5BAmKcnleuK+6/jd4M+EPxx/4Ikj4J+OtetPCutfFW70Xwb4U1y60W7uk/tS2+IUNxEHuEjMaBFibMjsqouSSAK+EPiq5W3uuo2v5h3DGOTnAr8fvip8Z/jR4E+JGsWfgL4xfE7wVpywWt1Bo3hzxleWWgRv5Snf/Z5drXcWXcW8s5PJ5rzMPHATzHD4nGc1qUudWSfvWaW/a99He9ulz6DCYXMMZGWEy+UVOS15rpW06pPy6H6xfEX4HfBj9kT40at448O+Hvgv4W+Emn/Ca8TwPYeDYgthrepJa6foRtfFr6VKs1jZtbu96HYSSXE8EykhmUP/ACifFH4t2nxI8X+IdK8bfCJNG1201nUdXuorXx1I3jjVrG8mnlihsbmTTIJXgiCwpJNKWLoisIQxOPuz40/tr/tLWXwm+Kd5rfjbwz4+m1XwVLperXfj74X+H9b1u/tkkgkSNr5bWOY7GhiYFi3+rAPBNfAPw8/bi+BXiTxJZf8ACzv2LvAWn+LNWnj0pPGvwJ8aan8MrlpZ3Ee+TS7sahYhSzDKwJCuO1ferG4fNOSvhpK1JOCck00nZtJq+jsr93u9Dy/7BxuR81LHwvObi1yyuna6TadtdWtf1Kfgb47+EPA2swa5YfCXUk8QafKJdH1rUvEeoaxPopKyB3jt7kJbPLvleQO6fKzZAFdp8P8A9rDwMfir4p+IvxL+H+u/ELVLnw9r9/pbat4vv9OsNJ8R3mnz2tjq7MlpdNczwNK8sdq4iieZYt1wgFfX3w1/ad+Efwu8Xxavqn7PfiLxv4ZW6D3nhjVfFmmvdzIBtwt4LUDOCcgxBSQDgYFfb/hj/gp1+wXoXhP4ieHJP2OPi/4Tu/HfgPVPBc+oWs3hzxfZ2Q1GMxtIkZkgdcA4MigvgnFeLj8JluYS/fxUmlZSUrWT6aNP+tz0MNmOa4KPJQjKMG1dWX+Xbre+p+Enx2+Klj8ULHwFf2OlyN/pt/AYNVtSJ7Lz5LFkkCkjDDYy5HYn1zX2R+1N4E1bwX4ZsbDVfg58I/hzF4f8XvpF1J8OPghpXgCDV5W05VtroakNZ1LUbyKdbO5kCzN5PmF5F8pnMZ+c/jP8fv2W9SuLTT9L8GfFXSIrGWeS0kn0i0smnR2XBRHucEfJjJ6VyGu/tzeC9TsxpWq+G/Hvi/SoWjmsLDxT4hto7S0miieGOZY0ZvmCOygEkAMeKwoZVRWGdJptq9urV301S20v/wAMe7mWfvF5thsw5F+7fvJrfSK/Ta/Xc8Zv9e13S/iDLqGk3OraVDbMs1lfaG0+lz6e4tQUkilg2tGVk2ncpByK+mtK+IPwU8SeFfCmj/8ACH3niv4v64gm8Qa94n8T6jrmpWdxb2ExkmMMkphSKSeeNhGQWC2hBYbiG434Z/tk2nh3xpbeKPDf7Mln48t45EF14e1LUL250rVIgNjxTPbW25QykglSCMg9q1fiP+0Fq/xP1o6vN8Afht8Eksbd20qw0G/vL/U2yuAjTSyMwVcDKyAHjp3rtp4S2HVJ72dr2f2bXfztt1R52Mzapi8wlVjFxg3f3ZNfavZJNdNLO6s/u+Sfib4k1DxN4i8SavqU01/qF/dSpqTXBBvneIFIXdeMsq7VyO0a+9VvhdLosV68+oQwPeQSA2s0gJ8rZz64+bnj2rgvEN/qFxrs9zcuTLcTET7MKz8k4Bx7n86ptqUVlZSiNJIysheNo22sSx4ye2OlcjwNSGHdBPtqn/Wn6HXh8bQhjPrLimlqk1pb/P8AU+2vhf4rvbT9oD4W6t4cmms9bn8e6VbWd3b2D65Nam4vIbaQLaAhpgySupiUhmBwCDgj+w34mXaaFYxr4Wv2tgniEXmr3t9qMejutvw8bs9y0ZRVZUypOcgnFfwMp4t8TWSW1xpOpXVvqNpIs9pe2UjWt/ZuORJHKpDKw7MpBHas3UfGfxI1ksdZ8R+KNZzy66prVzqcb49VkkbIFeFmXBuEzZUY4yo17PorWeqavdX0a0PG4lWC4grRqyTTjr0V/Jqzuuq1Wp/ZZ8TfGvg7xB8TPEFtoHiHwxJe6/q76rZaTD4m04OHvFW6kiRzMIzsaR1BDdFHeuX1TS9e0GOG51jTjbW0s5gS5ivbbUoN+N3lvJBK4Rsc7GKkjkDHNfgV+wd4J8JeONG8Y6v418M6P4i1TRPElpDpM2s2C3r6cht2lIjjbK43bTyD0FfrdpT3Eclno1kipp9zeRX+pxRwZOLVJlhKcDbzOy5H8LMOhrxcwwuGwuKnh5Sl7RO99FHVJ2sk79r3Wr2PpMG8Q8HTnFrlslZp3etm73su9rM+mfDGgL4h8T+D/wDhHdQi03xTc695EEb6re6YNRVQkwx5NvJHgBHBLvHzjPUGtz9sfxR+0SPA3iiO9+B58T+GhpA0/wAZfEnXPEWnnQtL082sOmNJb6d58l1MygRSBnKDzQjCIADHb/BLxpoPw78EfEDxZN4c0LW/EfhyB9btINZthHqF1bRWrsYbK4CvJGS8ZDfLtAfJbjB+Mv2jf+Ciuh/F34C+KPC1t8Kj4P1HxTo9vePqEevxajBp8UEsN/IgxbRlyywbMgjG48dq7uHsqyjGSdej71WDTndNWbu47vtezjtezR+d4ulThnleEL3UtrtJc1pXtdJ336ryP5/dY+OHxN1DW9U0E/EDxa3h231Se206yOu3MltZ2yTMkSRoXxgKqgA9qz4fEX2iYy3up65qUscmXM1/5KMQc4P3jzj9a8WiviLySaVwqFjIzMectknP4k/nXTaU11ezrFawPIJXABSEsHZjhct9WFfduMYyvFb76HvKmnHmP3r/AGe/DerfDWy1/wCIPirX7XxFZ+L/AANZr4c0LSbrUJT4fh+a6Mk5llmErKkyp5cQVF8ttqLuIr9uf2dfG3iDw98JNGu7o3djZatc/wBv6OZZTG91Z3UNu0UuzO5A+CQrgMMcqK/FD9mqPxte+NPCvhi78Aad4b+GXhOdD4p1PxJqovJPGENta+ZLHEqspjtpZwsbtuB8ouFdTjH7c+Mbi1g0HRv7Js9L07TZtFtZNPsNFjMejWUTQI0cdopdyIVU4QFm+XHzHqfnq8KjUlKV22tdtO2hy1JRUuSJ9T+DfjO80nlT38jqpKrul3Eg8g16ofGtvqKiUTksV6buvfrX5ieFNQuYrksZCgD7RjhlIzyK+kPD+u3GxVMhlViMnPTpXJOdWL5b/MzdGPxI9+1vU0kt5NrnLgnrycn6/wCcV8h/Em73PNySoBOBgLnng9817Rf6q4tpGLfOFOM4xn1NfNvje+MiyZz/AKssW5wSTWibbSZtCFtTyT4Tzyf8LF1+QEkL4daMDpnddQ9Prj9K+ovtku1cncFOGYjOOowK+OfhVqhh8feIySSq6MqMM9M3K9D+FfTw1iDYVHBPJIIK84pqcI6JmdeF53PFP2pvDOn+L/hvqLPHLNr2jQNquhAGYrF5Iae42qP3R3RwSI275syR4z2+cP2PvFM2u+GPH/wtb7JdPLu1e30+/uZbW3u7S9hNlfxCVCGTBMEmRkHcQVIJr751C6sZdOvlvyn2ZbGWS5RozKkypGzlCo5+faU9t2TwDX5DfAuAj9oWDRvCOr+JHuoTqEd7pWmmLwlci0jBaS3k1SXzlQr+7UlYXyy/Ljg1lUTjioVo6ppp/wBf11OvDJ1MJWoy+z7yfb+rb+Z8d/Ay9tPgt8fvip8FPG15qVhp9lqV3ptobCKKeUy6bc/6JOEkdQyy2U3mfKcthO3NfVM3jTR53v1sL+PVrew1K500X2lwzXtrd/Z53hMibFJXds3bHwyk7WAINeO+PPHek2H7X3xS8I3ambxf4ZubzTbr+y/DOgG6uJrOyt4lgTxOIzfXb7Qkagxxg42EYUV6FJoWs6W+naPqK6vb6nd+be2tnetLb3d0YyktxcSRqkcJ+eZSxC4JbJHOTw462k5w97lTv1fqttLL06XPpcXWlWrxxEtHKMW10u1utOv3Hunws8daxHp/id7G6vNI0KxkgudV1S88HT6zZ6eWWQGSVjPE0ahFDMQjgKhJ2hecv48/H+X9n7TtG1bxZd3/AIpsvE5urOwu/Dvhq3srDSpo4UkgluZHuCGjdpFGxXDMocqeBX5/aJ+2l8LPhbf+M/CniWPx3HrV9dXGi61PZaKbywvLR0uIQoje66vFPA4cICrIccMRW18Rvj38A/jv8HNWj8Wy/Fa08I2msadoOneLNA0mK0m8NTI0bHbYXAaK9GwRRtFHJGUD7i/IB9eiqlPBxnJa6a9LXtp67r7vM8vCUsPVzmksZSdSlKSTjFtN300cdbpu6SWtrdT27UP+Ci3wqm0y1/sf+2rLU5FRr5dV0U3FtbHb+8WJo5TvIPALYBA7Gue/4eG+DYwTJHJqADY2jSZbFpM89RIwH0xjjrX5yr8PP2d7l7pJP2jNV0+NL5otPl1H4J3lzJNa7VKTTmHUPklJ3BolVgNoIc5wIZPg/wDBCYEWX7XPg+IgY2av8KPE9h9MmNZhjvXHGtiHJtbH7PW4D8PYxSc8VB+dOr/7dQ/G59tfE/8A4KJxXfgfxLb/AA58OXsfje8sWstAvL+WJbCwllyjXTEv1hUl1Ujlgue9fg14s0TxRZu/iDxJKt1PrepTia9bUo768vLk7Zp3mAYvlvODb24JY8nBr7J8S/CrwTokKXWmfHj4aeL90skbW+k6Zr1lcxqDhZGW5so0ww+YAMSAOQDXGfF7QfC114H+HI0/VbS7ls47yyvb+1sns4btyyMCrOAXwBtyB/AeTmvSyzFVY1UpxSjJ2bs77Pz0+7qfHcVcO8K5Vlvt8nqVZ1ZSSXNdJLVttOlHta179bNI+LDG7ydAdx/vDGK1tQiebStMEP7wxzTLIufnXPlkHHoefyru08DRsPMSW4uIm4UxxbkPvuHFWLrwhHp9vbSL9rkkmLfIEZFiGcBmP58V9NHEpUpq2/8Amj8wcW5o+jP2d/jB4c+GGgW2m+KPB2oanZEPJcapFLFNFbF5mn3C1Iy5ykOCWGPLzX3Bp/7T/wALtT09tSPie102JEDPBqZ+z3x3AkBYxksR0+XPNfmVrPgbwvoGm6Ktt4tvR4i1TRRq93pUt44t9NhI+ZpyOArDkL1IPTGM8gL/AOHdt4Uu7q6eLVfFr6v5en20LvGkNrmEiVo8bMYWZSjkn5gfSvCnQhXqOrBOzeuj3b31v167dj08RiFiVCWJk3KMYxW2kYpJK1tLJfq7ttn6b6l+114Univ7LwSmo6vqMMDGO+ntTZaZCSCE2s/JZiPkDKqs20EjIr4m8fa7famk+paheSXmramFv9Rurli0kjyEkJuOW8tNzbFblFIX+EY5z4VNpXjvxd4f8F2V/pHhL+1ruSW5vtThEWixLBBLcTGRmc5zFE6ojEAuyLxww9f+A3wlm/ar+O3gP4SeGJ/EyXHjrxTHoyXt19mRbexSTzLu8nbaPLEFus8sjZOwREk4qFgW6sVHTXVvt/X5CwuIw2GnOpLovu8/wZyGmaRqFrorX91YX8j6c6jVNQgjb+zraT5dsN467oiqkKV3kOFkBAAIYQeEruTUfH1pNpjjTk8Lh/EuszWGbYh4AFt7QkEqVlmaNDGQ3BZTvChj99/8FKv2oPD/AMUPGQ8H/Cn4bfDH9n74SfD/AE+1+GayfDfwTN4bk+LP9jg29r4i1iJWZWu7xEjkd4Y1UrGm4Egk/Hfwt8J2nhjwRb6gdR07VL/xjrlrqHn2jMRLZxXTwxRbGUNGwljuS0cgVgPLIBUqx0nKfs3Umk43UY2vs7K/l1aXp1uRhb8jxkk9P/Snsvlv8j7q+DL69otrr2q6+8NvqfibVhq8umWsNvFaWoaP7w8oLtJyB5eMLj3r7r8P6+8Wg31+WyY9GNsrrxsLjJ79eK/PPStXk8xcuSXcYOfvEkYzX1hPqptfhx5oYia/lW3XAI3jcqnH4sfzrxJSnNc0Vyq6W726Lb5Hm4iL5k76n65+CGP/AAh/wj0rbta5tNE3g9P308d0+f8AgO4/Sr+pXL67+0B8I9KLsY4/FP8Aa0yg/f8ALmLjIH+zCa5jwrqUa638P9MUgLpFpAXGdoX7Do0rZ/BgtM8C3v2/9o/Q53IaPQdDu7193zBDHYzPn8GnWuipaNWE4/zX6/10OCD5lN22T/E6/wDaw8WfZ/CV5bRyOsmseICuA3GyIM5yPqa+KtJ1KXw18BPjP4sggtZ9Wn8UeAvA2kLcRCRi+s+KIUuRGeoc29vccrzxXrP7T+s/a28PackpbFo15IrNyGmmdhx9NtebSaR5nwj+EnhTAef4nftseD9KCA7nlt9E0rU9RlAA5IV7mIn6illVJ1MUuZbzjf054xevpc6pL2dCKXSz+7V/gj9TteKhztHT1Gevv39K81viDMQwG0EB8DoDycfrXp3iJQrzAlgGckdyM/yH+NeRa7uEbbOCBjjv68+v+NeVGd4tHvwSaP4/rz4aaR4m/at8T/DTWIrfRrWX4qan4OWL7P5llp6f2jcW0M3lKc7YwUkIBHQ9BX62f8FIP+CEn7VX/BNjw1D8SNBvP+Glv2YjYQXOsfFPwd4fl03Vvh7NKBvXxDovmSva2xdsRX0byW7gr5jQudh4D4d/sEfGH9pX/gqB4i0fwt4U8R2/wxX4y2fi7xr8Q7C0C6d4esZxp2o3vlOzAyT5u0jVEDYedM4GTX+kx4o+Ivw+8A/ByXSfj14h07wX4S1Dw1L4X1XxB4xvdO0vQZrGaJ7fy7q4vGFu37ncrRSqwdQcqQTVZ5m1fB5zh6VODnRnDmnHlbSu04u6TadnL8Lp3VrnxBh8NmEcLGa51Fyk7q26sm+71t6a9D/JX/Zt/aM8Rfs6/Fz4d/F7wfFb6td/D/xtp/jjTdLvJ5baMXmnzpNFJFNGVlglwrJ5sZDbXZSGUla/sX+Df7an7H37dfiDS/ito+g+CPAPxG0jwpea98StB8R61aeBNduruGWK5nNxIWW01YOUmmiufKWXe6RuRxXwz+1t+wd/wSQ8PfHTU/id8Kfj9+zVqHgvxLol9FrXw68P/G+0s/h7qU91E7G7sYlvWu9D1KBpEkgktbiWyEsP/HpsLxH+Xr4w+H7n4Y/E/wATeFfA+vReLtGsdRC+Gde0DWdL8Qpr1tMA9uVexuZonkAby22lWZkyY4ydg9fE5VhczjTxmHqPnirfahLletpRfK2vybTTepz5hUwnEEZ4ZuVOolvy3TXXe6b89H2e9v8AT5+Gnx8+HXgWHxH4x1fxz4Y1y3tLdtOuLTT/AIh2GtQXcc1s5kjSWK5ZQDC+VZA6+bF5Z2l1NfEuqf8ABYD/AIJ6QfAf4/fCDXfjfff8JhfakulWHg/W/DV/4e8QM7wQP5wuZ1e2YK9vGWkWVi8ivhBiv88Xwj4w8fRazDpHjzWfiR8P/CTS51WW08I6vqbTpkFoTbwPC4DgEbg+R1619e/C/wAOf8E9E1fW/FHxU+P/AMRbzRreYawvgrSfhtrdjJdMrYECpK0pYqruA00rcA5PJx7uBwFXDSjiISXOmt3pZdLLXz6dm2eCsqwmFl7LE1Ks0r8vLG2/fdP8lufpP+3/AP8ABbX9on42+HNK+DfgzVtA8IfAHw5Hb6fN4V+HjmPxX4rg09Da2T+IdYYC+vEESoGgiMVq+1cxNtBr538B/wDBW3S9Nv8Aw5eXnwpt9Y8Q2fh9/D14tr4sl8L6Pcfa55vtaQaWbO5tfmi+wJCzRebAbIbGO4k+dfGT4+/8Ed/Dfw18S2X7Ofwv/aGuPjHqVjDY+HPHnjjSNMtvDWhSPcwi7mdZ9QmlCm389UMUPmBnUgoeR8T6/wDtG/EfSb42vhXU4tLs7S0t4r7xFZaVZwOVkhD26rMId+9gxYyBg79dxAGPUo4x5alSpQjyPZRSSWutv61PReW08xoqcE4xhpabu7WWvu3313d9NT+gb9hn4n/Hv4yftLfEnxP4m034jab4RX4TeKPE3grw74p8QC08N+C54bSCGxluLX7PEbgpHMypJFbIFuJlmwpAB9d+Hnw3+Jd78VPCuv33iZ9dg8S+PbLU7SYXcs9x4bto4oJwIDJ0jP2VjKABl5G4G8mvO/8Agi94h+Bdp8I/EvxG1Xwt4wvfjP4u8QXXhjx98RvG91cWWh6vp8iuLDTtBkkBF1FtdridLcSyfaIEEm1RFn7DudIX4UeOtF1qwe4uPC3gG9+3Qr4i1GO11L+zFiY7UjVQoZoGH7yUs2BkheRX5rxNjY5nmFSU1Zpctn5aq3lftunc9zKqUsDTlSpPTT59O5wPxX0O00f4ja3csJXggtp4N4jI+aRTJPJI3cuZCq7eOe5zX83/AO0TYSa9+0R4D8PRls3GuStIpHzrHG6puP0WTP0Ffsl+1J/wUG/Zn0vQP7V0n4maVqfjO71WKe58KReFtY1KS0ie3kjkijv44RGzRsIg2PlJ5Bxmvys/Zd1jQv2mf24PBes6l5I8GaG9z4g8SXX2drV7LSLMnUNWlnDFgrJptnfynBIHlcdK6+Hsur0ccq1Wm1G3VNa2t1RebYtQyyom1z2Wnc9c/wCCi37RPjHT9c8FfstT23g2Dwf8EfBWj6FqE15ELm9l1i/8PaNJ4hhuYzLgrBdiWIKYwd6S8sCMfmnP8S9O06NbfSNV0DS1ij2+Zo2kpCXOMMf9WTgnnFeM/G34l6p8ZPjD8UvizrDudS+JPj/V/G94C2TE2pX092sf0RZQgA4AQV5aSSCAxPbOcGvsMVhKdTETdRpu+rstWuut9zwKTVClClH7Kt8+p9laF8ZtAW11HTvGviLXdZ0++086ciaFpcOn+ILaMndth1HdGQmQMxTCWNgMFe4wdcvvhr4XisJYB4q8VaRrMH2/RtcOow6PbXwXCywyQokpingY+XLESSDtYEo6M3youR8vGM4yBnFeg+D521C21rwpdfv7DUtNudWtEbl9Pv7G0muLe4hPYusTW8gHDpNyMohGf1alhk6tPSPVdLfzeq381pvZrZS9q+Vn198Hv2gNP8J6L8TodF8K2Pkf8Inb61ENZvbvVbdLyx1fThbSrEHiQSbLi4j3hQWWUqSVJB++vhZ/wXA/bc8LeGPBHwg8KfEmLwL4A0W+TR9Ni8I+BfDdpqmlW99etJctHeXVncTEhrmZgC4HzbeB0/FnT/8AiS+Br6ZwFvPGl/Hp9qpbLjT7CVbi4kx6SXItUB7/AGWUdqk8OzCC90+diqm11CCfgEAbJUf+lZxSmqnKrq7t1vZJPfzuvkZVcPSlKPPG+nXU/wBHvxJ8Ftas/wBjDT/jLe/tI/tKfHnxtqfxS0dbL/havi22Xwp4dE4k8ttL8OWIj0+OeWS4hzcvvk4Kqyqzbv02/ZG+EX7Q3wtv/D2oeKfEGgHw7qmkHWfF3hqCVE1TQrjUJb+U6YghJSVrV3guJp5PvvcbFJEQr548S+H7Sy/4JtahdabMkzWWpeE/GAuolCBN1zpe0ptGAFGcY4GTivqPwJpmraZZWN/N8ULiy1TVLQahcQG8jvNCtkkb93HuyHkJjMTs4OFDng7c1+LeINaVfL8sxD2mpa/aunBqz2S11tb9D5injvYShKrBvfVO1rPtpf8A4B9lfEyPWZ9Hg17T724g1XRn07W9OjaDztNXydUtxcSPEcq0hg85A3ULI2OSa9I8vVi7mcofMtxASYArxr5s+0ZGTjkdPSud8BalB4l+Hmm2l3q2m6pqjafNZXbWt01ybhxLKYT+8RZBldh2soIOR2zXH698SLKztY9V0yW51JDf3ug6Zb2EEt3PqV7b31ysyoqggqgVnJYhSVVQcsK8NYZYZVcTzSd4Qbs1u5QvfV3tf7tLHrYXESjVnW5rxkk15fjbqcr+13DHcfsm/HbRZ7pJL+T4Z63PDCD+9/cafNccjsR5RYZ5wM18x+KNX86x0yUuT9p062f/AHt8EbA/jmvpb4gDUfEn7PfxysNRsYvNvfAXiNVuLmB49XMkukXI2SrISS4DFWZPl4wCVAJ+H9U1I3Ph7wnIG/1vhvTrgnPOWsoDn9f1r9j4WqOXD2Hl5SWu+jW5z4qaq1VJHN+ILlZIJo2wRtIbJ4/H86+XfGmGiuFB4AYjB4+te86tfFlkDdXJGAOR/nvXz74ubEcx3HknG4ev+HFdOIZ0UEkfCvxZVvJuy3OMnjsD6V+Ifx/iDfEC6m2ZMumwvlSQzY8wHA59MjPp+NfuL8Wo91vPwMNEwyvr71+In7Qs1vbeN1aR40J0lXfcMbVSSbJz6dq82nS9pN8urs3+R9ZkGJhh8YqlTa1j4n+O8Cv8H/iQI97Kvha7fJA/hQEfmB+hr8a/B0m3xh4UYAfJ4lsTy2Af9Jir9ofjJfRy/Cn4jrFIu6TwdqKgEfMM28g6H+8PWvxW8LN5fibw8+QPL12zfn2uIzX0+S0pU8NUjNdf0OriXF08TiaU6crpL9T9drmLeSCo+Y/MB06nmsW5tUCnEarzjdjg/X+da8ssbAsuQM43HIK596zruUdN3mDy8gqMrk+1cUYSveO9jzp4iM0tTW0Dwv8ACXxf8O/2ldC1z4cWfin41eGvgsvxZ+EninVLyQ6V4fsvD+rWw8UWwsgds08tjem4QurKI7GfJjYIT+eNj47v7IMml6f4b0gs5kEuneFtPgukJOSBMYTIAD0+bjiv0w/ZX0OXxV+2P8MPCFyoj0D4j+BvFnwV1+8NysFvYJ418Oax4Zsnmz99BeajZnaO6g5GM1+SVzDc6bqN1p96jQ3lldy2V1C6kPDJGzJIjDsQykH6V7GFjz0VFu8lq+tr7em1/nc8mq71HLoz0G58X+JdUGy+8QatdQHkwSX8pgPt5eduPwrqp1t7fQYZwkhlSKNEcTscCVWdnjGAOvUjPOeeK8lt5csETcW3BVA5JJPGBXqXiy5aHTrPQLWNFh0+yRZJ3IHlyONzFfXkkntzXTCPJoOFkzyu8dtRgvTKweexUyeYrfNIoOc8d9v6isFb2SKG4s5dsqXChombll5AIU/T+dW7CaQy6okxVd9q1uSowrHOBj+dY7uGRFIDGFiGI4I6gf0rXli1Zi5mnoy7FIqBGMhjDqAzdSARVuWSC0kiktbtrwriQtJaGKMMCMAKSdw6Zzj0xWFPPJ5cXljLqwB2jOME1ftALlcO4weijqD7VLin7xKXRH7Vf8EzPgr8W/iH8IfjP8R/hrob+Lb7RviVbaM/gq30yWzk1qRtPtrhzbaigaGBkS4B8qdAhAG1weD97a0PH/wjhh8U/FH4O654Y/tS0uox4d8SeN9H8FeItKTTXjV5J4tQaJBHdmeJ7WQNtnyVRmZWUflh+wx+3d8Qf2RvBPjH4ceD/iv8Tfhp4c8c+NY/GesX/gtLG8t45I7COxYyQSI0vmMsMQ8xNwCoB5ZOTX6oWPiq9/aq+D1nL42/bA8VftA/D631MXF7p3j/AOI+oC00K/W5i1KOPULFo7RbaeOaOCWNNm0eQhRmCg18fmuCwn1iriK2HnJtJ3SsrK3XmS6dbP5HP9czvAVHUr4mmsJf3U1JyWm3uxd9b/5np/wx+Ongf4keHvHGneC/CHi6y8Q6Vo11purafr+r6HpFxbm6tbqLdFMbsLNEdrDcnDhlwCGGfw2+IOsmD4T3LBiGTw6lukin/nrHHbgZ78yH8q/Sr4WfsFfsN6z401yKb4m+Dfip48SBtZtPB+oeIf7QsvDESxgYW3hdDchHYMZJ2c9CVwCa/Lj9ojwn4y+Hnw/i8NeNPD+o+GNbu76ytY9P1VUjmaBfOl84bWK7D9n6g44r0shwWBwMas8K2lNRfK+mj21d7X26GdetWr45RxEbNW1cXHm89W3btpHfqfA2oM4hcB9pllAUn2Of8OK9FsNUk0iTwtqccscrPLDfGOdt8MxT5yiICFADxkYA4Fc3ovhTxn4qu2i8HeDfEvi6BYjYJNovhu61yKSSXO9kZI2XdgHac8BSfeuy8UfDrxH8P9Qu/CXxG0+fwh4s8B6VBNdeFtWKrrEc96VnghdFJCutvdCV0JBXG1gGyB7EpRad9+n4Hbz3aV9T+hb9nfxVJrkyNc6/8OfD2h6t4Uj1S51H4q+KdO8PaLfRz+VJ9kikvEaCWVlYhbfglVY54Nfr5r19pupeGfCN3ptxa3GnXnhqxlsZrHb9ikiNtFsaEL8uzGNoX5cYxxiv5b/2f/j7q2tWcfh/QvBiz+HfBujaToPijxJqPiWDTL9JpYvs0R06wcE3TFoZm8oMjN5WSyZGf6ddZl0PRtC8LaTZXW+x03w5ZWNi8qfZ5JI4rWNEdkyxRmChim5tpYjJ6nwKqqLEToyh7qSad9776bq3nuc9eEYqNRS1d9LbWt18zH0OPZIeDkvuILdBXuHhlsIhDd8+m3npXkXhtLS7ZmjuIGBGeJVBA9OteyaALW2gBaaNiP7rhgvQcVy1IWaaCEm0kbuq3ZWFwwBcjAHTPBz/AEr5V+JniSHSrS9nnlCR28LSzSM2FiRAWdj9FBJ+hr33W9Xt1jkPmK2FJAB4OP1r81f2yfGX9ifCL4l38MpS4/4Ri6s4DnYwe6Atl5+swrnqT5KUpR3PcyjASzLMMPgIb1Zxgv8At6SivzPzp0v/AIKI+L/CvjDxJqei+CvCeqadqEjWdqmq3d9HcCCOZmjk3xuBuYAE8YHpXsekf8FUNSEgOr/CPSZRkBn0zxhcQkHvtWW3b9T2r8X/ADJAww+CcjOegrRhkkZVy3uPQ18dVxeMveFTX5W/I/vuh4NeG+MpxpVcpirJK6nVTfm7TWp+5s3/AAVB8HappOpWFx8LvFVldXmnTWsM9r4ks7yCF5I3jViDGjEAkHjmvl34P/tR+H/h38arb4n3Wn6rdaZPfXq6rYQiNtQltb4vvWMlgm9Mo4BOGMeMgHNfnJDNICAHK55GDgMMVfS7kAGOcc4z0rL+1syS5lUTt5en9b9Toh9Hjw0lGcYYSpDnVnatN/dzNn09+2Nq/wANPi1+0T4j+NHwLuNZ8P6V41Nrrmv6R4ptv7I1Oy1mKKJLm6tnieVAk7oJCAQVcN1DDH0T4g/av8f6x8IfhP8AAzwn4/vvF91p/wAMdVPi2TxHZ2NvqGteMfEWqxmSy0u8uQrwW2labp+lRRSxOhuJVvMAibbX5wLeSZzvOMYweh5rnbvxnqnhTxBofiDStOtdZvtAvl1q102/t5LqxuWt/nHnRoQ5RcbiQRjGc969PLs9zWvUjg6qjKE7R26f15HzHG3gTwJkvDFXNacq3PhqbcOacZX5YtJO8dVbs13vfUwfjx4Zubj4+3XhbSb7WfFmtLpuiwapN4mjh02W81I6TZS6hbRiN8C1imaaCGRmDvFCrnBbA+g/HfiO58RfBfw54Ss/APgP4d22jeKf7OTwp4L8YT+IzJBGkF2+ozrcTzSKzyySRN85O6Jg2CAK+Ytb8Rap49+PepeI9atbPQNS1todQuLXTFeezs91lAYxGC27DJsJBbI3kV7FeQW9tKtnDDBFHDHg+QhSJ3YlncAkkZJJ5Jr6DPc1qZdgqNH2ceaUVpqoxaWrVn0asj8H8EeAMHx9xVVljqsoUsMlVvG13LnXLFp3jytczel9LI88k0WfG3ytzYwMEDH+f6VlT6Hd4/1DEjrjB/rXokgCnd2BzwcZ7VTeU/McZHGMjP6V8dDOMTvyrpa91+p/buI4Fy1Qs60//Jf8jzOXRLvBzbPk/dJXkYr0eHSvhLc+G/A//C473xxa6F4d1ma+k0zwT4PTxXe655rXAW1uM3lu1tH+6VmcbyysANpOarSTv/FHyTkE8bhUImYvnnA644BHpXfhc+xOHqKtKCfazt+j89z4HizwgyvinALLvr06TUlK/InsmrbruZ37Tugv4Y1jwDe6ZqcWpjxB4Ms9bh0jRtEGkaP4T0+9sbC+sNMEMc0o86BbuRJWYhi6nOeQPmGfXry1VvNEysxIEckrxn8Qa+r3ZMMueTztBwMnrXgPxdw0ulRpGplknIjIHznjGM+5I49q+lyniGWNxUMC6CV76qXTVrS3ay38z+eOPfAijwXw9WzynmntvZ8vuuly812luptLe+xxGlaV4f1nWLO+8eax4g0PR9ZnGn6fcaFpsOpX1ywdIndxNNGqwR78M2WPGApwa940nS/Cuh+JL7wR4U8WeENdvrHUJ9Ni8JfFL4HxXjXcsBYMov4WnOW2tiTzYxjnKjpyuo/DPx/q3wXgmn8J61/afg3x88drAln593PYa1bNNujC5JVJ7FifQz+9dJoWlXg1m88X6voN1ba/e+GbS6+1XsL2U9reo32K6I37QDIse8lv+emcjNfR4vGUqND2yldLTTlera5X6a69ex+BZTldfN8esFSaTanJ3vtCLm+naLt52OJ8ZacLnU5b3TvCvhzwoDGoksfCdpcWekCRV2PJEs800ibyCSok2jPAA4qp4C8f/Ev4Ra3N4l+HHi7xB4M1y50i90C71Lw/ftY3N1Y6lbSWd/aOw4MdxBLJE691c8ivZtZ1/TrjRYIGsJ4buSVrfz1t/NjlfIG3I4HJ6g4rx64hBklX5G2sV2hhke1cFLGSfvN/11O+tlkKcOS2n3nAeMPEOu+INRtf7Xvby88mMSx/bLjziC+SdowNo6jbz0619p/Dvw4NL8M+D7i81CO5eTSF1R7BIWh/s+aWWdkjkZvvOsZjf5eB5uOorxbwu+nfZ5o7zS7SaeKbek9xaRznBHAVmGeCP1rvT4pvIsKk5UAcDAAXA6V5GYZ6oVHhXSej3utdO3zP1zI/CPF57wxh8fhcfThGr7zi4yumrxs35a6n0/o98HuoEV+DKowDuPWvsbU5Wbwx8PNKzg6rqlsCGGNwlnhXFflJD401e3IeG8mVwQwZcKwx7/0rtLb44fESKXS5P+Eq1GQ6NKk+li4eO4WweNg8ZRWUgbSAecivPp5xSU0p03vfpt+RhifAXO3JSo5hRk13U1+jP6VfCeto3jLUrhXPl2Gjak6ZBxGZPs1qgB9vMYVrfCHWPP8Ait8Q9YYjGneDL6NDnG1ppYbdMH3Cmvyw/Yq/aD8a+P8AxP480nxrrS6vKvhmC9sLqS1htLmEnUYBcKTGqhgwZTyONn1r7G+GXj630zUPG92bgCXUza2LPvySpvGZh64wpr0I4inVpwr9LS3snd3X4H47xHwvjuF83q5LjZRlUiou8G3FppNWbSfWzutzofj3r5uvHcdjHIGWzht7MYx8ojiXcR9D29q7/wAHWwufiD/wT60ee3urq1ufjF42+KV3bWUJub2ddOh0XSoSkI5YgibB9296+SPEnitPFPi671GNw3nXjyA7+o3kDH0xX6F/s2WEmqftffsi6JHtLfD79ljVvHFxHJllim8Q65rEyMcHIYpawEe2K7Mni6c+Z7pSb/8AAJtd/tJHiY1RhSXkn/6S1+p9teKoszSktk7euMAc9R9a8S1sMpk2nIVSBg4zgcf59q978Ww7ZJgMHaTjPU+n9a8J1xdpkJHGDwDg/jXz7k3Nq+v/AAx7dP4Wz8qPj7/wUb/aC/Yn/aEn8P8Awdufhv4Wk8QeArbWbPxr4t8HyeJLyzF4z2lwq26uIpZFk06OSOWZG24VTlQAPhv9pP8A4KSft5fHrxh4e+LPxZ/ag8S/FNNKtZ7DwrpUItvCfgzw02oRfZrj7JokUH2JVdSEkliUzKMDzFI47X/grV4Z0n/hKvht4mkEP9tap4N1Pw/YIGZbm5FreQShI8cOytqH3OpySOhr8YtS0TxVo72ul+I9M8QaTYQxJdzTTadJcT2MD/OWVeUQEZYZYAk819RhKjqU6VajNwfLytbOSWjs01J6+dtdu/VQweBpqVdUU5zWsuunR9Lb7rqeyfGXxpceI90/xGnsrj4jaOzWMXiPTFtrmz8RWyiCS3tLvyY0SV7ZZHRbkkkp8jBtgJ+bPGOs6PqUVhNpFtFDO2ZrvyogkkDZxgso4ORjsOmAOlddc6QNSt9L07SLuQadMswS91iJI7hYmdVHm7MhXILD5cjANefXehG3vdS0uO4srpVmRGk0u6N8m5ASEDqBk8jd2yOvWvTpTftYqcm5RSfZapJ6a9dUm21rrYyUpyp8sY2jd2+/9F8j9bvgXrV34p+A3hLWL+a4uryy0640qe5nlaaaY2U0kUbOxOT8ioMnk4r8vPiTqk194o1eWckM99JuGSo++eMfpX3F+zt8SdL8LfCG+8H+JNP1PR7rSb2eXTZp7d5E1uO8LyHywQCpiYYbdxh1IPUV8qaz4a0O51m51XUru4vUe8ab7BDstoZAX3bXkLFiOoO0D60sJSdOtVm42TemnnfT5WDMcVGpQowUk2t/uR2/ww17VdB+GSwfBL4Ua1r3xw17xJc2niP4kX3hmw8daL4f8PrBALbTtGsrm0lhs7yedrhrq+lLOYUhjiMYMpb2+6/Yk/aB0fwR4f8A2jf2mNQ0X4T/AAU8Z+LLTRZ/FOqT2j6/r8kW2CQaHocXlpfPaxqVYwf6PAcLJJH8wHk1h8eNd8PaZbeG9Iii0/w/ZDFnp2nDy7aDJ5/dg4J93JJ4yTXM/Fb4w+L/AB9qXh6Xxf4p8R+JdL0Lwlb6P4I0rxDrNxrGneErMSzNPa6dbyO0VqjztLK6QKoZ5WYgkk16Kl7SLc42a2tq/XVdOmj2XQ8h1ORpU29d/wDga/0j98PBX/BSH4O/Da5uPEOn+J5fi/4ws9Bt/DXhnUNZt9H8B6F4ds7eJI0EGk2sk6JK3l5YwCJG/wCeYOc/B/x+/b+8f/FG71YQa/c6JZ6pPJPqLaZcTSXF/wCbkMJbh2ZmXGBsXaoHAUDivy30j4kXGgX8E1tovhrVbK3J8zS/E/hey8R6bcZ+8GjljLjOThkYEeteyaD8SvgV4zuYbbx18K9L8DXbP5X9ufD2e60rw4V/vXFlvaSM+rIzjj7or515XhsA/bQoOa7pJtf9uu3/AJLd+R6eHxcqjUJTSe2t0tOnY8l8U6jc+LtaiMYkvILRmubqZs7MLk5J9zivrn9lLxdpHwv+Bf7Z/wAQU1Ww07xp/wAKiuPAPgyxdxHf3s3i2/07wzePajr+40vUddZiPu+YvTrXP+MPgv8ADWLwzJ4k8GeJdU+yuvnJcW+ux6rp1zHtyQrFSCenylsjuK5X4OePLLxb4R8XfBXUvBXwztrDxbpc2lp8QX0KbSvFWjS6e5vYL+51CCRi6L9nJlVonVgo3Kcbh6eWY+jKo60V7qtdNbLe7XX0ObMcPP3VVfVPTW9mvzPjLGDgY4H0FHU5OSB2xkYqxPEsNxc24miuRbztELmBjJbzhGKh0JAJRsZBPUMKjIGQAeDyMDAx/k12S31OaSja7Gg8465PBHOfrXYeCzeR+K9BaxiWe4/tGMeSx2xSITiYOeyGMybj2XJ7Vx64GMgcHn/9dd14ekaw8N+KtWt2Iv8A/RNAt5RxJbRX32hrh1PYtHamLP8Adnb1rDEt+ycOrsl82l92uppBe8jT8e+XF4mm06xLDQ9ItINO8N5beLmwEYkt7kHHJuBK1wx/vTsO1UdKLMwXIUcH5jgdeP5VegP/AAkfhkwN8+s+ELdp7ZyP3l7pZctLH7tayP5i/wDTKeXtGKwrWRwr4OGKErn1rLDx5IKm946Pz21+e/q+9yp3m/U/1rtC+Dfie0/4Jgafo2tar4Xi1nxx8CvC+u6Atz4ntrHTppBZaVfw5u7jykUspOSeBt6nNen+INZ/Y60jSPCN945/am+B/gy40zSLYahofh7xZomv3HmG2gEsTWyTTfMsikh/LfJ5AB5r+UT4BeM9C1T9nL9nvU/E32HVLi6+FXh8B/EBXVC23TYYht8/dxmMgAcDbgdMV67beOLCAXlt4fsZWLAlLXw5pLsWO0Y2rAmD0xivz7F5lklWFPCVsv5lRclBTm9LtJ6Ja7JanJQ4Xppc1SpeFtvXV636/gf0Y6T+3B/wTt+EGuXreF/jn8UfGur3NwZLjQ/Bvw18U+LormQK6ySGf+yTCdxdyXWdVBIIwAKwR/wVg/Ze8F6Cug/D/wCAf7SHim3iuZPIjvdG0PwpHdyPM7tI099rEc4y+clowcEDBHFfhFbP8Sdbki/sn4e+PtTUoxDr4duIISDtI5lCj1rotN+E/wC0BrABsfhdqcBNw0g/tTU7WwKKZNxyN7EH2xSoZr7O0cBl9KCe/uOTf4r8jrpZTluFjyqoor1X637H6l/ED/gsRr/iHSNY0Pwt+xTalLnTJ9JNz49/aCsNGkjt7uKSOVWisNMvThhwQsvpz6dpc6mt14Z8HXMVnFp0U/hPTJ106C7a+g05ZLGFhBHOwVpFjBEYkYAuFBIBJFflbY/su/tDahLcSX2k+F9GimiRQbzW5J3Q5fJOyLB+8Oh9a/Q3Udf0rwv4I8LaRrOsWM2r6D4b03SdTTT2a8PnWtpDDKFwOPmQkBsHHWvocsxuZ46M44umowivdUY8q1tfv+Z5uY0cDCcJYWacno7O+nTyJdRuFYuWJYqCFIwK8S8Xy5icA7jnPGDiuS8X/tD+G9DEotNG1fVZ1DABmjsIGI9SSzYPP8NfE3xC/aw8ZXJmh0XQ9D0dVLBJp/N1a6x65ZlT/wAdrWrTm3ZrR9yKMG1dbHc/FgZs5uqtyowc9cV/Pz+11LfQfEjTo4V3RHQ98m8EgkXM/UdK/T2z+JnxH8ca1FY6l4gikhnuMNA9nbxQID6IqA4H17V/QV+xh/wTb/ZC8feHvDXxm+IvwisfG3xMsotmm+Jdb1q7vNJ06QOJUnt9IlkayM0b5KySROAf4c4I1wOBqe257qy0OiWJWGjZq7Z/EBf/AAZ8WeJPgv8AFvwHB8CfjB4x/aF8Y+DrPxZ8OdEs4YfDul+H/DE0wt7zxFc21zNHc3hu2YW1okUTRkQ3D7slK/E/Xfg38Vfhb4m0az+Ivw48aeCLz+1ohFB4l8PXOlm4MciNII2ddrFRydpOBz05r/Uy/aD/AODff9k39pLxfrnj7xd8c/2t9L8a69bSWr+IbL4kaZqc2mxybtsNn5mmAwwxFjshQ7R9cmvz58Vf8Gn3giW70q/8L/8ABST9pA/8I/NLPotj8VfAGj/EvT7Pz4zDcAZu4NokiLRsVTODxX0lKjUo07U3HXV3vvb0/QyWLU/en/X4/ofx0QxS4LAsARk7jn36VHcwvsADZOCcgYNf1T+N/wDg2k+IGg6nDp/g39q34a69bT5SGXxL8OtX8PtH6CQw3Fwp+qivL/FH/Bs5+3Da25uPDHj39nPxim3Maw+NtU8OSMOxC3OnAD8Wrmjh6kXojNYqnL3Yy19D+VS/+Mmp/Af4i+EfHel6YupatpT2+q6duu2tBbz6ffxXkT5Ckkh41wBjB5zXmH7bXh/SfC/7Vvx1h8OxrH4Y1/x3c/EDwisa7Yf7H8ULF4k0koB/D9j1a2x7Yr+gX9pv/g2s/wCCi2meE7/4iaovwA03QPA+iXOparFJ8XTqGrXaLh9tnb29i5kc4OFYpk4r8yvGf/BNj9pD4l67peqRi6k+xeEtE8LSXviKyuGuM6TpdppoETAZMCi1CwhgCsSxqemK6qNF05c1t1rr6JfhcdTFU9FOSVj8qNCuJV1TT3jAkljvI5VjPJbawJ/QV7Xrum22oX9nBJcwQibMM8qZdEeVjv3sf7q5wM88njmv028Ff8ET/wBpFoJdWTVtDvJpLR4LeztNIurqZSw6gggbiM8DOM1+afxb+Hfir4ceL9Z8H+Jre4tNX8OalLpep2sqtbvBPC7RSAoeh4I9eTWzcErrU0o4inVdqbuzFvPh3pEyXMlnqWns0eAJbe78vIPyhSvPzHAwO9cdeeANH0zVLKw1fXjpUN+jSfbmkWWEBANx2gc8sBj3rIuZI5N0JgYpEQ6iQnGRnB+vJ/Os2O3sp5oC0AMUeUeHJwN38XPoRUVJP2TUdH3O+k4xqRdRJx7d/wCvI908K/AzwZ4ghuJNI+Jek3KRkKTf30GkySEjLAB+Bjpyefat/UP2fPAFlZQpD4s8Sya1cKzQfYRa3WkytGV8yO3nVTFcSrkEQJIsjdFUtxWH8MvhboPj/Urfw5BBJHqN2wFuyklg3AH0H+NfoLJ8F/inpfgVfBWufCzwt4xgtPD58O+H9WNvqGg65bxowkh866hlkimG9UYt5UTE8lxXz1RY6FXleJfknFL8fx6HufXcopRX+xRbejanJ280n92777n5qxfBX4kGdpfDUz63DZuGhktkEt1GGkkSMyW4zIjM0UgMUih1KkFRivWNJ0f4vfZ4NC8QfadOsGyl6+m6mIbuGMZ3mC1BJWU4Kbm2hS3XtX7HfsTfsyeIvhro3jO/8caZpeia54u1O3vrLTdB1C61uC3SOGVXluZLtpGaWVpmEiZ2lYx3YmvmLx7/AME2/ixo97dXuk+P7ZpNSvprpLHSwtjZ2qu7OqxxPG2xRuwE3EKOPeuqoqVVWxck+Xq1a/3f8MfJVuJVleOqRpT9lB6xvd+uvr87aXe58U2VhrXgfUtOuPDXi1ItW029ln02/tYY7LxZYvExdjLqlzKI49rEb1ZuNxUg5KnzTxP+0D441XxJDqcuop461fQ7oGyuNZ0q28SWKuu5I3EE0bxPjc2Nyc9a+vLn/gmp8XPEOoahefEXxjBpfhvQfDE+tw6qyRanczzYeUWqQJsA3MGLSNz1IDV8fWPgfTdAkhurRphd2+VFzBOYJUJBRiCpHUE9e1Xg54KpKSw0lJq19O5jh83o5pKSjW9q4W+V9Ur/AC+R+jPwz/4KM/FTSfBekeFfiX4E+HfjTSbe3i2xz3p8K3wKKVSVYrO2xBKASN8XlkbmHAYivzL+LXiWf4u/Fz4geLdO025sT4h117my0mbVZ9bTTLY8iFr+5JmlESIkas5yRjgAAB3izWdESIrfz2NvcIMbra3RdQmx/e29T74rxWHxbZ2mqNcC3ub+zSYkW8xEQlXGMN1Geh/CuqlTjT5pR3f3L5HoQoO3Oo2TPuX9lv4WeJLrXbrxHDrAsJ9Hvra5l01pPNs71IZ/OVBAjeXICYzy2eSDnvX7C/E/V5xqySQXdzHG9tHLGyXLrgGNSDgN79K/AzwL+1h4k+HUs8vhjwbobmRFQJqlzcSQKq8gbIymR7ZrovFv7dH7QvjCUypP4O8OxpEI400fw7H5kaqoAAad5SSAK5quHqzm5aWe39IboVJW7I/anwv401+yfNprGqROvKmO/myD6Y3fTFfRHgj9pfWLDVbbw1ceJbHUdWa1a8bR3vI5dZjt0ZUaZ4gdyqCyjcwGSwFfhJ8N/hn+0B8bvD1h4n8U/tD3fhXwrq9qLuS2sGlhukiPXckRgiXgd2IFffX7NXwN+B/wau9S1rQfHH/CV+LtbtVsdX8Sa/4ht7m8miDB/LjhVtqAsqkklmO0ZbtXlYmlCmnz1Petpa/62W53YTCyk+aKuuun/AP1mPxkkubTzLoeVkcljwRivzc/bg+Lugah8NvEHhVdasE13UprOSLSTLuvZoVvIndtvYYTPPOB0r17xZ4r0vT9Murq21G2nisrOa6cRXSSRkRxlux9FNfzwa5qXiz4k6pqHiXVNcvri81y7fUnk88gxCRy6IvoqgqoA4AAFefQwc8wU6TnZJfi9vyd/wDgnu5NmOHyLPsHm1aDlGjVpzcVu1CSk0r97HZh4iBlxlT68D/61Xo2iQjB5B6g5ArzmHwb4zjwbfXZXRsZE8STkZ6ckZ71sDwv8RYFAW706UH7jPb8N+Ib3rzJ8MYuEvdqRa+f6o/r3LvpG+H71xNGtTlpvCMl/wCSzZ3IlGc5OD0APSrKTDbw2B2x1Pp/KuAXS/iRDgvYaXPhd6gSPHux+J5pZJ/HVoR9o8LKykZDQXhI/AFa5K/DWYxkrRUvmr/mfYYH6QvhhiP4mOlT8pUqq/KL/M9GWQEgEjoGJznrXU/DbSLzVPEPxG1S0vdTsIvB/wAFfEOs3l1pkMUzhbqKHSVikEiMNkh1HYcYbptYHmvCx4j1+LPneF9RJHUR3CSAfyqnZfEbxBodx4jgtrbxRpdh4p0VdB1q306/fTm1S1W4jufInKMN6ebDDJtORuiU9q3yrJMdQzCFSvSair63XX0Z8x4ueLfBGfcA4zLchzKFXEVEoqKUk2m0n8UV0uYs8Fp4V+Mev6c2vXOvWmj3kljbeILLSbiSW9VYlWGU2ZzKuAVVoySU2kZwtfQErM7lnkEjqiq0pG3eQBk7e2fSvBrLxboll4guvFKaVr/9v3TvJd6heXz3kly8gw7PuzksOp75rSn+KNi0rO9lqsZJ3EGzLBM9cYNehxNl+OxsaDo02+VNO3fTp9//AAD86+jRxbwrwtic1lxDjKdB1Y0VBzkopqLqc1m9L3cT1iTgn5txIxj1759qrtuxkgdOTnIJry1PijojnMn2+Mj726xkAGevOOtW0+JPhyUjdfFCc58yGRMH0PFfJ/2PmUU+ajL/AMBfl5Pc/rKHiRwBiWvq+b4d+XtYa/ez0KRVPPGSOFYdaqPCxPylTg5xux+FccPHXh+Xpqtpxzgy7Cc9OtSjxXpb8x6hZnPJ/wBJXJ/Wo+pYqmkp05JddGVPifh7FXeHxdKfnGpB/kzozCRwTkj+Hrj1/nXgfxRd4tf0HCNOYZBKluq5eUh0woHckjH417AniGzkZQt1bNk/KyzqxYc9Oa+uP2UP2TfDvxz1jXfi18RBJdeB/CdyNB8O6SJ3t7XXNX2CZpp5UYOYLUGAsikb2lwSApz7vDdKrTzWNWorKKk3p5W/Nr+tvxbx8zTLoeHNd0aicp1KUfiX8yl530TPmzwl+02wa68Mz+ANf17Ub24iguLPRIWN0oilDqgtFDt5gOV3ZAG45XmvoLX/AA7438YeD73xTb/C3xt4K0rw9p0us65P44S0txNaKo3eTAsjTOMBsgxLgHPY4/SXQtM0HS49Y0zwz4f0LwPr+o3NzptzJpelwWxur99+/wA2ZVEm6Q5YM7HIbIJ7ST+HpPGnw68Y+GywttY8SeGdV0ALJJtkgvWgkj2Oe3+tYZ9Fr62tl2DxCiuRqzumm+mu23r+B/CeWZ9XynGLF0IxbtKLUk2rTg4N6NO6UtPO109n+EWrapZDUbW5ltI001Y9kluJFe3c4I3RoFBQ9Dhs964i9uYL28IsrWOBXkCIkSBVck4GPc1o+LW8QwXN9pWq2xS+0O9l0u7s7i4EVxps1u5imgkjI3BkZGXGT0yOKs/C3wvqfjHxnoul2cD3BhmF/erGN0cEcR3FmPuQAM9SazhQXNyReq+8+kxOKapOpNaWve1vuNWXw5qegWyNeWN1BDIMm7eEvbzE+koyv61jyyIcHdznCgkf59a/XHwZ8KrfT9HDXtolzHcR/wClWs8HnwOM/dZTwcjrxzXnHxI/ZO8Ha9aTah4ctbnwtrc6m4UaehbRicE5ntm4UEjGYiD14OK8fF5LWjUdZS5uuujP1vhfxyyilhKOS5jg/q9OCUYyp3lBebi/eXdu823v3PzSFwegORjqDz9akinz3APqeuDxWdrVpeeH9X1LRdViNvqOl3kljdw8Hy5I22nBHBBxkHuCKqQXwyQWB3H1wR9a8l4aorNr7j9zwuZ4bEKNRTTjJJprZprdeqPuT9ivVprD4r6yYpWSJ/AOozTp2kETQOv5Ng19oad4hOnG8ZHbM85uXJOA3lQSyD9SK/Pb9ku7I+IHia7T5jbfD2/B5+8ZJ7SIf+hV9a3d9IHu4MgTQaRNKVHy5LiONfpwTXfShOOEUetv1dj+XPF6tSq8bVJws/3cPwud18Pr+a7le6di20SPhsk5JJ45r9xP2PYIbb9tf4u6xfPFb6d8Hv2UvA/hG+urh8QWIGh2eo3TMeoC/wBoTs3fANfiF8FNMur+aDTvLCyXt3Fp0KI24Fp5FhUDvyXFftR+zhYy+JPGX/BTXWEa7hi13xfefCbT9Q0yMXN9ax6fob6Mhtk/ieM2qssfcgDvX0OGbpUa8rbQdvW8F0/xs/G8wtO0X10/8mj+lz7q8cW2J5XUbdxyMY6V83+IISHYnOA3Q85zzX1H47iMcjEYKkYUYwB7cetfOPiKIq1wSQ+cttHAIx2/Svnq0aUJtLX+vI9mi7xsfij/AMFXPCF7q/w5+GniDS5dEsbzQfG11pjanrbyG2sodRsGZmSONGZ5N1kgUYwOTgnGPyTj+B/jrV/hno3jfU/ib4G1zwoupJ4Us/DGj+MtEn+JEkjzBU2eGLrUY9auY90uFWO2ZWA+UY5r93f+CjvgjUfGv7N2raZpc13aXlp4y0G7N1aLNNJbRSajHZTyMkWZGRI713YKM7UNfNXgH/gnNo/7PHxg+C3xY+Av7QEusfE/4a3Fj4/8RL8ffhZotz4K0bV7OSOe1kh0ix1LUbiezFxG2ItVW3dxGjD+JR9JltXB08HQni6sYqMno1zSa3fKr3v761XpbUK1fGRj7PD32enT5vz/AKRF4w/4I76v8FP2aNa/as/aWu7/AOE3wQ0IjQvC+j+K/DWraX8ZPiDezwXL6VZJ4eEsUNnLqE8bIGv5/MhjR2e2VVDN+S974a07w94ce80XQ9A0bXBC0840+0MbPEoLPBHKWZyw2qQSTuIHSv2G/wCCqX7cf/BQb9qq/wDht8J/2sfiZ8FfiF8N/hpfHxv4X1L4JeHx4asdc1C6iEMk+s26yNi4gSNoo42RFQTOVB8xq/IjWp5pbG1d5PMKzSSpEzbQ2XUMpP0I4PpX0GFo0qkfaU6jmnq3ayV9lFb2ta/M73Z4teVelGMaz9562W1tv+CfMV54vvbp3nkF5NCsmxn3l9hB+6w6jpzkVzl5r67i0c7SsRudTKYtvsB+dT+Oi39t6kbSFYrV5iFFo5ik4A5Y/wAXNer/AATvfB8eharZeI/BOmeKLm/u4pIb68nktdRtvJdGeOO6QiSNZANrbPmw7YPQhy5aEXNq77f8OdFJKpZN2PBJtcu5SWVHKk4CJGJQT7kc10eqR6nd+CtJ8TDT7yaz07U5fDt7dizlFrBLMv2m2ieXbtDuq3DKuckROccGvpfxf8Q/CXhJHn074C/CuC1MipZtrV34j8SXM7EMSGMmpImAAAfl7jj0o337VjwWLaD4T+Bvwc8OeCLy5W61fw/Ppd5q9x4hYMWU3d5Lcl8oGdIigzCJH2Eb2ByWJnOKapP1uvLTf/PzaL9kr6vY+OTqU3U2UuQc8ozH9RVeXULktuFvOG4P3GANfS178bNPlvLmbS/gj8EtM0uWdms9Mu/Dl5rdxZRn7sbXT3avLjP3mUHGM+9zTvjVo1pd6Zeaz8FPgbrOntKZb/SrHwtc2F6yKSpTzvtR8tjwykBuPyoeJnG/7t/ev8xqmn1PmKxvvESLJZ6dc6jZW102Z7eCd4YZe2WTOCevJGa+6/2bNO8OfDzw349+LvxF0iLVfC/hvwRrWjeHLa8uGtI/EfivVtKvNP0O0t2Uhpmtri7j1CdF4WHT33kB1DeOX3xqt5rua40z4NfBDRYWk321vD4Mm1E2Y6hQ810wfH+2pznkVwPjH4ieLvH09lJ4n1d7yDSoDbaNpVtaw6VoOiRNyY7KxhVIIQcDcUUFsDcT1qXOvJpqKiuuz07Ws07rR326DcU48sndfM41VIABJJVMEnjPHWk7HgZH3j+lODE8kEH1/wAKUqT7qeCAcke+ap2etina6uImMbcADdg4/wA+9dpoBM+g+LLFQC/2K21NARy32W5RWI+iXEhPsDXICMAhiTk9CVwT+FdFoOonSb+C7MC3UWx7e7tJG2peQSoY5omYdNyMwyOQSD2FY1oTnDTV3T9bNO3zsaQvfQs+HtTm0XVrDVIlEhtJt0sDjMV1EwKTQOO6SRs6MO4c1t6zpMej69qul2+97S2u2FnI4yzQOBJAWPqY2TPvmrlvo3hfzlvH8UwDRQ/mSWbWsy+JVTr5AhCeUZD90SCTZ/Fx92i81FNa1q91V0W3F5cmVLZX3i3ThY4wT1CoEXPfbTi1KqpRWlrPRrqrb9ve+8cklG1z++H/AIJOfCXwhN+zz+yBb+JfDmj+JdL+MH7OKeLPDF7r9hFqN1o2q6Jf3Vnq1lBIy5ETpGk6rztL4FfuzonwR0OHbb6V4WtyQQI4dK0XapGCM4RP61+Yv/BKTXfDupf8E+f+CM2q6VFp83iKw8TeOfAWow2kCSXkts8viKK4FwyglVElvbgGUgbmAHJFf0tfCfWM+CNDsrmS0tNVtLZo9Q0aeYf2jpxM0hVZQSSAVwQT1DCuClkmFWJqOSWrb2Xf/gHg4qrUnVUJt2s/zaPjXTPgZrskSi28C6u4wFVpbRLEDOeVaQrivyj/AG74/wDgrn8Gfio+n/sofsgeFfjX8BdS8Cafqs+uW9ra6n4/0fWvOvk1Ozjlt9Thuwvlx2Uij7PIMysFY8gf0+p5TqMFiFG/5JTsB/A1IDCzKplkUuwAwSwbJ9TmvZpZfhqUPd3t5abeXkTTp01K8lzLzP8AOn8Of8F7/HenLeaV4y/Z48M6tLbXL2WpSaJ8Q762v45o3KyROlzFLh1ZSCpOQRiruo/8FqPhN4kea48QfCH4keHTLzMmn3en6/FHnPC/MjMPfAr8FPGFiuifFb47aE0QX+xPjb4j07a6jK+XfOu38Oa5i4W0d23Q7cj5zgYH0Arlrc1GpKle8U3+B6scuwS96ELN+bP3a1D/AIKUfsu+K1Ak1vxboE0q4Zda8KXCKh9C0W9fxBrzXUv2nvgN4ildtI+Jvhra4IWO+nk0uQ5HcSqvrX4r3Wn2jZWPIJywwx4B5+71HNYc2lRFCyq4I/1iOASv0yOcVyOjCprdp+X/AAxvHDwgkoM/fP4X+OPAms+JrD7H4x8GzoblCJH8Q2zpwwJLASDPUcMa/tW/YQ8QaNe/Bvw9a6Vr3hrUisaQxyabrFtdbmwMRrHG559gCa/ynLjRoyDjbyck7AjKR6le/wDjUmlaz418J3SXnhfxp4t8OXEb74pdE8SXmjyxMOpV4pFI+ortwtOnRfLzGFbArENNTs15H+y49rdwx/vHnjb0a3dFx14HBqjdMQhxGhjA+dpSVYnv8x4A+lf5I/gr/goR/wAFAPhcbY+Av2wv2gNFgtD+5t0+KWq39so7ZinmdCPYivrTwd/wX1/4K5+CNkS/tSaz4st4gP3XjrwpovifzQP4WeW23kHHJDZrr5k/hOaeXVV8Ml+J/pK6qVbxFaOIV3LLkbGMrZz2Lfh9K9xszM1ujCHZhAQrtuP41/nRfDv/AIOa/wDgoRY363XjbQfgH4vntAGU6n4Cl0M3ZAOTJJa3MYBOOw5Pavs3wn/wdv8Axl0cQw/EH9kL4aa+jvi4ufCXj7VPD1wfaNJVuI1HoMdutLmjdxvqckMvxNOTk1f0P7MfjX4Ym8X+DtR0OUSIl5GbeSIPuWZWzn5OnbHJ718Hr+yf4Tt9KkI05fPALvst43CeuXHHrzur8YvCf/B2p+zbq6Qw/EH9kn4v6AxIFxP4f8baP4ogQ9yscyQE9+p/Gvp3w9/wcq/8EzfGlmRrD/tB+C5WjGY9U+F0euWlsTj5WNleNhQPRT9KT5m7LQ562CruXM4n6VfCb4SaZoL3tmUSEq52FEWWZx2C5GF7dK/g7/4LifAuXwt+2p8Y9VsbNrey1nV01UyfZfIikklgRpH+UYyzbiT6mv7BvhX/AMFr/wDglj4muJ3j/ax8N+Eby5JFta+OfBPiDwwCx+75sz2LpHyeSCQMV+Hn/BZPXP2Yv2nvF/8AwsP4DftFfBz4n/2noEQ1G28LeO7J7tLqFCufs8rxyjcMfKR29TRTcU3zdfzDDQq0Kik4tfI/i51KwFpPOGZWZQQWX7o+mayLWPJIACHcCH6kewY/0Fev/Ebwlf6Dqt5by2kilZGQOYTJGwyTuVlypHvk15lYA+fGzCPCyAOGOBwRwB1rKpJc2+h9DFKotNT78/YY8NQP8SrTUbq2Kpb2juJSu+TLDAwSfcZ+lfvfp32Z7eESoZGRQCZBvxjpn8unvX4nfsleIdD0zxVpcE1zBDcXUfloOQQducHHOT0r9OfHf7QXwq+EOnC/+IXjrRPDeYRLb6ZLdfaNbvQBnEdjGGncnthcdOa8vEt1KtmEovSMd+x9V6ZOqTRLnYFIJYny4wM+nXFXfi9qmmeHYNF1S+vrHTNKgsDc6hq2pXSabp8PA5MshVFUYJyxFfhV8W/+Csk8bXWm/AzwSpfJji8Y+Pk3KvX95b6VG/4gzyfVO1fl/wDFf4//ABl+Omp/2n8VPiJ4k8XsrZt9NvLww6Fp654S2sI9tvGo7bUz7mqlh51Kdp6Jnj4zg/GZ3iozqTVOlazurt+i0/Fo/d79oD/gpl8AvB3h3xH4O8BLe/FHxPqOm3OlSXXh5Ra+FbKSaJ4GeTUpQfN2784tkcHGAwr+fPxH8Ste1l3WOZNMtDlVtbAlW2+jSHk+nb6VxskZIJJ+XByB93isu4QKCQQFxnJ4A9qnL8DhsBFxw9/e3b6n0mV8M5Zw/RlDCxcpuzcpu7dvLZb9iCW6dixZ2yxyxJyze5PWqjXGBzgc5BIxnrVOSQlmI+VSf4iS35VVMozlCc9Szcn8K9iEG1cVfFOUrNmgbttuclcjq/Gfwq/ZvNOvlRK75yCx4UfWtTwj4M1DxXLJMm6OygYJJMclpX67F/Tn3r3fSvhjcRqkcNp8q9cLyenU15OPzfB4OXsL++unY+q4e4MzzO6SxlOjL2L62evp5eZ0nhjx34rn8LaJ4TN3JaaRpdolsLK1cqLsr/FKf4sn+HoPevavDtg80Mcm1t2MfLwR/nmuB0LwHqkG3Fq6jIUFRjPPr7V13iTxlaeCtKbTbOXzNTMZFxPjmLj7q+/XJr5PEZjSry5Iat9vM/Vsp4OzHK4JcvJDre6Xq2QeN/FMeixDT4LyT7VcMLeaJbhlWNW+Vs4PXBxiuDtzEETy0jTC42xgIB9MV8+eIPEk2s63ahrguxvllnIckDB3YJ9TjBr23TZFkgjJyuQPuEk9q48yw9bDU6VVy5XLW3btsfs3hlWyXH1cbgVShVUHFOUlGScrO6Sae111Oqj5KhZpFzhvknZSMduv+c1pRtKxCi8uk44K3Lbh3654rChC8HJI6AZ5+vNaCKcZVsY4J255ryViMS2lTqNejf8Amft9DhfhqtC9fLcPLv8Auqb+Xwmsxlx5ouLhXTncs7A+pzzzWEPEd9H4j0TSxdyiC7uWMpeRpEdVRiVK/lTriW4t1V1kBTOW43ducg15094zeNNHkldAsfmvF5Z2kHbg/hz+lerkUq1XMKcZ1JNbtXetlf8AM/LfG/A8OZX4f46rgsvoQr8sYKSo07xTaj7r5bqybSa1T2sfRsxj3swEZ6hdyYBz14rHuYbSdGW4hhfbleUHPckVUGoxugBJIK4O5v5Gqcl+ig/KQrnH941+harVn+c8r30Kc+k6dkhLWFj1ztArMm0ewyoFvEWP3htGD/n2rXa4jbcSzABQORyB61UaQE5D7wMcEYIp+bITktmc3PoNgQS1tGc5OCOtZUnh7SiMG1QHPRV4JzzXXSSg4OcjgKGOKqOoJ5I4wOGyx70WW5pzySuzkZPCejscm2UBhggjge2O1Zdz4J0tl+WFAQueR90ZrunGV/i47jnP1qFiyBtwPJwD1ppK6sVCc7aM8zm8G6cvSEKVOQV5Br+jH9nHwfZ/Dj9lf4U6LBbzQR3Ght4h1ubyjDJBd6pI18DMOoBSWMB24wi5wCCPwv8AC/hyfxd4l0HwzBNBbza7rFvpSXFzOtvBbCeVY2kkdiFVUDFiWIACnmv6HfE3iDwlbeG9N0Twr4o0nUX8OaRDo8d1o2p21/LewW8Kwok8SMVcKFyDgFckAis8TUjGKg7Xb/L/AIcyryr1I8urS/rU8F1e6Sae71uylhK22o2qXggyoLJLGI5ceu0kEn+8Rx0r2kwW9nqcOoKxisPEAiu2uEGxbS98rY27viUBSD0yjetfHPgjxLBqHiP4laBDGYYr54ZFtzM0sAuBEjs8SH7gbylyo43ZPc19c6FdRapoP2O+lMqy2iW3zHDwMnTHoQec8msqTjyqaVr6nLV912kfKnx9/Yx+GnxP14+K7NdT8NeItTc3es3vh0xx2+uzEAF7mFgVMny8yKFZs/MT1rS+Fv7NfhH4K6HqWoW8buxtGv8AVb++ZZ7ySOEZCs46b2xGiD++e9fVmkb9QK6XenNzYziRbgfL5sfc5HHPGfeuS8davHrXiPQ/hxo6PJB9sTVvEJhiaeSZbcGWGFioJxlDIw6BYueKuVWlSi5ydla7b0slq22+iWoTxNedH6u5twXS5cjsP7C8FafcXpgt9R1W4tdOgaVtkcc12+5jzxiNBI3/AACty80S0OkZRlZ54TK87Jwy4+UtnnBxx7CvLvjn40srDxn8A/AEFwhfVviHBNqCCMToy/ZrmOIFR1BaQD0HB7V7T4hdYoZTNJ+4hG4goEjuWAyCwHRF6ADqacrShzOzT29NDli3Dle1/wDM/na/bG0LUvD3xv8AEDWckcVtrFnbanFG8QB3+X5Mp4x1aEn/AIFXyubrXlJAe2YjlTsIJ/Wv0K/b10i6h8V+EdfkiLQ3thdWckx5kRxMJkR/cq5YD3I7V+f5k+YgkDA4IHX61hhsNQeFjzwW1tu2n6H3GE4q4iwtCFGhi5qMUklfRJKyt8j0T4W/GHxL8K9XutXgtba7XUbRdO1CFiYxNbeYskkQODjJRCCMEFR71+i58Vrqi6zq9t5gtrnSrMwIGy6rcYcD69OnpX5Lagd0BXuDgEjAJP8A+uv0Q0+6nt/CcqwuEkbUNO04NjaSIokJUH271zYzC0KcIShGzbs7dro4cVmGNzLFPFY6o51HbV7u2x+lX7H0P9rfEX4c2d8kixXXjzSnkM4wBFDeRXEpJPYRxOT9K/Yj/gm88Hib9n74y/EK5tUurb4s/HDxj4ol+1oGWa0nvbiSPcPUpcY4r8Wf2UNbvtL1a+8QX87yR+CvAPijxgHkckwtp/hvU5oyD2/eeXg+4r9vv2AbCTwf+wJ8L4XUxz3/AIUu9dn5xvkuppF3duuwVcFH6lWcG7PlW38zd/8A02uvc8LMJyvZrqvwvf8AQ+4viLAFMjADqQdq43D1+tfMOvYLMWwBgBm78DB/z7V9gfEi1MqShSu0gyqMfMpHPH19K+PdeV18ws3KngHhQR1wK+WqNqSjp+p7tB3R5HqFvpUs8cGs2djqOlPNsvbLUbdLqxmTjIkjcFWA68jtUmheI/DmjxXeieC9HsbKJb12On+FNFWGKV3AIcx2yYJw2NzDoOuBVuFrePWdOe/ijmtY9Shlu4pBvjljEqNIrKRgggEEEdK+xv8AgoN+1Z+zX+yj+zh4rf4R+I/hl4i+Kvie+uPh/wCG9E8I69p2q6n4Wu0QLqM9/BDI0ls1qrBNsqqfNlUD7rYwjllXM8QlTlaK3v08/uOiGKdOtDDQhzSm7Loltdv0P5HP2+viO/ij9oDxrp+n6hLc2Xhi1h0q7WOUvbyTWyrGeO5VjJ196+FtamEFh5wlUMqh+VyjF+/tzgflUd9r994o1Px34gvbw3d9qOpl57gyGU3MjNJK3zfU5OfWszUJ7O48LQ3Mr+S8tyNMR3OIlcgvGremSmB/vV+l5fFYbCQpx9PuSR5Gbck8wlGntGy+dlf8T5/8aov9uXrR58qbbOi7hgGRFzwOOo/Wu1+DujX+pPdpapuRLoGXgnBYDnI6dBXn3iS4Mt8JGAJECxOAMIGXj+n6V9Z/sgWsd/8A8JzFLHlIPsVzG5QMAW+0Iw9edq/lV1pv2buu36Ixm5QpXjuR/EXwdLbeGNX1b7Db3r2unmS7gvp2EIjgCyB448Fd42sCRtJDfe4r4vup4JspFEsULL/qtuAhPPy/Sv1e+JGkLP4V8R2pQDztEuowoGM5gkA6/hX5GhsYG7JY8jHzVjRjNU9P6RVKXOtWbml6VLrOoWGl6bbXtzfX8y2lra2kMl5c3ErttVY4o1LsSSAFUE88A1veL/BuseC76LTtXgO5wxhvoYpjp2oAbCfIldE37N65KjjePWve/wBhe6+wftefs46x5bTJ4f8Ai7oviiaFIftDXEWlXkepSxbcjIkS1dDyMbye1fW3/BS3xBa/EjVLbxBYaZcaZD8N5tL0SV5JF8i5tdd0m1u0kI5I8uWCOEPu+cs2QpwKlzUK0aNtWm36bJ+d3pZamsfac0rfCra+b/4Y/J8E8gjBPXkEU4cjPUe4quJYWOTNFnqAJRkfrX1V8B/2KP2u/wBpu4hg/Z//AGZ/jl8YEuG8tNR8C/DTVdX0BMHB36mIRZoAepeUAY5NdMYSlGzV7lylGmuapK3qfMHJ9uinjjHrUwQ9lOMcY6kmv6SfgF/way/8FP8A4sLBffEjRvhF+zRoLos13efFz4hRalr9nGRlmbSdIjvJAQP4ZZI+navv3Q/+Ddn/AIJm/s4xR337b/8AwU/t9f1axw9/4D+C1npPhaWZ15eJGlfUtRPcA/Zom+nSsZclL+JJJeq/QzWIpS0p+96K5/F95bFcsDgcnIwFA9/xFXdPtbvVL200/SrafU7++uFtLCx0+Jr27vZnO1IookBZnYkAKoJJPFf3H6Nqv/BvD+yu0B+Cf7EPi79pzxVpTZt/E/xjW48UWl9Io+V3/tqY2yjIDfu9PHXAHavhf9on9oKD49/EHWfEHgD4F/Cn4J+DbnVF1Dw54L8I+DNJji8OKIYYR5U0VnCiufJDl4o05Y4HGT5eKzbAYaDanzy7R1v89TopU8VUd1T5V3k7fgrn4J+DP2E/2svGn2eWz+DuvaHZXMYl/tTxlfWXhCxgQj78hupVdRzkApk9ga+rvDn/AATA1Ozt1k+IX7QXw70LU8KX0PwhpN543u7du6vPuhjz1GUDD3r7vtNF1zV9ra3qt/cRFsrb/aSluPogIFeyeE/CVhbmNlj2BSBtMROeeTn8a8155VnZUoW9dX/kaPDVYq9SX3L/ADPRP2Hv2Rfj/wDAf4TaD4z8GeJPGmq+B7jxteeH9F8V6bYapoXh+51N3EqWVvJb3W5LkA7gpi3EsdpOK/WPwf8AtJ/tsfDW2jvLHxL8R1sLo5bUJ9WGuWV6IyVIzqFsVYKQy4DnBBGQa93/AGUbi1m/Yd8B+GomQ30n7aOmpYRFjHK2LKC4cgegVWJI9a/Zr9jOeO//AGefDemXdvb3NlY67rVgtvdwpd2pCardMQY2BXHzn867cLh3VaqRqNSlr5bvp8jyqtXlrckoppH5AeEP+Co37Rvh8wx+I7DS9djXBd9a8A+W5A6g3GnTLg9edpr6r8C/8Fc0uZ7eDxL4N8OoRKisukeNJtGnPzDcPIv4WA74G/NfpV4m+AfwJ8WB28Q/CbwFqM8uQ1zDoEGl3RyeT5luI3z15zXzt4l/4J5/sw6+ZHtvDniDw2ZDnGj+JpJ7SPkHiK7SYY9s10Twuaw/g10/VW/zJdTCveFvQ/zAvilrCa1+0R+0/f20L29tqXx78RarbwF0maJLq9lmRCy/KcKyruXg4yK4eYsWYAFXGTyM8cd/ava/2o/A+n/DH9tn9tH4cabJLPp3gz9oTX9C06a5EcVxPBbaje28LOqgIGKxAnaAPQAYrxSY7c70OWPCg5J7cfpXTVU3Vm6m99fU9KMvdTT0sZsu8csd5Xtu2vj8e2Kz5nfaSjOBjsN3X8eKvzPvBVhtJB42gsp9M9OlZTyrjaAMH5c5L449fwpRSSsrFKTvdlOd2IyXYELzgcE++f51l3EwwqHaSzZDnPXI6VduJdijBDIDsxsOT9R6dax7p41OQykkZ2jomAcHI4z0rSKW99S41bMiuJXVtsUYYA4Hy7eM5br3+tZ7yKW3ZUnduK9Cc9z17YqRiWJfcRk8sr9cjkDjtn8apu25gpKAY2MVXJPOD/WtLtpOLHzU5W5hjW+ZFOBsdhkBxvYcnntxmpXXA5XuN3AOQOnJ47VE23cclkypG4ALkAdh9DVecyKCQ7Da3y/xN17n6fzo5nddwajJDisTOF+zglhzwChz78e9RZeMSKuYELbGEDsBKMjg49ufSoRckAAqGwNp2tub3FCzFs718tVGc7SQh9+/TH5VTk+quZtRvZMnQtCxkguZoyFwWVyGH5/yp81zdPgm7divRnQNnPUHpVMy5Jy6sW7j36U5JBkow5IAA4bHqf1pKKdm0Zcib1Nyy1S8ix587SqFwsccjQ4P05FdBaa5ZuGi1DSbO8jMf7vzLG1mkRsjJ3MgJH4965OEqQrBgQuRtbrnHXFXYtqurYXkEnBx6c0pRhLVkJdFucT8VPH82ha1o8PgW7Pg+6tLEPqg0aD+zL1pZPmSVZFyPukYKEY5r5o1DUL3Ur241DUr681O/uWMlzqGo3T3t5ct1JeRyWb8TXdfFJxJ4uvD/wBOlsBjnjyV/rXmzHYpJG1hxwKzUeSnoz6TC0acKcZrdpD/ADDkNnOD8wHWrUcjKMgAcbRk5H5f561nkle4BI69+asxMducHnk4OSDUTuo3ud9NylKxeDsclvmxxzwB07Vm38n7o4PzEdh0q2Dwc5x1ORnFZt+2EJ5HHHPX1pUfekl0M8XFxouRzrk7uD9e2T9ahJOeR3wOetPfAZif1qIHPJHfgZzzXq2921j5BtuVz7i+BGjWj+FLF5SqvdSSTsTjccyFR/IV9aaT4as5AmyWJMkAkkAt+FfKfwdzD4N0YqCM2xbHc5djX0JpmoTwvGdz443HPIx/k1+KZ1L2mZV7v7cvwZ/eHAFJUuFsvpwSX7mn07xTfzuej6poDaRpc2oyOnkxxEqUYHnB4r8s/ih4xubzXdRtoWYO0zb5j1jXOFVfw71+juvapcTaDfRm6cL5TOYy2cnB7V+Wuu2M+q+KdQitkMkslxg9wgAALE+lelwbhqTx1atXd4winr67ngeNGMzLB8OYXB5df2teo4e6vea5dl59PRnP6FHPPq9lEkckhM4dgOOh6k19gaPAyW8W4YYKMjPB9Mfzrybw74YTS1jkREa4DBzNIpLggHIxnvn9K9GiuNWVF8ua2U9g0JI/n716PEOMhmNWMaFuWPU38E8kXB+CrVc4UnVqyT5YpOySXW+921Y7aNAQPlKg/wDPPlf8/wCFSqj5OzGAO4KsR15rlYdS1lcBlspP7wXen61ZXV9WQNiyt3Zzxi4K7fwK181KlJrli1b1P6OpZ7k+kpOaf+CV/wAE0dDLHN5bb13oR9wnPXFeI+MJn0rW9LvYUaPEjK2T6jp6c4r1q312++7cabgDj91cK2788Vzfi6wt/EFmqR2c8d3DMskfmKNowcHLA+ma78qrrB42FSp8Ozs11Vu58R4oZTheMeDcVl2XV17VxTipxkm3FqVldLe1v6uamm6yb60iYLk4ByBjPFarzuwGQOWyF744rjtM0q406FUSeSM4yQsjbR+FVdc1fUtMsppY7l1eJCy+YBIjHk4II74r66nn2Dq1VSinq7dP8z+Nsd4H8T4LBzxsq1Llim7NyT0V7fDa53L3CgfNJsyMnLYx070LIGACyK4zglTmuZ0q4u9T0qxv72JIbi7tlnaKMYVQw+Xj3GDU72a8kZBA4PT88VnW4hoxxEqEYXUXa9+3ZHdgPAnNcdk9DMpYuMK1SKn7Nwb5VJXSclLe1r+7o9NTo9gJ5JA6klcKaheOMEYbAByQea54G9j4juZAOmGO8Dt3pftd8hO9YpR3LKVIz24NdFLO8DNatp+aPm8x8G+NcG70qUK0f7k0vwnym5uRckMu0Dpjn6/rVSWTvkLzkAnIIrJfUZFGHgcg8ExuGI9eoFUJdXjUlmjuFCjA3xNt/E/56V30Mbh67SpzV/VXPisbwlxJljbxuCqxS68ja+9Jr8TrLC5+yzJcINzKGIH3gQQQR+Pf61B/wk+uXOsWljpa3ttqd3cpb2Mlo7W8pdmAUK6kEdf0rB03VoZbqHOCrtsCKdztnsE6n6V3cuk2erGK40u4e01G0YOPmMFzE6nIZehBB9K83MYw9sp1lddz1MkhX+oTpUJWk27r7t0fXvhC31j4e+NVXX72V7u6tbW7kuZ5d09zui2sz+5OeDzX3Z4V8R293t8i6gZJ/nYAj5SMdfTPrX5Ha18QPF+p2li3iMvqGs6dB9lGuBgt3exqcxmcdC65ILj73GRnOV8O/tCan4Zuo4ptXis5Adr+c+0YB9GrvwtSFSlGNNptHyWZZfiaNS9WFn+B+wnizxnL4V083UBi/tO5U2unxRjfLO7cBcemcVweltpVn4S1LV/Eram1/cataa7qkklpeabema1uBNCIbjYAVDqgeMNiSPcpxnNfFWgftF+ErvUIde8V+K7fUZrdNtlYW863Ig467QcA98e9dZ4o/afi8YR22j6ZcjTtCTDXDmTZc3ajgAgcD6fStquEw2LouhjaanCW8XdJq6e6afno009meN7OtBWpuz7rf8bo4H9obxxrXiPxdYeJ9MubzT9U0qeXWdHukjNrJYSxgtbPCDggKwBHGK+q9R/bq+Hd14T0PVNL0jU/FGqXeh2l1q/CaVbWl20CNcwAtnOyUyKSq4BXgmvhn4geM/DWo3L351C1SFbYxCEyiS4f5doUIOTkfhXxtp0l5pdjLYRXgnjaZ5IwiFUiViTt6/5zXLXkqNFYbCvlUbJK3RaaP7vu1Po8uwWGruNTGQbik9nbXT5n1B+0P+0PpPxg0C90u+8Gf2LcxXsd/pOpW+qfbnhljyuyRDGvyujOmVPBKnBAr4hJG0jrxyT29c10GqSu1pOZn3ZcEvuwDz6fjXMeamBzyew7Y71tg1y07S1d/v2FjqdKnW5aMbR6IS4+dIUCj5rhFBGMn5wOa/QXR8z+GNLVgD9r8SPIwznAih2/zFfn4pWW4sIxzv1CFcDknMi9q/R/wVpNxqOgeG54gqQQT3VzO0hyAWldVCjqSR+VcedYyhg8NCtiJKME3dt2/r8ztyDI824gzKnlmT4eVavPaMVd+r6JLq20lu2fZnw0nGkfBj9ozXY8JLY/ArUdFt33f8tdbvtL0ZAPci8lH51/Rf8ADbTf+ER/ZX+Fvh+ONo/I8AaRZ4CFVBuI4pX7espr+YnTfEGqWPh7xB4Utpk/sLxTDaQa9ZSQo6agljdxXtqrMQWURzxRSYUjJjXORxXqSfHX43PBbWv/AAtnx+1lZxRwWdofFV39ktFhUJEscW/YAqqAABgACviJ8fZbCl9VoUZy130Sdr2tfXq97H7RP6MXGWIorE5hjKFGV2+S85tXS3aSino9m/U/r68cwPKkkZDAKdu4jr2xnpzzXxz4qixJOo5AGfcduvbpX2/4ytxtmGeBlgOp68j+dfGvi+AfvpQpO7KsSOARnivQxCUJWa1PwvD7anz3qjRMJNhLKvcndyOOD39K/Lr9pj/gnufjl41vPH+j/tM/D7w1rOsNJe6lovivTw19FcXAjMouZre6eYvuXLu8Bds5284r9StVTa0o4GD8oxwPX9MV+YH7bP8AwTp8N/HnX/h78XvhTrtr4a8V6zBJpPxq8PXVrcSHWprO6ZLbVNMmWN0juZrMxQyJKBHuto5Bks4r2MgruNapRdRRTj1V09dl26/kRjfc5Kl7NPe1911+4/J340fsy+K/2Xrmx8E+I/FvgXxddeJpG1y31v4fa3NruktbMWt0WbzYIZIpC0LkxsvCspzzgeJaxp0B8FXOk3clpZNql+otrm+uEtLaGVBuWR5DwoDYyx4Ga+nvjH+z1pfw08X+IfBWgeHPEHgjR/DsdtMt34p8fWPinUdd82Nd8qXMUSshZ1YvbNDF5RAGDwx+R/HvhG+ka2063lXV7ZFNwDDqazZyOBt2g7hznivqp4qEVTTknKy79VfXV9N9Tmp4LF126soNJ6301PAdTKXQtrpZoXlkjKzKsgbcwPJ/GvsL9kHUREnjjSre1klu2hs9SklXaFSJHliPGdxIaRDhQfvc18aXVm1ldS2ktq9uisRHu+ck9WXJHvmvtH9hrxxa/Dr4/fDrUb3Q7LXrHXdeg8JX+n38aOEj1KWO2FwgYFd8LtHMAwwfJI4zkVUxMY0nNLX+mKvQmqbi1r/kfTHiGw1rUrWaGLTtWukuomt90OkzRW/zqQS0s/kx455wx618xaV+yb8LdN8u8+Ivx60HRizZfRNKnsDq0Wesbl52Ctzj5Q3TvX9Q3iFPhXrcTadrcPgPWIUzGLSa1sb7GRtICKp5IJHHrXwj4k+BXwn0vX57P4f/AAq8CaBY3DPeahrunaOsU93KZW8y2MhTdGFBR3EbGRxOgUoNzV5uJxtZpqjLlWmun63/ACfV9Dmwzila3qfMf7NXhz4Ifs5a94P+PHwd8NjxN458J6pJd+DPGnjoz+Mobu+EbWwTSdEb7NZzzKZWH2m5SS2hY8iVwsZ9d8YXp8aRfCe28U+IfD/w2aTw21p4s1S58LR+II9JmsruS3t7C+s2hkQ7Y9vLRK+5Mh1zXol18PPC2qjT9GvtIsdemS7gXT21OBLXT7KWJlFt5ceRFFHEcFB91MZ96xNW8Mzrqd+ZbC2lvluXW8ujOt20km4mRzJkhiWydwJBJzXl1cXVXJKbcmn9p3VrNW/G+3pudcbVXLk0bVrrfTb7rs4bxD8HvGdrNcXvgu7+BPxd0WCMz2tx4DvtH8N+OZ4BjmTw7qEUDSSf7NnNMxxxGMgVd0n9qj9orwvo8XhvTfjD8ZfBul6eGWHwuPFmt+FbKwG5spFpxljjXlW/1aYJU9avS+E7m4JYwrxkhCoweemSPaumsPH2rfAu2n+IOt2La94V8OQNdax4Y1GC11ew1iF45Lcw/Z7xJLcPidgkhTKE5BFZzxOHrz9nCMoydkuRtpt26St+El6HTSpYmNO9Rxnba6s/vWn4HzFp3/BQz4qfErVm+Gev/EL40a5ZeItSSwivdb+KOoSaUI4453Il03e28yOiYZpMIobKnPHpOm6OlyTLhS74Lu5yzc5ySev414v+zrYfCTx/8Q/Gkui/CWTw94l8O2v/AAkN5qc2ptrlnaR3cyRtGDhVidWuI13AYYlgMY5++9I8F2u7MNtGikDJSMKB6V5Wa8rxPJT5oqyVnr530b6Na39T0KEUoXejPMdK8K2z7G2qegB6ADr1/OvStK8OwxKmFXHXKruPsa9K0/wbFhQyswxztXcQfUGu0sPCKRhQ0AYZyBjbt4z0964oy5LX3S+9/eaqcVozidG0IPjFszEHngYHf7vvXqOiWFuHRZopI0U4IVQpGAe9b9n4WYlNoOF+UKVCc9/8/Su70/wqrLGZF3AZUsG5YD379cVtCS5k5asxqzi7M/Un/gnzoviHxn4YubS6hSD4afCDxhP4/wDOcea+o69q9na6VaW/P/PGCGafCj5cnP3hX7CfsY3kEnwG0nToIDFcaH4r1rSdTZpms3SZNQll2yYwc7Jo89eMCvyS/YP1/wCKegeBPjH4R+G3ge08RWuq/YNT1nWbzUI7GLw0scdyiOQ7orGTB9TmLpX2z+zxp37S0+i+M/D/AIL1TwVoOn6b49vZfETapdxrqNvqFykMk/lOIZS8WNmCvGd2K+oy6tKNOPLFv5fk7nzOKinXneSW39fifp+sbzH93PcSOOVFqguFB/33H61ia34g8OeHIjPr2ueHrCOPLkatq6wTgjrhC7HI9lr5aufgD8avEG1PGP7QFwkU+PN0/wAPWNzPtBPOGd4o+nT5cc1o2H7Gfw3WeN/E3iDxr4smkb9//aGtDT4JCRnlIUDY9t/416/NipO0KaS7t/ov8zmboR+KX3H+bv8A8FE59Nn/AOCm37fF3o1xBe6Xf/H3VdZsLu1djbyw3N9eyq6Z2sQdx5x26V8iX/8ApbKSzZVdnmAhJR7E9D+IFfe//BWLwPofwy/4KsftteDfDdk9loVl4xsL3SrMTPP5UV1p9vdlS7ku3zXLHJJPNfBMzKQ+V6jHzck1VaMvbydVXkevC8qcZRell+RmSyfZYcOIZw/MUyW6maEj++h/H61kKiCbzJz9pFwha3lWQwwxsOQrKD14+771oTMhUgZ5yu3J/LBrMnQ7SFKkH7xJxnjuP8n3pJKS2JTa2KjFmtnu5ltbeINtVVLtLIQSMKS3qO9Y1xtFol3JIUWWRohAG/erySCwxnnnBHrWhNwojkAdQeNw8wJ/X8qo3DZ2scCRRt80IC+MY2nPUex6VUY2a8jRNtXuY0sihTMTIFJKIvlPj8yAOfbNU3kCnc8gQE4X51Jz16Dp/wDXq5J8pY/MVYjlTuZOMZRmyR7jp7ioCVSAjYvn7si5ldipHumcA9sj3q+Z8t+hV2QF2fayLuxwGKENyCD+FROZVIG0HPJ2ljggY6c1AGuCzC4lLgALGIhkKRzhsgkD3WiOSeWcRsFijOSjK5k80joMnofwFU3ysGMl2soG0KCevA5HXNSKXAUKBjbsZgu4N1z/AEqNyyq0xT92jEN5mMg9OnOKDMPLUkiJXX+MBCw9ADzUqWvKJNS2HeUPvkZKngbOefap2UlidnBAyBjjOCe2ecVDG6FCVfcR8x4JU+3406Mq7jLnOQMBc4z71TsnpqJ6O6LcaqvJ4z1JHA/zipWj+fIZhz26Dv8A1HNNEyAkDOA3y7l46/5NWjLET/Fk54HcVm171kN8r0PmT4kNjxVfb35WGADbnLfuk4FefvMcYAxjqWOSa734nc+Lb5s4/wBHgOenWJMV5uwOT1PHp0roUY8tz06OLcIKHYmWQE+p9SMCrkZx+I5HbP1rNU4wD8xBwMcD6/yq7E7bRjbg8DHPFcsopKzPVw2JdTVl1iMHk56HBxWXfsNmOSMAA+hq+GyPQEcjv3/z+FZN+eD1Jzx780qPx6IrGz/cNMwXJ5HGPr1poJyM5x1/KhjyePbp0pyxlivIwfzr1HpHU+QfxXR97fCcf8Ud4eKgc6cvtjk817hYRkFemOhPoa8R+E2V8HaCuQxWzUYHG3rmvcLByAPUnb14HPU/yr8PzO88xrJ/zy/Nn+gXBEorhvAaa+xp9f7kS1r3lroOpysAWisJZODycISK+UfDvhO1gtzdyhWvb8/armUgFstyFHoAMCvqrxH/AMi7rTYGP7MmJIH3sI1eAaE8cunWUqPkSWsbDPYFBjrU4WValh6nsrq7V7eV3Z/mfZ0csy/Ns1oRx0FN04ylBPpdwTaXe2l+l2uo1NCUkbHXB9BtNW10R1xhVJU5Iz09hWvCoG0jAJOCR1P+f61oKmSOcY9Tn86ylWqxd2z7ShwzlrjeMLPyZzR0mYAbYjgHjGDmhtPnUDMLhl+Vvl5HHr+VdT8ysoDYPdSP61OrkjqMnnH3gDmsvbzs3vb+v6/Gx1LhrCSfu3Wxx/2ORfvRsPXIJxSG1YAYUkMMHvwa7kcgFgPU4A+uB+tS+XGwXciH8Ocf5/nSeLlF8tv60Rp/qipJqM7LzR5zLAUAPKheT+VeYannXNd0/QYwCL6+WKXafl8teXP4KrV75qkUH2a4KxruMJDFRjGB2rxf4b2qaj8Q76UnK6TpzlARnDytsz+W6vWy6pFUauL604uXz6fjbqfnXFmRVo5ll2QKV1i60YP/AAr3p/8Akil+B6zJoMkaBYoQIkURxqo6KBgY/SsuXSZl3AxsB0OBkGvUZItikE8DGw4zniqxVT2U9d2VzXgrHVebmau3/X+fX5n6bjOCcI0lBuOnr93l2PJZ9PdQThk2jOHU4H1rNlt5lJbgnHOCR7cV7LJawMNskYORuJxkisubSrOTIeLGVI3AcDrXTSx6l8a/rT0Pm8ZwFXi/3NRP8Dx9ldQS0XTgg8iqjSKCcjacnt1HrXp9x4cibJSQnPVWFc5eeG5fm2BXIPBA5rtw2Ows2k3Y+PzHhXPcFFuFJTX3n27+yP8AB/w3q2kjxlrWlRXeq3N3MukXc6CSK3hT90SqkYDFw+HHOMUz49/CfSILu81DS4zZanbQyXkbWcYjmuli5dRjAZwoOFPJPpXd/sea9qdp4L1LT7y1MUGl3q2OmzMxEdyrF5GIGfvKzY6YORVD496tqM8001sCr2F40pDDEhGOce31r9Wy/DYarg6PIrw5U9dd0n+Z/nJx/mGbU+PcxeOk41oVJRSTfuxXwxXbTVrve+p+d974muLK9sLXU5I9U0u/lENtfjMTrlgoZh/eUkZB/Wr/AIk8MaLfqTJDBNcKhdIpolcMcAAA+teTfEqS8095o4io0e+1NtRtmKYuLKdh+8iB7KSNwHv7VseHfGdvq2nr/bEjR6hbAQSZ+QXIxgSKfXgZ9D7GuTMsGsLUjWwicV1S/M9bIsdicyoSp41c/wDea0Xk3bf1OXj0PTbkX/k6QHutMUzXMUMbxSxQ52+YNvUA5B9KkSUW6IluZFhI4jRmdh+uTWrq13qf9pt4l0C5vLeext2srn7ExhZY7ghDlQcsHOQykEc8imaToNyYPtFyNpZMQw5IcdMk+lVhViMXO0W2vXZ9U/wt6/fz414XLqfO4pT1+a6NdfXppfrYx5Lq7c5i06aUEHLYAZj9M11Ok+C/GWvRiS006O2jIzuupNjHJGPlAJrZ8LQ2epyLb2+2WQTbJZAuPsYBIJPYk449c19vfD3RrZLWBZ0jkSFeZXAGS3H+Fej/AGZRpwdV/F5s+dr8Q4rn5Ukl6an5t+JtC1zQL3+zNdtkiLqJYniy0E69MqxA6Z5HY1hJaQnadidMndz+NfXn7TWmR2ohSFImEN4l0pT7wikR1DL7Ejn6D0r5NtY95HJJPtgdf/r185i3OlNq+h+58CTwGa5NTrTw8HUTaeid2ra66q6a0vo9tD1v4T/DS28X6uNQvoduj6RMk8zgbTcSg7kiU/gCT249a+6rExwItpaRLDbQqI4okUKiADoK8++HuiR6D4R0yyjCxzSWy3l0wABeSQBmJ/AgfQV3tsdisQNoUgMeOv1/pX4vxFmtbM8XJSk3Tg2opvTs5fP8kf3TwLwVlvDOUQq06EY4mrFSnJRSeqTUbpLSN9u92dJbyuwClcHPBHT61qw3AUYLg5HTbnbXKJfYOCwwOAQ3B/8ArVTn15bfGHXcx+ZByRjJxivn6HNKL5e59licrqYmPNa6/wCGP7xPFsSFZPu7cMpUjkEDgmvjHxtEbeWdSAVeU+y59TX214wRGicqDkKwUdCfUkfWvjX4hQHLTDoWyFI54/8A1Gv3HFQknprf/gH+QGGlFy1PmbXY1SR2GASCFx1GOvFfm3+2P+0B8UPhdp+neCvBGsy+HbXxFbz6i+uaavka1G6MkUkS3OdyLgxNmMK33vm54/SjXVUrJIWdSMyDbx9ev5/hXwf8d/hf4J+Nms+HfC+ui+i1mS4m0/SNWsNXksU0IzmNfNuYUU+ajssYCsV24J5BNYUayoVVVTsrbtX/APJbb/15Hp04QqTTqwvFa29PU/n/ANavtR1rUdS1DxLrOp6pq1zO1xcXF/evKbxycl5ZWJZi3XJOfesHTfiRpWmedpd0dKtDtdhcIixzfKPuGQ5JBGcZOc+tftm//BIbRZnlOtfE/wAQXaM5LRQCK2UdtuVXPHI610mif8EkfgNpjK+oHUdUkB3O9zcmQNzk5Hv/AFrujiYVVKNec3fVW0/y/I2eY4dNezVz+d/xf4g0jxNbGz0bRhNdLdrctfQWoiKH5hgEDLbsiu5+AHhvxRpHxR8Ha/e+BrvxDoWn6vHJqun32mM9ndW7ApIcsVXcquWQ54ZVr+mDw7/wT/8AgP4URRaeG7Z3jGS7IGbjp29a9a0z9m/4baWYhaaHaKIzlT5Kk/54Fa08wqUqToUIe7r8Tu9fT/NHJVxVOvJ+0W/Y+MfC3iuzitYx4b8EW2nLs4ie2S3ZP++QD+pr84f2i/HX7Q2i/FTxXJolr45sV1HyZfDlt4Ytr6bTLuJIIdgiCAxl2kixJxklRngV/RjZfCTwfbRgwaVApA/hj257YP5V1Nn8PbV7WSeC2iEayi2CAgMPlyCR6Y/lUU8wnTv7aEZJrZtpbp+fY8+EKNOV4I/J34Z2vjDxR4a8P3HiHQdej1+fSLeTV4pNNks41uWjXzgN2Bjdnn619IWvwZ8RRgNdWKWe5FkCySbpvmUOAfQkMD+Nfea+GbS3sktmmtY/L+Uo7mZgOxVQM57e+a6tvC1wbO2v3ma/eSaIxXhmCvEPJQIrA5IChVXaRxs6YrynWcm3J3XqdLlBJKEbHwbp3wfmjVXkhGTzyOfwHerXiH4AaP4u0a/8PeJrK3vtF1azay1DS7hN0N7E4wyOv909+n1r7knDP5Yj80yJ94yW1uQwAG7BEYPYc/41ZZbGR7aUaBpsE9vIGdollP2v5gwLguQpGP4cA+lTKqoSU1K3Z+egOUmfn78P/wBlX4U/DCTU5vBfg+z0u91m3htdVurdpp5b6OFQsaMXcgKuBhRgZGeTg167afDy0twBDp0SY+6XUM34/lX1BqtodV1K91OS3itzeXL3DwW8eyCBnYuQo9Mk4HYVDDokbDIjxj1Gf1/WpdaE5urKV3/wyLjNpbng1v4QCLjy8AcEKgUA/hW1beGFJGI1YKcZ25P417auiQ4yyrgDCkrgc9SauJpMB42qm1fuiMhW6dDWfPGb52tiefo0eTReGW3MfIJKsQSU2L9fauhttA2MiSfIoxkMM9e3+fSvSE0pH2yAEoRkAAADvj1q5FpcjMZBCGwSQ/8Aqyh79sflVx207dDKVT7j9EP+CcdlDFa/HGydpkkk8HWl3CEbZuWKW6Rsrgg/6xfpX6D/ALLcAjvPjei7HkPxJaQGRMLGrWsZUhuMZx1/Svz+/wCCfV2LHxh8SrCT92dT+GtwTJG/zL5NzAT97gDDn8a+6/2dPEHhrSvEPxkm1TW9O0yGfxHYX9vLf30UMU++zcOU3sMkbQPl6V9llUo/VaVtrvy6f8E8HEw/2iUu/wDwD67vTJDGkiwTyEkK8kGEiXkZwz7Qeh9aSe/CJBGU+ztvCiS6hZmOc4/eYK+vQ155r/x++EujQbbrxZbahMrY8uyjkvt+D03Y2frXlOsftS6Ff5g8H+DvEHiW4TKxSfZnEcZwQCEhVzjOOpH4V7M8RRjtL7tTnVNvZH+fh/wXQsTYf8Fh/wBrF2KynVNJ8L6qGjbcjGTw7o5znnP3iK/La5IChXAyw+QYII9+lfpt/wAFp9d1nxJ/wVP+Meu+I7eSz1nVvh34d+124tfsBia10nSbcq0OflKiMg8k5HNfmNebXU+WERlHJZMvn2z+FTWlKc+aOzUXr6I9an7tOK62RjT4OXVG2k8E8qT6571lzbQCWQgDnnge+K15YhMuZpZnZfup9xMn36fpWYVEhERRIVTmQlt0snXkHHP0pp2QzKkbC44BJJChM/r71mSsV3lsAlcBcHJ7CtiVDJFKVC74yQ8bEo+3oCPXGelZE8alFKqzK/UlhHED3UnrmhpKPMx+hkSkfNhASR3PHqKp5XYdwYMT1YZXB56fgKuSrId5ULtQAvklVHPqe/aqRV8K6JlTyGPCnPU5qlzOOpSbk7MqsF6hgMkn5eCeaY7KM7iQo6Njdj3NSFSMjBA3EHHTNQMCjDjCkkFcdfwFVa7SYc7tZE0k8DWbRvu87fmPaAAeud3fHp9KqIiyqFcBlVfk42svPY9qOSSWxnocDNTIvTac846YFNRgl5hdRjZbhJCTEkYJCo3GOj5P8QqSRT5iNEpjhCgNEo2jd0OPrnvTHLArkH0POT+dTKz7QSoPt/KpV+5N9LEcxcOwjysQ/wBWwGfTIPvxWgyKsKSKXnkYgtziJBg8Hv26VAhDDO3BBHHQn+npVpApIcHaCM9PTrRq1Z7hZbnzL8R13eKr7HP7qEA5yBmJP/1fhXnzoTyMDjrXrHxMnhvvFl3JHZW9kIbK0tWS23lJ2htoo2nbJOHlI3vjA3McADivOmtskgH19h61aneCi1ZnR6GGM5IJOM846GrKOoHcDofQc9MflVhrcDIGPXI5/P8Az2qs8MnQd2yDjmpai9GdNDEuk79CffnkkHjHJrNvDkDByF55OTUjK4yOfqaqyh2BBz6Y9qdOCUjpr46NWnymUV5PHTpUyfLjv+tTCBs4YcdfbmtGw0m81CTy7aFmAYbnIxHH9W/pW8pxhG83oePFNzsfa/wkb/ik9CPrbDIHc89vzr3CzYb8dM569BXzP4F8UaR4e0fTdNvrvbJZwhWLIUU7ffp6V69YeN/Dl2AYtYsfnbOTdIHX0+UnOa/H8ywuIli6tSMHZybvZ21fp1P7j4Gz/JqmQ4KhHFU3UjSgnHnjdNRSate+jO78RTGPw5rqODkaVOU+br+7bBH6V8k6DrE0FrDHdW6XaJGFEm4rJjHABzmvozX9fsbzwzrXl3MEsg0qdA0cquG/dn3/AM4r5H0jVLW2jS2mlTzMZwHDNj1+nFfR8GUYuniVUj1hv6Pofmf0gMfVpYjKamCrOMuWs7xk09XT6prsey2mr6NIMmDVrdsbT5F6SuR3AYmtaK/t2IMOpX8Sg8LcxRThenHQH9a83tLm2nAeKZD24cf57VqKrtnbISCACR0r6urlOXVrudCL/wC3V/kfieB8QePMrcfqGcYmNv8Ap9Ua+5ya/A786i6ncl7ZyNtBIkgaM/oWFSw6nIWClYHyesUxVP1Arz1UlXHzkY9MkjHrVlJLlQCJDjB+QDtXm1eGsprO6pWv2bX62Pt8v+kL4rYBq+Ze0X/TynSl975E/wAT02O7YjHlFieP3cqSk+3BqZNRWMkSJKgPXch+X8q8yju7pM4b2Jzjr71P/aV9wd+RjKnPzDPWvOq8GYDeE5r5r/I+4wP0sfEHDuMcXhsNV7vlnBv7ptfgdjq+q2IsboeeiOYmZAw+8QOg46+1fJGmeIvF/hHxFe+INKsLhFud0LxXljI1rcxZyNwwO4yCDn9a+gjqt8G/1pGDux0C08eILxGxu8zcCCHQOvP8q68s4ewuAjVpzftIzSTUl0/rU+W478f+JuMcTgMbhqSwdfCyc4TpTlzczSSd3a1ldW1unqcFY/tDammF1fw5A4yCz2d00LD1O1wR+tdxpvxz8H3mBem/0x3GGFxbeZEp9d6ZAFZ9zc29y7G503TpSeD5loj/ANKybjRvC9yMz6Dp5I6vFH5RyfXGKyxHCeS1l7tNw/wyf5O525N9J7xWyyUXisXDExWlq1KL/wDJqfs5fe2ezaZ4x8M6uMafrVjcMwGEW5VXxnpsJz39K6ASxnHlsrAjBOcj618xSeD/AAhIdw02SBh/Hb3jxlffvUsGmR6e27TPEniXTgDlI1vxdQjHT5XBFePX4H1vhq+i2Ult81/8ifreS/S/pTSjxHk2vWdCp/7ZNf8AuQ+mGAIP3emMk5GaoSpkEkdOfu8j2NeO2XifX7IIJNdg1KNTk/btOEUzDP8AfjYDP4V0kPjuNsJdQIpzktDJuVvXgjP/AOqvCq8LZvh5WVPmS6xd9PR2/I/WMp+kR4TZ5FKtjJYab+zWpyjb1nHmh/5Mj7d+AesRaZFBp63TyTXmo/bjbq22ONVUKeOnVc/jWp8VryN9ZuBKyva3sW4hvvBuQQP8fpXzz8KvF1nJrNpNZzeXJZZWSPG2WQOcj24/xr1H4j6ib+1+0AuXhYgMAA3PIJ/+tX7Jk1BwyvD3jZqCTT0d0rfmj/NXxSq0K3iRnGJwlaNWlUxFScJxalGUZy5otNXTVmj4W+MVi1tDcWtwikRzpcW7gcvl+D9cEivNfDtukgjBVWHXDAHNe2/FjytV8L6hfP8ANeaXIoJB2/KMZPvXgHhvWbSNlWSTYf8Ab4ArxuIadSpf2SbVunyP0zwVzHK8PN0cyqwg3P7TSvou569HpqCGNYiYOd263HlSE56lhyfxrrdNt7y9iXTZxC8auFN4sWy58tjtIOOCeeDx071zVhqljPCpW4hc9DtcAn6jNekeGFRlWQANuYykq2DwdqjHfqa+Z4Zq5is3jQU2oauSe1l/ntc/d/GjKeBMH4e188eFpSxL5Y0ZQST55ve8LXsuaTV7O2qZ2fhLwZZ21xaadp1tCXkmSC2G5Ykd5CqjzJDxk5HzMcfSvdUuToSajp3lMt3pFsUugSrtFKSRt3A4OMHkEjmvPfDFwiTS3EpCpFiVmIGDtBJyO+Bn865G6+IFrDpHifXLp12XN87q3Tai/Ki9echVAHqa/TcbOnGG+nU/gDDwr4jEJJXd0tNW29kkeSftA64NYufCtvDdb7mO2nW7iXklfNDRF/oWcCvNND0PeYpJBgEqQPXv/Ss2C4u/Eer3OsXxLPcSkxrniBM/Kg+gI/M16RZQeUioODjHTNflWe5h+9caR/oD4O+H0cJklF5orvftq3f520V/I+vdLZXsbIx42G0jI6lsbBjH5VLe3S20LszBACMggkmuc8HXQutAsJSwZoIfJkIbOCh2kE+vFc74h1Vp5HCs3lq+xQpwHOcdPT+dfkbw06mKlSfd3e1ux/aWHnTqYOnWi004qzX5lu88VSFmS2jYnON5+WMD69TVCI6jqDt5UUsx3AYQbYh75/Hua0tC8MPcBNR1cyCM4eCzU7HYdi/oPpXaFoETyYVWFF4SOP5do+laVMThML7tCN5Xtd7fnqejhYycbx1Wm/8Akf3peOPEOmWzTpNdW8bZYBPOBx9fqOcGvhb4i+ONPt5pLREM807OIVdhaq+0HOCxGRg9R0qXWfF2v6mGF1qspS4GZPKCwlxjHJUA9xz7Cvjvx3ALbXr1sysZSsksskxklYsvO9jyenU9sV9/iM2q17+zVkretvv7o/x5wmTKlJKbKvjvxfdCNkOopbM7FRY6YBLKVGAd9x90A9Pk/OvnuLUraw1WG5t444ZTeJdefIS8u4OpBdzljj5efauz1GK+1me207w3pWo+KNU3tEmn6FYPq1y5YfxbBtQEj70hVRjrXoGg/sh/FHxDJZax42ax8JaTnI8PtOH1G+5D7JbkEKg+U5VN3cbhXH7erVqwkk+W+v8AXy/zPRnHC4WDhOSV/vPZ/EfiLxT4cMLa9bW8aTyeU0lqsreQ2Ay7w6KcOCGVhkH1qjY+K5L7DRuzbvvY5r7RsvhH4DuPCllo48aeMfEAj04Ne6BY+EI20WO6VFCwRXks3lsI2AJk4zxhc14l/wAIFpUMMdnYeG00Oe3cxXF6Ll555SCc7oD+7B45x05r16lacYK9ubyu+nf9D5inGhayWvpY4KC9vJwA25wVPJ4XFa1r5buFVizlsfuwZiMYHXp+tdna+BEjfExe8IPBmYgnv90/L+VdRa+HRHiNIkVQQwCR4Ude+PoKxp15u8ovr/X/AAxUlC+mxwlva3T8LFsHUmQ7nb/gI/xrVg0thkyFypOTGj7FPfn8jXoSaNEm0tGSRzgrx0q6mlocssRzjBIO1SSB2pe1bnZbdrkOyaOCg0qEDKgxkDkEEAZ9TXbabawDRbqMyrHLHdRyhWGAwwyhgOvH+FX1sEU7dqMQeVA3ZPpU62KqDg7FbjB+Unp/9ekua977ff8A10Ik22cV/ZzNuxkknGV4QirC6UQAWHJ4IOAe36V2P2JBk7kUbeedzexxQsIUHaGlcnG5TlePT0qeXmd5O7/UT2OYj0yMBWIwpP3cdOoqyLKJRkBQTgZ2EEcf/XrdWylcl8qhIxvLZYAdvQd+xp4sB8xLGT0ZzkmrjSVrNf1oS5JaMxFtoCA213deBuXeDz+AqwLYYAREjYtlmQl5SM/dBIwPrWuLYKCzLxxtGeevT/61PW2UjGMDdjcThgcEn9DW1On7qjIUpWWhQEcEStJsy4xuMhy/PXJ6DpQm+R1QqCoXdktgnPeumg07zI1ESkE/MdwGBn6+ue+a7Pwt8LPE/jW9jstC0DWNbuw4UjTLF7iJAenmT4EaDPdmGMmuulQnUly0lf5XMJ1YRjzMl+G1/beHtbgvLnVNU0uyubZ7O/uNHCy3zRSYyqxu6K+SBlScce1foJ+z58PvAHjnxB4qXUI/EusafpemWN5YDUHk8P3FxJPvE4njTkopXClWwQOpzX0F8K/2efhb8N9O066tNI+0+Ivs8UlxqWvtb6/c2cxiBkSNXjMUQViw+Rc8D5u9c78N7y7tPjB8Q4LTyLyS68L6ZITIfsmBHI0fyhQRwD04H06V9XhMveE5JVrO72PDrYlV3KNO603PdNJ+HXw00DC6b4H8OxXUZ3fa7vTxqs4J6YefefxrtUilihKWNvBaIqg/6PElrGO2AqgDP4dqw5Ne+zAJeW8qSgbEitoxqU8gx94xoN+OOpUYFPXVnvSqQ6jZ6bEBukFw+3UGXHOImwFAz33fSvetG1lscPM46/qf59v/AAcKeEz4Y/4Ks+Ib8mNB4s+BegeJlKA53PHFbS5PfMllI341+McuGyTg/wASsR933Nfvl/wcm6daRf8ABRj4b6nb3rX41T9l/TlluC24K8Os6vFtz0wBGOBxzX4EzqoXGWJYc9hwa55xtXsn0j/6Sj3MO70ISfYz5MA4wMDGAOVIPX+v6VnyxxtzkKV5Ac/WrUoZUySvP3RjGOvH61nyMx42MGHPzcrUWkzWLurlO43E/Nzn7pPzH65696yZVLKUKjYzEtGT8oPqPetKSQ7CHGcLld3QZ9Kz3cNkrkbh0UDH5dadrL3i3a+hkTKwTaC3XKk/NkZ6E+nr29qrM7bGjaMGMnIQ/dHqR+vpV+bIAGV299oJwc4zVCRtpO4ZydoxyffNVyu6a0BNLcpC3jDPtwQSfkfqnPaqbQuJgGG5Cu5NowuewJH9K0QFOBk5x6c9f/10GNhuIIwflwvAJPQ0W0941tF7GYymRjldrjkBfufgfzpyrsTJXqcjaMfmauMmSSwxjnkbQ3403aq7dpyBzxSTb0YNa7FRiwCOcfN0UdOOO9PfMb7GH7wjIT+LtxUxVCmRkAcgdUGfaoXVsrIcFk5DKeevfPX/AOtTSjF37mcrrToKsig8gKQMEZwffirCyqAAvO7jBOR37VnPEWdnUhXJOVbgDueauyH5YnjBjfGyRNo2nH8StTt1W4krux4H42AbxHqGMceXyAf+eacVxzgY7Z6AfSu08Yj/AIqDUAueqcnrjy161xsuDgDr3JHWs1ZO7OjZFNlXJzjrznnmoSi/fzjHHTGPTFWmHUH069aZgjqOM55HX0xVJ2dw12ZRaEE8jr071CbdMjjpz9c1rwWtxdzx21rBJPcTuI4oIlMkjk4xtAr6L8D/AAiFoYdT8RxpPdDDxacQGgt+hBlP8R9ug9656+Lp4dOVR/Lub0sPUrStBaHkvhL4YX2u7L/UVlsNLPKIQFurwdRsB6Kf7x/CvaofAdrb2621nCttAo+RVQE9x8x6k+pr2iHRwANseFGFAHC+36VsQaMmVymcD65xj/CvBr5lUq6vboj06eXwS31Pmi8+HV1cE+WIyucKv3Sfp/nvWBcfDG+QkrA3HGVwwHpzX2rF4eeUKTAPmGFKoAGwOMf41oxeFsfK0BHG4gpgGuZ5lKkm4vfobvKXbQ+BbjwBqVvEztFOkaKWfYGCkY54Fe/vpOln9i6eWG00ybUbf4y3PlXItIf7XiU6bp52ibHmiNucLnHBx3r3/wD4RuE42RKVHyswGec/SvbNb0kXXwP8HaPdmW7SHxZrCWVjcQIdMtLZ49OkYRRbduWmadmbk5YVtDOdLOPVfp5HJiMtqRcbvr+h+M9h4S8QuEnYXFrGwDIMkMw9f0rej0zXrPPlXl0MYO1iWB7dDX6DS+A7WRTusYRx8uxNoHXoKz5vhnp0o5tCATjcFHHsc1us9Ur8xzPLZr3mfC6XvieEAmYOfSWEY/H9atx+Idei4msrebjqAVJr7Fu/hRphJ2o6AHG0xhu3TisC7+EERwYShyODgrnqelbrOqPwyZzyy+aV2j5e/wCEnuApE+lyIcciN99H/CT2uCXguo2Xvs3D0/xr3+7+EF2qkpDvz1K8n9K5e8+E+oIDm2JycABc5rsjmuHmvdkc8sJKLs0zyZfFFgWAaR1HffEV/OrEer2U/KXCrnOCWAH4+1dbdfDW9jzutGOe3l8D9K5258CXEYcrA3U7sL8wH+cVrHH0GtGmyPYSi9EQG8jHSaNge6uNo9s1Va4Du2xwMDIIbmqk/gu4TLeTOp6nAIArOPha8iJ8uS5TIyTuOR9K0WMpXSZCpSi9TTaRgRliQW9ev41C87qADjA4JHIHNZLaPrERIS6lI6bX6LUDW2sRff2ykdAVwDnjrWsa1OWpPs5Jtmq0+3OW3bhkDsOtZ7XRVmbLAZ+7nkVAJdSAZTaKQB94cEfSqE0t6GINkxJXkKc+/pVqpTva5LhPqegeAPEF1pXi3TZIpnRLqb7HIC+FYOCF/Jgpr7EuNS+36Pc+YW328QdkXkgKfvZ9OuRXwg3hvxnp/hiz+IUugX1v4Tk8Qnw7Z+ISE+xyajHCLr7MAG37xH8/3duO+eK+mtC8Wprfg67vVhntrpNOIu0lUosjKvzbT3UnkV6uEqxcJQXQ8XMsNJ1IVo7PRnnfiu7sr/TdetEkYG5hkgESdXcKdhH49a+SLZ2VsByCODXsusaheW0a3MOWeSYuU/vEggAn8a8SCyRO5kjdSXJKlcEGuOcoybkelgoOnBxR1MF9Ih4kYYPBDHB/Kvs74cW01toFhNOCd8KoTKC7Eupbv25NfGGh6VdapOhSN1tI5VS4uGRjGmTyoPc47A191aBKtxo1r5BMYtgAsZAUkKuFz9QB0rTCU1Kbkkc+Z4ioqPsVJ8t72vp93c6HXdYXRfDOuXYZYnFoYoxuKAluNw/Eivi3xf4snFjZaLbSblL/AGq7Qklf9lSPXJz+Ar3j4za+1l4LngiKrdy3MO9X5wN3JxXxfHM80rSSMzyOcszHLZq8XJNuEloTkkJ0HHGU3acZXT81s/kejaT4ovLMKEigPHdSOn+RXc6P4q1G+lKhIURF3yPtPy5HrnrXjNsCSuDkdhjk9K9a0i1W0skjYYlcebKw7Ejp+FfNYrLMtk+d0VzfP/M/V8u8R+PaUPqlDMqkaW1ly7f+A3/E+m/hlrDyeHNYs95821uDIvzE5Ew9f94frXofhvQvtU39pXi7re3b/RonX5ZHB5dvYdvevA/hhdA6rcWGW/02JEAzyxV1P6Amvr5EEENva26okSIE6AFuP8/nX41xdF5fmtVUP+XnvemiTa+d/wAT/Q3wCzCed+GeC9vLmlQ56T1/km+VPf7Mo/JFaQ7sjbkDAwx6e9VFi+Yg44556fQn8q1ZV8pcty3UnqeazJNznaCTxgHOQP8ACvjIqVkorT+n26n7crUY8sf6/pH9sUn7NepW0anxj8SPDmivt3fZfD+myanfJkZwpkK5P1jxXn0f7Ofwttr6e+17S9c+IV28uIn8SamdO0YIpOxhaW4QE4wCsgYcV9ftorKC3lhSx6hOT/nmqE+iuSG+UIv1znrjH+TX6WqfKr0oWf3v7z/GGePxNTSdR/LT8rHj2nWD6FZDT/DenaH4W0uNBHFY6BodvYhQAAMyBdxP+1weKoXGgy3btd3bTXcuC/m3DNM56k8sT7dK9mbTIUAGxc45G3k1WmsEKEovyhSMluvpitvZ88rs5XUb6anjNrpF7HI00IaBsEh45jCyAnpnjrSSaT5krzSBpZXfdK0nMjs2SST3616CLRgDubBGQQxzgZxUL2YzwwOTlSmMHjv39fzrdU7xv310MPaXd2cG2lqFbMXJHBYZP6Uiacu3KoVbPBxgHHfHX1rtXtUC4JLEnrjb+OKpMY1yVUSBTt/drvKntkjjtTatZv8Ar+vMFUurM54aeV2ttYoVHzjGAT2x+HWnCyARvkQHtkEY6dO1bHlvJyieWDhSTlm49un86nWyJQs26UqdwEjc844x0FPkvql9w3Np6nOCDG4bWIIJwgDL+Y/Gmi0MoIUqPmxgHc4/w/8Ar10YRgxBjjVB0Ynbn6CmywqRl49qk43PhVOT27/lWjpSsn0XToJT8jmTprb8gsx7F+enoOlSLahDhhhQNre/fP6VvIsSHaJJHPOVLAxj8T/Sqzu6MwCRyA84jHT0yT+NHJf4e4r3V2zIMBYeWqhQzYGepHU81bW3XHR2A+QkggD6dvX9a6XQYtPl1GNb6JJUfIRJMpEh6gnsce5rutYsoZdPeG3SJUAEkfkqFVce49iTWvIpWm9/60Jk38J47LbiRWOGCqMYA289z+Fe9/AP4JW3xbuvEEc/iaz8PReH7aK9ltHt1vNZ1ZJGcMbZC4UCMICzHIG9eOa8auLQ2ly0LAMQSc5LK/oc/l+VfVf7JcZk+I9/fS7Qmm+EtQnYQwNK0ZkRIFG0DOT5pxnjNdeXRhWxsITjeLZy4uc4YeUqbs0fR/wD+Bvw0ttR8exax4dtPFGpeEvGDaTpd94g/wBJRbYRK8btbjEJcncclTnI6Yr7Iji/suFY7WO0s9PXasdta26W1vbAeoAVAOBwo4r55+Ft3qK+NPjIbCNYbeTxXaiSO4QPeI32Q7n252Dcc4yT06dq99MLGITeaftCZKm8Hmsv+6udq/gBX3+Eo04UeWnFLfb1Pmq9abqXk76L8kbkN3G6IsFoLmQkkzsn2e0bg8hsZP8AwEH618wfD3T7W7+MnxAF+s6SxeG7B7aKyleGBITNIZPM53sd+0Agjhele+i6vkfdLImCpMewBjjjB4/lXzl4Qv5LH4568m9kbU/BLq42gkGHUMZ54wB+FOvbmhfuKlJuTS7H1M622nQmSO8EKFi0axxAR4PABUct9T3rCvr6S6URPbtLFnlp1WVpABzgdB9KZLtuNgKKpA2kiQmJ+vTsDx0qhK1xbtw6LG5DEzEBC3PQjpx3rSTb22Iutj+b7/gtB+xx8KPjz8UPh14nvbTxF4Y+JOn+ADo9h4x03Wi+lLpy6heyizfRWTyXYySyObjeGAYKF4yf57vHH/BNfxtYx2sngbx9o/iKQ2pbULPxDpz6BIs4lkAFvLG0qshj8o5kCneXGNuDX9dv/BRS0W58UfDa/MY3yaDfWbO2XVjFcxv8rduJz+dfmNd2G448tSMc46V8hmOZY3DY+caU7RVtGl2XdXPpsDCnLCR5t/8Agn80vi79kD9orwp5j3Hw71DV4Islrjw1dQa1EcZ5CKwk/wDHa+c9c8OeJfDlwbfxF4b17QpgPmTV9HuNPIPTkyKPTtX9Zs1jnHyAhTjJA79cVzGr+H9G1KFrfVNO0+/hckGG8tUukfPGNjAg/T3qaef14x5qsYvzWn53R0uhFaRP5MnEcgO0AsQVYqc1myQAZUEM3JOeo98/561/Sz4u/ZM+A3jRpH1b4Y+HreSQkNdabanRr4nHXdAVwc+vpXzJ4q/4Jo/CbU/Ol8K+KPFnhWVgdkT3EeuWienySqHI+j120+IMHUko1YyT+9ff/wAAHRklofhjLAUyCQpXn5jnI7/59qrm3V92540Gc/Pncc56AZr9OfGH/BNP4o6ejSeEPGPhXxPGhOy21SGfQbxhjP3gJI8/UjrXy54s/ZF/aI8HmeTUfhlrN7bxjm88PSR6/bMB1OIm3/mvavRp5pl9f+HVj89H+NiHTmtWj5ie2CnCPHIARyp6enHB5qs0btk8gE+mT/8AWrqdU0HWdEnNtrmj6lo92nytDq+nTabIO3SRR79M1jbcEv5YfJJJLbkI/wA/yrt+K076CTs9jNKbdwBzxgAjP5+lR8YwwC+uRtBx/X/GrzAnAzwBg4GT/n/Cq0kOBvHO7jDcZFaLVXSFeT0KT9PkIHcc5wKrs3JLA7sYznA+pqSU7cjHJ4UnIGKotJ1Vt2AcjByQfaoe/O9ja6sW0ww5K5DDJLbsZ9KmXcQOPlyVO4ZBFZ8TqpICFlI7jp6VehkVsglvcFeO5AIoXuq6JSi7W3PB/GeG8QXxHQFAcf8AXNR/SuOf+LHTHJ64/wA812HjPK+IdRyMfvEOMdf3ajpXGuQM9OenHWs07LmRaTsQnqcAY6dcDNb3h7wzq3im/Sw0m0edjjz5iMW9sO7SN2+nU12ngD4Wa141lS6mD6doiviS+kTDXOOqwA9T/tdBX234V8Dab4esYdP0qzWCBOXYDdNcHH3pGxlif0rzcdmkMLBxp2c/y/rsduGwkqr5p6RPMvA/wy0rwlAk2wXmryLtnv5o8MMgErED91efqfWvVYNHMpHynJ6kfP34FeiWXh1nKbI+M85GW9/8+9dbZ+FANpEYweCNmCRXytTGutJzm05f10PVpqFNcsEeZWnh9ztO0J0JXv8ASt+38OyAlfKyWIBGAoGOoBr1my8KhDkqVAGQcjA/z/Suih0S3jBZwDgcnGSx+lcNbEvl937rG0JrmVjhdM0ARxxloV2BMscYCGt+30B5iGeF4oVb5FK7Xk+o7Djp3/SvQ7TRwVjJi5XkBjhB9R/nrW7FpwUDKMMAndtLAYGK4lPnir6L+tPJnu06yUFGx5fL4Yt44d6worqwBGwYGT1/z61MdJkmt4LRnkNvbs0kNuZC0ELPtLsq9Bu2rnHXaPSvTLjTlaE/xKWHQYI5OMZqOLSZF4CB89GH3hS5m2rap6fPTY4sXVj7RHmB8MhySoHUAAnaB0/zxUM3hlgSpjJDDgg8/XNeyLpTBQDtwTk5GN3Spf7KB/hxgckDcBnHApqpZ2UrPvb/AIa7ORVIttHhb+F8ZJhYknGVXJ/zxVCTwxj5vJYsOAQCQewz+X619BnR1BOVAA5yOCeetN/sUHcCMDoDjCtQ6tRK0brvf+tSHVhJWkj52Phkfxxgg+gzgiq7+FQVOITgjA4569K+iX0CFs7oVAyBuC5z2qvNoUMSE+VnJARe2ewA9f8AE1Sq1pR+K6v/AF/SBKm+h80XXhKOVgnkKWPzMWjHCd/x5rMuPAFnIPmsUJ4x+7AP5V9MHw2Duc7d7fM+R8q+y+3bFQS+HTkALuyMHBwST0rP6zUhrfTy3/HqKVKlPRHybe/DbTCGL2yxhVzwNvB9T0rgb/wT4ZjeRDKARzhE3AHOD/Svof4h6lDpznSrYqJk/wCPohgxQ8YTI/WvALi5Mkj55JbGMZGPevMxHEOLoV/Y4Z35d2/yW3zfc/pbw8+j1l+f8P08/wCK6lWn7ZXp06bjF8nScnKMvi3ikl7tm97LjbnwH4ekZhFfQo3YSRmPr07c1jXHwxspATBc2khHBAlG4j2H5V3EoU/NtPcHP86zmcZPGOerc598110OJ8cre1S27v8AyevyPo8d9Fzhmd3gcxrQ/wAUYT/JQPP7n4WzqfliBXHBUhi1cxqHgG7soZphZzSrDGZPLhiLySYGcAdzx0r2PzJMkxyyRlRyVcr+VSC+vkYk3Mw9Nx3AH1Oc16dPi56SnD9dPnY+Lx/0W83hd5dmlKXbnhKF/ucxfjR4V1Xwd+yL8CdO17QtS0K48S+Odc+IGn6fqtlJY3ep2kltZWlpdwqwAkhkVZNkqEq2GGcjj5s0vxBFa2dpBqS3cVksCWxis2jDE4AOSRzjng9TX0b4x1G88aaRoei6zJCbTw9HLFYyWsAhuJUlkaTbMTlSFZm2hAvBOcnmvE9b+GUd8mLLWHg2nlJrYSRkdgcEV79Di7CKfNGfJd31Tenyv06/kfBY36OPH+GptToU666ezqJPfopuDOEv2sr+9mW2e0vLB2KRQzW/2WZSOQS64Kt3ww7eleNeKbCA6zPFpG+e2EaeY7oQVkK5kUHHIU5Ge9ewXfwm8WxSGe01TT5iAY1EUz2zsDwM5GOx71r2Xwvvyqfb7hDOqLna+4Mcda9p8SZZViuStFy6q9n+J8JjPCnjvKJyeKyqvyLqqcpr74KSK/w6uIz4YtNHhEEN3bzTT3sN3AJI7qR3O0kdT8m0ZBBG2vSbXWLjR4pIJLCSAyjKzxbprFSMc56gdK8/u/Amt6UBeaWHnEZJYW7ZmB69Bzj1rOe51loZZLrVNRhlVgogLOi2+BgAjoc16FDOqEaacEm/Jo+GxfDWMVdxxEXB9pxlF/c7HJ/EfxGNRjubA+ZciacCW5YFI1ZTkBVPP4nivFBEsbDyySRyOMk817Bqdlc6hPGL+6jmgL/u3KCORW9Hxwcjv7VYt/AYlyQn0OMA/Sqq5lSn776hTwU8LH2TR5/4agnur6MNkwxDzJNw4b0X+VetREBQwyBnjJx+FZkWkxaXLJDEBvUhXbgAY7VfB3FFXACdcHHsM1zzarvmW1j1MGvZ02up2vga7Fp4p0ad8rGL5EJDY+VjtP8AM191qiMqHnaBwOpPPf8AOvzy0qZ4L21lVsNFKsikkcFSG/pX6A6ZdJc6bZXMY3LcW6zBs5PzKDj9a/K/EbBuFTDYtLRpxf3pr82f3R9ErOIzy7N8jm/ejOnVir/zJwk1/wCAR+8fdcE7RkKMFuR6f/XrLY8fITkjHoAc1o3EgIxzvB49PXk1ju2OANpJB4OQM+gr81hDlal57L5L+tz+uuWdV8m7P9C+4VAxWb91IflCSp5Wcd89Dz6Vi3UCA7gQxAIJ7ce1dXqUkZVgwTbjDCQZGPfPHrXD3LwtuNpLIrbSdkIMtux6cg/KO3Qiv1101s3dev6n+JqbexmzRruYLwep4zn61nThdrfKOBks3GPXim3L6kG+eOFYsYL27G4n/FDgD8C1UWSGZvmkeZxkMkz4I99hxj8qmDjbkitfw0K95K7MALvlMcMbXDltoWFdznnAH1Pam3On39rcSW93bTWEqY3w3KMl3H0I3IwGMgg8+te3+BviJ4e8F6LrSjwVpMnjWJQvhnxSU857MuWWRpo2JQugIaNkVeeD61yPhzwj4w+ImtTLplje6vd3Uxnv9QuJSIImkJZnubhuF3fMeTknoDXpfVozhGNKfNUfRLb18/RHP7Wzk6itFd2eby2MTRpI0iybpGXy3JZ0wF5K42gHOBj0NPW0VQNsZUdF3LtGB/ntXR2t8thZ6/ot5oUV3c3rxQwXd2rx3WiTW8x3PDjBLMvmRkNwQxJBIGPpf4P/ALMuseO9Mg8ReJ9Tj8L+HbkGWxVUE+s6go4EiRsQqR5z8z5LdlxzWmHwFavV9hQV5ddNvJsyrYinSjzzdkfILWsm4h2jiUDGBHnr2A+lQzIqA+WryM/Pznaq/hX6Pa5+xp4at7M3mm/ES5iwpcLqGjx3SPjAOHjkU989K8f8H/s4adrvirxboGqeLms4PC1zFALmw0kyPqqyhm3IHf8AdnA6Hdya7amRY6nNQmlrtqvyMY5lhpRbi9t9z48aANbSzyyW4kR1ijtAjCebcGJYEDG1doB5z84464x57YKckEyHkK5ZsZ9B/npX3Pqf7OfhrRPiX4J8Iz6zq+p6b4ntL69ubhYYrG8tVtoy0YTAIySATkHpjHNbHjj9kzwxYabealovjh9PmtuceLI4bDTQBklTdqQAewO09Oneo/sbHavR289f8hrMKHNFX3Pz4FqAPNlfGc8dmz6f/XpZJYI12qAMdQTgj6mruptDY3M9rFJFcyQytEHtSbiF9pIJRwMFTjIPQ+tcvctcMz/KkGMPvb53bPXgcD9a8GV+ZxWh6MY82p0GkXrw3sTIYigPzNKxCAZGQSfWvT3S3uYm8iF13g5dHMEZGOee457A143oggj1G2GoSXH2SSVY7qZFWSeOMsA7Rg8bgCSOnIr9avAXwa+Gvhuy07WNItV8ST3FvHeWWs65KNScq6h1eKHiJMgg8KSM9eK9HLMBVx7fK0ku+9vLucuKxEMKlzK7Z+eOm+Dtc8Q6lp8Nr4e13XYfO+zXaaDasLjauAVD7dgO08FyB61+jXw98BeFfh14cmu9L8M6n4dvtS0822p3Oq3UOqavluUikaBmjUb9h2oABxnmvXlfykAOy3hI3KsSCPPbkKAOaztav4v7Nu44USLyItw3jLs29eoPT3r6zA5XRwF5J8z7tI8TE42piEo2tH1PI/h/q6f8LM+IpsLmMJfW2malJCGU5kSIwTK+O6sSGXqD1FfQwvYpYvNVv4cMyZMkTD6envXzP8L1gfUPiZDPCsjxePriVmKqrL5saMSrdRnGePSvUYXuLeRns9Qntx/CLgC6T1xtOW/WvQw1R8l1s2/zMK9NSa5d7L8ju4p9zefJdIkDN86lmJcjGSTjj6185PNawfHzTymXivvCmqWeW6+ZHcCdW65Pyn9BxXtEEl1diQSw2rTbwyvbE2MknPG1ZAVP03A1856xqtmfjf4Q+wyXCTwNfJqQuomzZQT2uxJJWA2hGlVkDZxuAHplYuekWu6/MihTtN97P8j6ULwwIIxJOrHEhkRiijI4z71ffWLZY1UiSchApDJ8pxxw2ePrWKuo6c0MrzzFkRQZblV2Qx9ssx4Huc15P4l+L3gXw9IsDeJtLu5lc77PTy19fkj/AKZoCQP9rO31NVUrU6KcqkkkVGi6suWKbZ8lft9mO+j+G12sfktFJqVqWklEhbP2NgFwK/MW/VEbLMCeuFGXH/Aa+/f2r/iD4e+IWi+Go9NmaK50nVZpJ1eImTy5o1AJkB2ggxrwoPU8ivhaa2jQnHDEcM3zOee5618Jm9ajWx0qtNpppa627H0+Apunh4xmrNXOHuLa4kYlFSGPB3fxTN347D9aynso0J2qdzHLb8l2/H+ldxNbPyVGQTyQcEj6fn9ayZbYlPmOCM8DlsH1/WvLi4tc0l+n3Ha9Xc5N4CQw25wBnAJxVGWDcNwGcDgEbSv1/Wupe2I4wFwPu55PPcms+WA4xgbsHKgYU/5/rWrnZa6iOVe1yTlBljg7f4cdqqSWe8EHjA49/Yf57V0skG0t1GBkEY46/wD1qryQgHH8JbOSNxHFTZctoMDzfW/B+ha7CYNb0LS9WgbjZqFhFejHTgOpHP8AWvnfxf8Asd/s/eL/ADX1H4baLY3EuR9r0MPolyvuDAyj8wa+wpIV5wSoxkLnk1QkgGduQM/MDgHnvxTcp0pKdKo4vq02hOKlo0flX4u/4JofDq981/B/jPxT4clOWS3v/J120U9QDuCSY7fer5h8Yf8ABOL4yaN5lx4a8Q+EfFsEQLRwyyT6FfMPTayvHn/gYH0r93bpVi4wHd/uRKvzt0zkfXueKz30+VsG5G1T8qQI2VA9W9e3tXo087zCguWNRy9Un267/iL2UL3asfzFeL/2aPj54SSaTWPhR4sNpAxD32j2Q16xOOpDwFzj3xXgV9aXGnzPbana3en3CkiSC+s5LOdMdijgEEdOlf13vZ5XC4CgZHyg4HPA7Vw3iT4eeDPFcLW/iXwl4c8QROuwjVdIgvCQRzgspPc967aXFFanFRxNG/mm1+Fn+ZEqK3h+J/J6iBvu9CCA27Bq/CAMMBkFgD3Ycc5/Kv6E/GP7Bf7OXioytB4Mm8L3UpJW48K6jLpiKxySwiy0eB6bQOK+dPE3/BMLw9/Zs7+B/iNrcOtjUQ8EHiWygudGFp5Z3Rs0KrL53mbCH+7s3ArnBr0aXEeXTVpqSfmv8m/yRKpVFrFI/AHxksj+I75I0aSV5ECIi7mYlFwoA/lXtfww+A13qr2us+K7aRYDia20XBEkoPIac9gf7nU98V+mfhD/AIJu+LPDPiS88ReKtW0LU77zitlJpxlkhtYwoTdtdRhmGck9Aa+nNG/ZvXSVQbLZpEIUkjdIv58f/rrzcwz+Mr0ME/n/AJdj0KFGMVz1H8j4X0D4eSpBFDDZiGCNQsaJH5ccYHQKB0A4r1LTvAqoYjIoz3GOR25r7Dj+EBtgqtgAc4xtH+eMVqQ/DeKNVKRgnHQjkdP/AK5r5yVeU5KU3Zv87rX+t+h1e1jY+VrPwtDHsIhZiMBcL97OP/rflXQReH5PKKiEgfdAUbQOvf8AKvpP/hB0iXcsGRuAwg4456/rUUnhmFMRrEZZCMlCAuPQk9AOKz9pyaqSen9eo41E3Znz9HoDR7GIIDfdVRvPHB/z7Vfh8NtvVnyZC2/aDtHXt+te7x+F2T5hArSMBuZ05UdgM9Bx0+lWItAMZCmJcZ3bdvJPfH6/lUuNO6Xl6/1/Xc1jUSklE8qg0PjlCR13HPNbUGigbl8sngchQuc8j/PvXqq6Eg2skSkkknAwoP8Ak1aj0VEx8pdj8pwuMe9ZOpGyUd/8vwPThWVk0eQXekKYlUrtO4cBQScetV10VzgJGVHViOC2P6c17Dc6SkYUEbQOoAJ/z/8AWqsNJj4IXBVjxjkjFCsk7qz/AOG/plOVOp8a1PLv7KlO1VRFzzyu3BpE0uZRl0Kt6AcN+H9a9PfSlzsIO48k4Df5/wDrVXeyICjy8E8EjgHjr71Tk0rdvx89xLD0Zap2Z599hVQA8bbmHTqR14pGsoiu07kA4BJ6/U13TaduG0x5Y9W7Djn/AD9ahmsEO7bFksMdcD8aJT5oqNvLv/XfyE8FFr3WcJ9gj7j5gM8HcBx1P+e1VP7N+0T+dgtHHlYVPIOerf0Fdw+lr5nloEDKQZmPVcjhfcn+RNPOl7FyodQDnKn5Tx6VnUhzx5d1/TIlg6iT5Hc4mXTwAd0anJ4KjA/z/hXF+M9Sg8MaLc6hLt88IYbRD/HIwOOPbr/+uvXp7aZF+VgQTjlcZxz16V8N/Gjxp/bWsvY2kx+wafutIghykjg4kf8AE8fRRXn5niZYKha655e6v1fn/Vz9Q8HfD+rxzxjSwmMj/sVC1Wu+jin7sL96kvd/w8z6HiGtX7X11PcSStJJLKXZnYgk5JzXMSiMEbSue2M4Bq5cyZLZOcjGRwax5VbJwSQD1Iya+VhTlCNn5H+i9aEElSjH3VoktLLZJLoNlYg8nOegHRvxqvIq9B94jnng/U00s29xlm2/xHjb2xTCQeWDehGcH/8AXXam+Xv5nnNLdERTPQ4OcthuT9KquCp6rjuMfNnnt/nrU7SAYPQDjk/5FVSwwSAcA4KnqOnb/PWnH4br/hn/AF5mOrTckRyY7gE5HHcenNVyydhgD5WHb86WRyGHHYHjkZPtVWR25A3DIGOMGuiP/D99DF2+zowcgcAgY9Rk+lVyxBJLZPrngU1jnPXdwcEcg/5NQbwpBORx+IrqipWTWr/r+upjLr2Y9iMcFRk5OcjNZ8ohl3rNBFJu+Vg8YZTj1qSWQnnO7A+U45/z/jWfJIx9T1z2I9MV0058rTT1020/4HU8nG4XCYiLhXpxkuzSd/vMPUNA8P3IfzdOjTPzGSMmPB9Rjiq+i2yWFvqiCQXcOnWz3UTEZmhjC4AfPXDDGcdxWhO42kqWUkY4BwfevL/EetXOhtevATs1WxOkTDOAFllict+BjAx719FlVXE1K6o87afRu/pvsfzj4vcIcOvI6uOwmDp061PXmhFQe6vflSUk1fdeaM5jKzPLJgvITIW55J9vxqFThjkYBPPPzH/Oaso4aBN2H3Lk4HIB71GI8HeTkLnGRgH0r7qFaMUo2P5VrZZOkuem9CzbOEkzgcMCCTycV9t/DjUjfeDtMdmOYI3tmH8WEY7f0xXw1llYEdWbOeB9K+r/AIM6ibjRbq1fdutblZVwfuhwAf1FfJcd0VicidZXvCUXp5+7+p+/fRjzKWXeJCy+q7RxNGpD/t6PLUX4RZ67K25iWIUY3FgMDA7/AKVVUGU+YVIh+6nZpevJ9F9PWrU0YlBTHy43ygdQOoUfXkn2qs0uHIBXGP4eAtfjdKDgld6/15s/1CyrKqKiq9Zenn/wF+fof6D96oO4yEyt3D8gH6dBWBPMuG/hx7/yFaV393/gP9a5W5Jy3J6Hv7Gv15QSTsf4MR2K1xcKDyXGeBjjmse4KTDZKm8DPOdzj6MDkH6c1LL/AKonvu69+hqoe/0/9mrBqM2lbR/oaw+EypZJo55EjZl6Ntn/AHinIH8Q5719eeEvi94X+HHwrtIdKsLpfFmoiRhFfQh4LmcHY16zLnMCcKgYAsUI/vEfHeqswnYBiB0wDgVZhZpEzIzSGJPKjLksY1GSFXPQDJ4HrXoZfWlh25097dehjXoQrJRqbXPYfhdpmn+OfiPpUHiO+aW11XUJbzUZhIu67fDzsnH3fMYYOP7xxX6s2dtpFvaw2tlvKqiwRGNvKhiQAKFBPAUADgA1+PPw5d4PHXhiWB2hl/tmA+bExjk++B94c9z+dfrhp/3lPcLkHuPlNfU8PzvRnNrVvc8DN42qR7W2+Zuahczm0uYbG3Yx2kEhG5QzMACT19cH8K+fPCczad8XfiXayTQ2zyWNnesC6qGJSLG0nqf3h6V9FSkjSbrBIzBMTg4z+6r5d8Bs1x8W/H887GedfDlttmmPmSrgQgYY89OK9rF/FTfW55WGk7zXS36o63x94A1Dxre6D4j8LeI7zw34l8NiVdPv7i1E9hdCYqXSRSRJtG0jhSpDHOa4W2/Z5ufElyup/GLx1q3jK4gICaTY3L2OjxY6AsMEccYjVOvU9a+kLP8A9nx+hqG54cgdPLZse/HNZywtKpLnmrv8Pu2No1qq9xO3n1+8/JD43aV4f8MfEfxHoug2h0zSrSeOO1shC9uIN0UbNt3ZLKSSQxJ3CvJ5ILSS2SVo1YuNrnHQjOO+c9K+k/2uVUfEmxIUAnwtZMcDqfMuOfrwPyr5ki5tHB5Hmg4PPJxmvzjNaUKWYVYxWl/0TsfXYOTlhoSe9kZkka27IsYK4HXpg59a+5P2dPi5qVpbW3h3Wr2O60S3aLS7MzoqS6EZmIt5DL1aGSQmJt/3GkiwQCQPipwDvJAJ2LyR7ivUvhiAdX8TREAxSeDNSMkZGY32W29cjocMqsPQqD1Fb5RWqUsVBRe7sZY2EalNqSP1dhkaeRricpHHbncxJyXbsv4nt9arak4n0bVZQiyTRW0rxtu54UnOOvGP1rnvCTvN8P8AwxNM7SzTafBLNNIxeWVjbrlmY8k+5rVnAGnakQME6XNkjgn92a+/T5ocz6o+YkrXt3seP/DSfd4u+K0DEBW8RW2oFRwD51ux6/hXsrGNQxYqgHJ4BJOe2frXgPw0Zv8AhNPigdzZ3aWc55/495K0vitqF/ZaJcy2d9eWkm3HmW1y8D9B3Ug1yUans8M52vZy/Ns7JR56ij5L8kep3nirSdEUyahf2drbdZZb65WKIYP+0ee/TNfIdp8afCvh74t6/wCI7iK51qwuvDT6JZwacoWS6kF55ynDdE2g8njoa+a/EWoX9zHdTXF9eTzBTiWa5eWUc/3ic1xKfL9mZeGdCXYcFzxyT3r5vGZ5iHUVOnFLle+/+R6dHL6Su5O916H2H46+OfhXxZZyWc3hSCytWyUs4bwxXbZ6l7mIrtOcfKinGPv18ma3qOnvNKukI9rBI5PkSSNMF/3pid7n3cmspydw57H+dZsnAXHGQc+/yiuDEYuvivfru7t2SOylQhRtGntuct4ouFaxKyoYi0nyMp8xT9T15+lcI0cMmCkyF2O5h5vznjGNvX8q7jxAAbAAgECUEAjOODXn98iNApZFYhOCygkV5dSXK9N7bnU1fQgmgUFgoZBjBBO4j6D61jzoqNg7znseSPpViCSQhwXchQMAsSBz2ps3+sf2UEe3FTD3pKVti1FKxktAxUk7m4ygHHrz+lU2hckDbk44BPT1Of8AGts8nB5GDx271Rl4kQDgZxgfU1SlJN+RK3MOSEg45Ix35zjNU2hyCAu0c7gDkAjit2QALwAOM9PdqoN0Ps/HtWkZXf8AVw0b0MKSGNVd2zgoWPONuOuazhbzXGfKAijPWWRMMf8AcX+p/WtO55uoFPK7C208rkHg4qyANzcdCcflRFuS00tv5mqikYS2MUQK5HmMdzufmkkJPUmqs1twQM5JztHatq4AyOB98Dp7VTlJLrkk8j+lFSfs3oLl11MFoPl6jIIJVRtAqtJbhgzY+XHBXGB71tEDYOByefeqrgB3AAwY+Rjg/Ka5nHnjd9H/AEw5FuYzxkFsKCMYUkBMdKqPbueQAGAyw7fjzW0APm47/wBBUMgARsAD5+1W/dSfcfLZ3RytxETM3B255HOWzjkfn2rNns7ViSyxs5Xcwdctj1Brob4ASkAADaDjH0rOcDDcDt/IVgo8zuytbWOVuNLicsBGwUYwQQVJ7dfpWfJoYLAqFGRu2kbCOMdq7J+FwOBnp2qlITsbk9Mdf9k1Saaul+fdBexwt7pbRyCGKIvIVJcIweOBexY++eB1P0rOOixwqVw+9sM7spYucdM4/QdK72zRDaqxRSzAszFQSSe5NLPw+BwPK6DgdTSjS542b0Zukjzv+z3XBxjPGCvLUj2BV2HkbcHCnb17/wCNdjcom8fIv3Cfuj+9Wdknbkk4Axk5xwamElKfL0RTVmYv2UcEoRnkEDBOP8amS1OACCcg4wMZHHOP8aut0X6n+a1pMAcEgZ69PYUQjzS9Drp1GkrI5S9gjI5QcHG4A9vStHRdFRka6mhVgwKQpIODn+I/XPFSXAG8DHBIBHY12USr5EHyj/VgdParjTtO1xVptO6OOvNGtNuDGFdjy0Y5H4Vx0tuFkbCgoGKgv6DtmvU7sARggAEg5Pc8mvPLgAeZgD/WelZ1Jcl7Lpf+vuNMNUnK92zCeGMFy45IABBywBJxn+tZtyoQK0Yd5D8sSbCBITwOf88CtxwDCpIBJHJ7nk1mw8zkHkJExQHkL8w6elTdXbS0/rqd8JSTTM9LQJnccyE+ZKwBBZj1PP8ASh4Fx/CRj52BH+e9adwBzx/H/IcVz2tO8el6k8bMjpp87o6MVdCEbBBHQjsaJzVK9ldpf8E6KLdWpGm+rt97sePfFf4heH/DOhaza2+v6YniH7N9nh01bxGvozIdhbYDkbVLHnvX5laprJluZvNuEc+YTu6D161J4lllmvrmaaWSWWS6d5JZHLySElslmPJJ9TXHycsc89evNfN4uSxdfnrq6Sskf6TeGnA+W+HOQzweFk61XESjUnUkuV/CkopJv3Y6tJtu8nqX31BGYAOj5GTtYegpGuUkAJYoccAZOK5e5RAGYKoYgksFAJ4PemWkshDAyORuAwXJFKGFgopxdk2fokfY4mbhytO3e/by/U6N3AzhhyOCD396jEucgspUHoT3qiCSoySflzyfeoJSdjcn73rUygo+n/DnJiMFGn76lsX2eP8A3snPy88dcmqUkiHlRjvg89KpszeUTubO/rn3p7fdWnyRTu9bHkyTdhXlBbGMYHB6j6E/1qrJzuxkn+90PNKSfk569ffpUcn3h/vCrpx5ryuzF2UeZoruyjcQ+SR/+vNVZCpOM9RnIyc+tTycHjjgf1qpJ94f59a6IQTnpoiKsHqmyGQOv8ffJUD5hx2qiXJIwMADqOWz0q5L90+zDHt0qhL90fX+hrspRvZLTpseJXfLdFGfvgkj0YH/AD2FeM/EL/UIc4AlUjqP4ga9mn/1b/7n9K8Y+IP/AB5t/vL/ADWvfyR/7fS9UfjfihafDOMT/lY+ybzIUYHI2BTx+laIX5ezAjJyMf5/+tWVpn/HtEO2On4VqdFAHAyeBwO1fYVbxq8q2P5MpQVTDxcivKuTlRuzxnOBxzXvvwVvzHeXVtISFuLcsADnGwg/414MeS+ew49q9Y+EhI8RQ4JGbeXODjP7s1wZ1CNXJMVSntyN/Nar8T7LwtrTwXiXkVeju8TTh8py5JffGTPrCbdFACWGZm3MVOWJ7A+nGB+FZTEbgwGexz9Dnite85SPPYLj2+UVgTdE/wCun9a/DqKvfysf7ET/AHNJQWyR/9k="/>
          <p:cNvSpPr>
            <a:spLocks noChangeAspect="1" noChangeArrowheads="1"/>
          </p:cNvSpPr>
          <p:nvPr/>
        </p:nvSpPr>
        <p:spPr bwMode="auto">
          <a:xfrm>
            <a:off x="155575" y="-960438"/>
            <a:ext cx="5838825" cy="2000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data:image/jpeg;base64,/9j/4AAQSkZJRgABAQEAtAC0AAD/4Tm6RXhpZgAATU0AKgAAAAgACwEPAAIAAAAKAAAIngEQAAIAAAAIAAAIqAESAAMAAAABAAEAAAExAAIAAAAKAAAIsAEyAAIAAAAUAAAIugITAAMAAAABAAIAAIdpAAQAAAABAAAIzsSlAAcAAADQAAA4IsbSAAcAAABAAAA48sbTAAcAAACAAAA5MuocAAcAAAgMAAAAkgAAAAA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BhbmFzb25pYwBETUMtVFo5AFZlci4xLjAgIAAyMDEyOjAxOjE3IDE1OjA5OjM2AAAlgpoABQAAAAEAABKcgp0ABQAAAAEAABKkiCIAAwAAAAEAAgAAiCcAAwAAAAEAZAAAkAAABwAAAAQwMjIxkAMAAgAAABQAABKskAQAAgAAABQAABLAkQEABwAAAAQBAgMAkQIABQAAAAEAABLUkgQABQAAAAEAABLckgUABQAAAAEAABLkkgcAAwAAAAEABQAAkggAAwAAAAEAAAAAkgkAAwAAAAEAEAAAkgoABQAAAAEAABLsknwABwAAJSQAABL0kpEAAgAAAAMwMAAAkpIAAgAAAAMwMAAAoAAABwAAAAQwMTAwoAEAAwAAAAEAAQAAoAIABAAAAAEAAA+goAMABAAAAAEAAAu4ohcAAwAAAAEAAgAAowAABwAAAAED////owEABwAAAAEBAAAApAEAAwAAAAEAAAAApAIAAwAAAAEAAExJpAMAAwAAAAEAAAAApAQABQAAAAEAADgYpAUAAwAAAAEAGQAApAYAAwAAAAEAAAAApAcAAwAAAAEAAAAApAgAAwAAAAEAAAAApAkAAwAAAAEAAAAApAoAAwAAAAEAAAAA6hwABwAACAwAAAqQ6h0ACQAAAAEAAA7QAAAAABzq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gAAASwAAAAhAAAACjIwMTI6MDE6MTcgMTU6MDk6MzYAMjAxMjowMToxNyAxNTowOTozNgAAAAAEAAAAAQAAAAAAAABkAAABWAAAAGQAAAApAAAAClBhbmFzb25pYwAAAEYAAQADAAEAAAACAAAAAgAHAAQAAAAAAQAAAwADAAEAAAABAAAABwADAAEAAAABAAAADwABAAIAAAAQAAAAGgADAAEAAAAEAAAAHAADAAEAAAACAAAAHwADAAEAAAAGAAAAIAADAAEAAAACAAAAIQAHAAggAADOBwAAIgADAAEAAAAAAAAAIwADAAEAAAAAAAAAJAADAAEAAAAAAAAAJQAHABAAAADWJwAAJgAHAAQAAAAwMzAwJwADAAEAAAAAAAAAKAADAAEAAAABAAAAKQAEAAEAAACkPwAAKgADAAEAAAAAAAAAKwAEAAEAAAAAAAAALAADAAEAAAAAAAAALQADAAEAAAAAAAAALgADAAEAAAABAAAALwADAAEAAAABAAAAMAADAAEAAAABAAAAMQADAAEAAAACAAAAMgADAAEAAAAAAAAAMwACABQAAADmJwAANAADAAEAAAABAAAANQADAAEAAAABAAAANgADAAEAAAD//wAANwADAAEAAAABAQAAOAADAAEAAAABAAAAOQADAAEAAAAAAAAAOgADAAEAAAABAAAAOwADAAEAAAABAAAAPAADAAEAAAD//wAAPQADAAEAAAABAAAAPgADAAEAAAABAAAAPwADAAEAAAAAAAAAQAADAAEAAAAAAAAAQQADAAEAAAAAAAAASQADAAEAAAAAAAAATQAFAAIAAAD6JwAATgAHACoAAAAKKAAATwADAAEAAAAAAAAAUAADAAEAAAAAAAAAVwADAAEAAAAAAAAAWQAHAAQAAAAAAAAAXQADAAEAAAAAAAAAXgAHAAQAAAAAAAABYQAHAJQAAAA0KAAAYgADAAEAAAAAAAAAYwAHAAQAAAAAAAAAZQAHAEAAAADIKAAAZgAHAEAAAAAIKQAAZwAHAEAAAABIKQAAcAABAAEAAAAAAAAAAIAHAAQAAAAwMTMzAYADAAEAAAAAAAAAAoADAAEAAAABAAAAA4ADAAEAAAABAAAABIADAAEAAACGBQAABYADAAEAAAAeBAAABoADAAEAAACACgAAB4ADAAEAAAABAAAACIADAAEAAAABAAAACYADAAEAAAABAAAAEIACABQAAACIKQAAEoAHAAQAAAAAAAAARFYBAkVQAADw/0RCVAjw/0FGugCgrxCBoq8ABqSvBTCmrwAAyq8sALKvAAC0rwAAuq/b/7yvCAC+r/H/+K8AAPqvAACor5AEqq+BGcivQJzYr0f/tq+wALivAADGrwMDzq+rANKvIwDQrzcArK9AAbCvSgCur2oA1K+nAPSvPgDyr3gA4q8AAOSvAQDgr5AZ5q8HAOivBwDqrwAA7K8AAPavAADarwAA1q8AAPCvAAAEBhsICgaBGQinAQGarwAAnK8AAJ6vAADw/1NUQgEgqQAAIqkAAJanAACYpwAArKcAAJqnAACgpwAAoqcAAKSnAACmpwAArqcAAKinAACQpwAAkqcAAJSnAACApwAAgqcAAISnAACGpwAAVKkAAFapAAAypgAAXqkAAIinAACKpwAAjKcAAI6nAADWpwAAuKcAALqnAADYpwAAvKcAAL6nAACwpwAAsqcAAJynAAC0pwAAtqcAAKqnAACepwAAKqkAAHCnAAAoqQAAJKkAAC6pAABaqQAAOqkAADypAAAsqQAAMKkAADKpAAA0qQAANqkAADipAABgqQAAYqkAAGSpAABoqQAAZqkAAGqpAAB4qQAAfqkAAD6pAAB+pwAAYKcAAGKnAABkpwAAZqcAAGinAABqpwAAbKcAAHinAABupwAAcqcAAHSnAAB2pwAAcqkAAHSpAAB2qQAA8P9BRYYBAqZZAgCmWAIKplgCBqZZAhSmUwUWpkgEGKaOBCqmxAEspgAAJKbBAD6mAAAcp8EAKKYGAC6mAAAgpoQCIqbPAjCmeQAmpgMApqYAAKqm//80pwAAgKb9/4KmAACGpgAAoKYAAMCm/f/apgAA4qYAAOCmAACEpgAAwqb9/4qmAACQpgUAoqYAAIimAACMpv//jqYFAJKmKAAapkgEVKZwAFamAABEpgkBSqYJAUamCQFIpgAATqYAAV6mAABSpgEAWKYBAECmwAFCpoACYKYAAVqmHwJcphAGEKdAEWSmAQAGpwEAYqYAAASnAABMpgAArKYAAKSmAACopgAANqcAAGqmAABspgAAbqYRAMSmDADGpgIAyKZcAMqmvQjMpjcAzqYNANCmBwDWpgAA2KYAANKmAADUpgAAsKYpALKmCAC6pv8A3KaAALamAAC4pg8AnqYDADCnWAEKp2wBDKdQAA6nVwASpzYBAKcSAh6nAAACp0AAMqcIADinAAA6pwAA8P9XQoIBFqiGBRqogAoYqB4EHKj5AB6otgBoqI4EYKhoAGSobQBmqAgAQKi/AEKotgBEqGUBRqhKAaCo/QOiqHQKpKjHBaao2AeoqPsDqqjYCqyouQWuqOgHuKgRBLqoUAq8qPwFvqjTB7Co/QOyqHQKtKjHBbao2AdqqN0AbKiFAACo4hACqAAgYqjlAMCoYQDIqIcAwqiPAMqoiADEqO7/zKgTAMaoIwDOqCUA0KgAACSo+QAmqKcAIKj5ACKopwAoqFwAKqj1ACyokwAuqBEAMKgRATKoFwFIqJoASqiKAEyomwBOqIkAUKioAFKoogBUqJoAVqiKAAyobAUQqAIKDqgABBKo8gAUqLgA2qjJEdyoAADeqAAACqgBAICoAACCqAAAhKgAAIaoAACIqAAAiqgAAIyoAACOqAAANqgAADioAAA6qAAAPKgAAD6oAAAIqf8PCqn/Dwypvw8OqX8PEKn/DxKp/w8UqcsPFqmBDxip/Q8aqf4PHKn/Dx6p+g/w/1lD7gBOqgYAUKoGAFKqBgBUqgYARKrK/kaq/+5Iqu7MSqqKRkyqAgA4qioAOqoqADyqKgA+qioALqqIiDCq3YgyqmZVNKoiETaqAACCBAAAgAQJAIQEAACEqmAAYKqBgWKqgYFkqnR0Zqp0dGiqXV1qqgEBbKoCAm6qAACGqgAAiKoAAIqqEACMqhAAjqoAAJCqAACSqh8AlKofAJaqAACYqgAAoKrwAKKqEACkqugApqoAAKiqCgBYqgEAWqoYAFyqGABeqiAAmqoAAJyqCADAqv//wqr//8Sq///Gqv//yKr//+KqAADkqgAA8P9DTRoA/AUAcASsAQD+qQAA2qkDANypAADw/0RTZgAArwQAAq8AAOCuAAAEr44QBq9PEAivAAAKrwUEDK9/lQ6vPwjirtD/5K5VAOaufwDorncA6q5iAOyuXwDurnkA8K5ZAPKuTgD0rk0AEK8AABKvAAAUrwAAFq8AABivAADw/0lTdgCMrgAAtK4eALauPwC4riQRuq4kEbyuAAC+rgAAhK7lA4au5QOIrucDiq7nA5CuBgCSrgYAlK4RAICu9geCriQIAK62BgKubAgErkwEBq7xCAiuwAkKrlAIDK4HAg6uFAIQrgACEq4JAhSuEAIWrgMC8P9GRKYAYKwAAGKsAACArAAAgqwAAISsAACGrAAAiKwAAIqsAACMrAAAjqwAAJCsAACSrAAAlKwAAJasAACYrAAAmqwAAJysAACerAAAQKwAAEKsAABErAAARqwAAEisAABKrAAATKwAAE6sAABQrAAAUqwAAFSsAABWrAAAWKwAAFqsAABcrAAAXqwAAMSnAADMpwAAzqcAANCnAADKpwAAwqcAAPD/QVRCADysAAAirAAAJKwAACasAAAorAAAKqwAACysAAAurAAAMKwAADKsAAA0rAAANqwAADisAAA6rAAAPqwAAPD/SUF+AKCp//+iqf//pKn//6ap//+oqf//qqn//6yp//+uqf//sKn//7Kp//+0qf//tqn//7ip//+6qf//vKn//76p//+AqQAAgqkAAISpAACGqQAAiKkAAIqpAACQqQAAkqkAAIypJwCOqSAAlKkAAJapAACYqQAAmqk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NT0lTeAiICHgILAgICPwHIAhECCwILAhcCFAI3AeUB3QHhAeoB6gHuAeUB1QHXAewBwQILAggCCAIGAjoB+QHzAecB4AHnAeoB6gHmAe4BwAIMAggCAAIFAg4CFQIQAgACPwHXAicCOgIEAkgCegIrAhACNgHpAd0BzQH7AacBnQGXAaEBuwGWAfMB+gHCAiQCBQJRAkoCawI9AdEB8AGXAYIBsQF7AV4BjAHIAiYCOAICAlECTgJ4AhsCPQHjAd8B7AHwAfQB6QHoAfABzgIbAggCBQHOAeQB9wHAAgQCEAIbAjABzgHnAbMBWQF8ARQBHQEAAgACAAIAAgACAAIAAgACAAIAAgACAAIAAgACAAIAAgACAAIAAgACAAIAAgACAAIAAgACAAIAAgMCFAICQgVCCgIrwfDB+sHEQjMB8YHBggQCOgHcQgUCJEHKwfVB3EIHQj8Bn4Hagg1CNQHwAf2B9cHHAjsBhYGKAh0CJQIrAiQCIQIlAhwCMQHXAdcB1gHEAdoBxQIWAi0CGQI8AcQB2wGVAYEB5wHDAgsCEAIiAi0CKQIuAiMCFAIAAj0BzgIeAhQCGQIkAhICDAITAiECHQIgAisCIgI4AacBzwIFAgECHAIwAisCIwIlAhcCCgI+Af8B+AHjAdcB0AHFAeEB/AHUAi8CMAIfAgMCNAHjAecB9gH0Af4BywIEAjsB+QHnAcwBywHQAecB9AHvAdUB3wHaAewBxwI1AfkB9AHTAfgBswFYAYwCBAJTAlMCTwJHAkACQwJMAlwCFwIbAgUCfQIPAmoCdgIAAgACAAIAAgACAAIAAgACAAIAAgACAAIAAgACAAIAAgACAAIAAgACAAIAAgACAAIAAgACAAIDAgoCEAIRQguCKgHDAh3B8EHKQgrCPcHMQgKCHoI/gc5CPAHqQevB0wIqQfgB9UHeweXB+MHowckCIgIjQhOCFwIQUVCTRQFVwUeBQ4E5wO9AzADogKFAlQC7gFwAdYFmgUOBuAELASqAysDcgMXAlABYwFjATAE+gRIBZAEqQe8B0kDjgNPAqgBawEBAq4GWgY8CE8GPwlVBgsE/wOAAv4BsQHDAs0GNQVTBncF7AMgA+4C9wObAvkBTgGDArwCRwHWAz0FBAFIAM8AzAEBAYgAZQBoAZgAkABzAxcCtwP9AG0AXwBuAFkA1gDUAGkBCAKMBAMCXwBPABcAaABhAGAAZACYANUDwwOBBiADOQGnAMUAJwEbAaUAbQCHAIMESAQbBAUDiwJLAgQCAQJNAasAeQBUAB0DcwN2AzEDlgJYAYgBiQGTAIUA0gDPAHoDWgM8A+4A+QC4AJEAcwBWABoAJgBTAFBSU1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ZDQ1YFAAEAgRkAAJAZhhmoGQAAAAAAAAAAAAAAAAAAAAAAAAwerBYAAAAAAAAAAAAAAAAAAAAAAAADAGIYVQJdBaYAPQFWAQgB/ACiAhADNQE5AS8EvwiWAdIBZgLAAIoAEwXoAycB1AEyCQAAAABQC4YDJgIsA70KmQQSGcgDPwjVAIEB2gEKAe8AjQSwBGMBagGOBMsJyQE1ArsC1QCRAPkFqARLASYCeQkAAAAAbwurAzwCQgPwCroEwhmQBHQJDAHbAVcCKwH8AEoFEAWEAagBowRLCuABegL9AuoAnQBqBtkEYQEoAn4JAAAAAH0LpwNAAkoD9ArIBHIaiwOTB9cAwQEnAgQB+AABBJQDYgFjAYoE4wmwAXsC1gLlAJYAHwZCBEEB+QF0CQAAAABoC6IDNwJDA9wKnAQiGxAC2QSeAGgBZQH+APMATAL/AR8BKgEUBO4IfwEnAmYCywCMACwFPQMgAaABRgkAAAAAWAuVAyQCLQOhCmcEhxsAAUEDgADyAW8B7gAcARgBDQGWAQQBAwFYBokAuQMiA4wAlgH8AZMBawPVAFwFAAAAAFYJxgHrAAMC1QYIAzccDgHoAoQATQEuAekABgHzAA0BHQEIAeEAvwVzAP0CjQKDAFMBnQE+AcQCxAAcBQAAAAAbCZ0B1gDqAXoG2gIqGcIC0wu2AGsCMQI1ASIBPgOcAbYCmQEFBIYP9wCTAq4D2QCxACwFGwKmA7wBmQYAAAAAgwJhBboAugC7BbsAehiVAs0LswDwAS4CHAEVATYDxQHOAoEBxQMrD+8AWAKjA78AsgAHBUoCmwOzAYIGAAAAADwCUQW+ALwAuAW8AMoXtgF9B5IAFwF/AQEBIgH/AUoB+gE0ASADRg3dAO8BGgOkAKIAPwT0AVYDfQE5BgAAAAD5AegEswCvAJIFt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XQkNaAwMDAwMDAwMDAwMDAwMDAwMDAwMDAwMIAwMDAwMOCAMDAwMIAwgDAwoDCAMDAwMIAwMHCAMHBwMDAwMIAwMDBwMDBwMEAAQDAwMDAwMDAwAABAMEAwMDAwMDCwQEAAMAAwMDAwMDBAQEAAAAAwMDAwMDAwMEAAAEAwMDAwMABAQHBAQEAwMDAwMDBAgHBwcEQk1ITAAAAAAAAAAAAAAAAAcCAAAAAAAAAAAAAAAFCQISFQAAAAAAAAMECQkTAwAAAAAAAAUCBQABAQAAAAAAAAEAAgEAAAAAAAAAAAAAAgEAAAAAAAAAAAAAAAAAAAAAAAAAAAAAAAAAAAAAAAAAAAAAAAAAAAAAAAAAAAAAAAAAAAAAAAAAAAAAAAAAAAAAAAAAAEY1ODEwMTEyNDAxMjEAAAA5OTk5Ojk5Ojk5IDAwOjAwOjAwAIAAAAAAAQAAgAAAAAABAAAAAAAAAAAAAAAAAAAAAAAAAAAAAAAAAAAAAAAAAAAAAAAAAAAAAAAAAAAAAAAAAAAAAAAAAAAAAAAAAAAAAAAAAAAAAAAAAAAAADk5OTk6OTk6OTkgMDA6MDA6MDAAAAAAAAAAAAAAAAAAAAAAAAAAAAAAAAAAAAAAADk5OTk6OTk6OTkgMDA6MDA6MDAAAAAAAAAAAAAAAAAAAAAAAAAAAAAAAAAAAAAAADk5OTk6OTk6OTkgMDA6MDA6MDAAAAAAAAAAAAAAAAAAAAAAAAAAAAAAAAAAAAAAAAAAAAAAAAAAAAAAAAAAAAAAAAAAAAAAAAAAAAAAAAAAAAAAAAAAAAAAAAAAAAAAAAAAAAAAAAAAAAAAAAAAAAAAAAAAAAAAAAAAAAAAAAAAAAAAAAAAAAAAAAAAAAAAAAAAAAAAAAAAAAAAAAAAAAAAAAAAAAAAAAAAAAAAAAAAAAAAAAAAAAAAAAAAAAAAAAAAAAAAAAAAAAAAAAAAAAAAAAAAOTk5OTo5OTo5OSAwMDowMDowMAAAAAAAAAAAAAAAUHJpbnRJTQAwMjUwAAAOAAEAFgAWAAIAAAAAAAMAZAAAAAcAAAAAAAgAAAAAAAkAAAAAAAoAAAAAAAsArAAAAAwAAAAAAA0AAAAAAA4AxAAAAAABBQAAAAEBAQAAABABgAAAAAkRAAAQJwAACw8AABAnAACXBQAAECcAALAIAAAQJwAAARwAABAnAABeAgAAECcAAIsAAAAQJwAAywMAABAnAADlGwAAEC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hCchodHRwOi8vbnMuYWRvYmUuY29tL3hhcC8xLjAvADw/eHBhY2tldCBiZWdpbj0n77u/JyBpZD0nVzVNME1wQ2VoaUh6cmVTek5UY3prYzlkJz8+DQo8eDp4bXBtZXRhIHhtbG5zOng9ImFkb2JlOm5zOm1ldGEvIj48cmRmOlJERiB4bWxuczpyZGY9Imh0dHA6Ly93d3cudzMub3JnLzE5OTkvMDIvMjItcmRmLXN5bnRheC1ucyMiPjxyZGY6RGVzY3JpcHRpb24gcmRmOmFib3V0PSJ1dWlkOmZhZjViZGQ1LWJhM2QtMTFkYS1hZDMxLWQzM2Q3NTE4MmYxYiIgeG1sbnM6eG1wPSJodHRwOi8vbnMuYWRvYmUuY29tL3hhcC8xLjAvIj48eG1wOkNyZWF0ZURhdGU+MjAxMi0wMS0xN1QxNTowOTozNjwveG1wOkNyZWF0ZURhdGU+PHhtcDpDcmVhdG9yVG9vbD5WZXIuMS4wICA8L3htcDpDcmVhdG9yVG9vbD48L3JkZjpEZXNjcmlwdGlvbj48L3JkZjpSREY+PC94OnhtcG1ldGE+DQ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Dw/eHBhY2tldCBlbmQ9J3cnPz7/2wBDAAEBAQEBAQEBAQEBAQEBAQIBAQEBAQIBAQECAgICAgICAgIDAwQDAwMDAwICAwQDAwQEBAQEAgMFBQQEBQQEBAT/2wBDAQEBAQEBAQIBAQIEAwIDBAQEBAQEBAQEBAQEBAQEBAQEBAQEBAQEBAQEBAQEBAQEBAQEBAQEBAQEBAQEBAQEBAT/wAARCADaAo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mt22XsT4AZZQx4z3GRmv2n/YsuZ5fh/4ksvLuLu3sNZhu4beKJroIbuJAxCryNxiUHHXAr8UXO24Q5KkMBjgAc81+p/7GE9ve6vaWWpSTf2TcW8Yu44Mnz5CJYYxIAwJX5mPUYYIc5xn8/lhKmNwValTkotJS1f8rX4tXXqzsqYieEmqtNJy2V9teuz2PvXxZ4g8WeDLvT72x0C1nXxBci0gtm0q8s5rSGNo5ds+WYmXITBwoAR/UV71Pb/F3WNI0+/sta+HOlaNf6bbTQ2GpeALvVr21k2KZBNKL1FZgQcFUX15rnBrXhPSoLcp4gv9Ngjuhm13s8mD97ajSF85AOV57etd9H8UPB1jZ2zyat4guIFY25L6VIkTleoIkcDoevINLhZVKOJrUZU05OzupWb2+zey2OLPsRUxGHisZWjTjtpL8HdJ2Pyg/wCCnXw++NVv8DG8Ta14q+FV5omlaq0VtHovw5vfCvibTvMt5ZzIl7JfzwHm0QkNACNuQ3JFQfsu+GNvw++H/wASdR8RaMmnt4bsorWwe1Z/tUqxhYpoJfuIHXYyl1C78gZAAr60/bA8U6f8Sfg14q8NaBFDd3zwLcWdh4ktrG40XUGGQFliYNs++GyWx8gBDAsD8W/syahqemfDb4c395aaTDLZQDR7m10eOO48O6LHayy24bODBIY8xs6QltpXnaWGfbzr2ksZRTik5Rd9m2k15aLXfXX1Pgq8cNJ+yw01OKfTpfr0W6+Z+rljHaeLPh18U9GtI5TDrXgW+s5FuBvFxPLZ3EZkDH5mPzxgk/3Rg18f/Afwp4a8ReCvBk+teFZrzSLKOS217WdO1QG7s3juXeOWSJQXAQPCwTBIGGDqCQfev2f7nUb34i+J11SNIYr3w0bPyoo/s9ndiSUTpJBGFUbdply2Ax3ZPWviT4eajc6ZNdeE7TVtT0+6t9au7FrS3txLaSPaS+WWdtpxzEwbjhU966qtCMslo8jT5ZL0s0+x3wxFXD4RSnH34Tt8/Rr71+LPrC+0PUtI1kQ6P4m0HQFspy82teG0eDUNVjb97BcsjRr5NyPkWWNVWKQtuAGeWal8O/DPirVdR8ReO/Fl5rWqTaLGusxNZtpawzMNnlwzhSJj0VQUUZHAwMVFo97YzW6T6lc3MviEQNNa6klk1vJZLBu2jJyGiG1sHb3ByMZru7D4haPdT6YL3T5Nal0+2eC2XVLgT6feske8SCJhtjVHJCsScA5yOlfPTWIhOSpO0fJbarbr3tfoKeaVsXJqq1GLato7X089+u34nlPgf4UePLHxBKugeKtW8KeDta8K3Vnp09x4c07VzrUcaAy6ZdRzg4WRItwlVY3I6MAcHlf2j5LvX/2Sfhvrc1jb2GoeHfiTDFLY2NsLSCwZJNTt/LESkhNpEalQeD716l4C8exr4suZxqVxDBNqVzHoakJcW5aeCV0glkfIyIkKZUfeC9jgYnxjfWNd/Y+8U6pq40cX1h4tj1e3GhWQ0+GBItZjjVnCogMp3uzSKo3bwSc5Ne3ktarOn9Wrq0lzRW93dJ7WS9WVglQlUvG/MtHqrWulfutdtPmfCHxB8P8A/Cd6RpWneN7zxJpen6Q93BZ6fpus3HhLSboSMj3CSGAxb9zIkh3M3+sfgbjWd8Efgh8OtX+LnhWzv/hdo9l8LdTjub/W7ZtS1LxHqehpHbzI2mw3gYTxQLLbLcLHAi+WZpF81wWr2f41fEXwz8RfAllHfabexeKvDmm2t3a6eVe0i0K3lSWO4kSaNRIHupZreR2I2g20f95ibf7NmheJLX4geA7m0kFm1lbXixeGWmlfX9QhkW8B2uQCYxExmQzKrGOcMSwKlvlsBVqYPNFFv3m37t5Wi37zSV7NpNNSs0t0zjxNTFYXGSo4Gq6lH3U242dkrWWl0raWTV3ZWvY+Svjj+z98M/h74z8a+I/h7Y6Pa+BtQ8cS20Vpaa3O13p0YjTERhuAJosme4V45BJxlgxVhj68/wCCfl1ZeGfFfxU8K6FoiQ203hrS7qfTotSj02xikgvNRhlmhWQncZGuMMwOB8hACsAPU/jDq/w10jVZZ9V8DWOgzL44m8MT+MXktINLuTCGhvYLwBGDjCgLO8YffHGoZihB9T+CHhX4Z+KpZr/Tn1O+1W20CLTYdV1HUzp2pPa3swvoo5LeMeSw2SWy7goZXhYEcZPtU84jUxcKdSg1OU2nK3W73dne1rb3V9jGrhpYjEpx5Y1OyvFXt5p627HK+INHa2/Zqv8ASzPHcv4c+LEyRkKrNbb5ZFWNwPlLKbnB2kq3UEg19d/DbWYIPgj8MpkfTrea20jRIL62hSO2jsVWW3iuQYVwE2L5mVAwCpr5r1bQrTTPgz8ZNItJR5Gl+PrfUlt3tpYLmyVrixCefv5ZmVdxdcKc8V9o+CfC/wDYvgDwz4emurW/bTLO2mS9SAxW8xjmW5RlTOVx8oHJxgGvtMNiISy6MHrJyutOivf81+h7eUUKtodoxlFvzvC35M8q+MV98O9UtfCGs67fW89lpmuzwRXdvbvdyRvJayM0eERmKv5KhwBztx7VxlpDoN74u+H2vWjXVrfR6k905ubZ4Ptq3MMluI13gMowsbBQMEgkjuPYvjF4S0bXdA0681zxLqOhpoGvx63p93DGssKyrDPF5UiKu7YySyfMCCpAOeCD5FqulvF4h8M6roOtNeeHLbVreX7E+mmXWo7l5kRjKhJdV8v5TIVXaH6c18Zms1DOYydrtLqr7paLV7aP16GGNwtSOKdSSVvd2+J+dr3tpv8A0vmHwnrel6FrHxO8OyWEd9rFt8QdXlsLOSNWEML6hdRy3ADKRkAKoHJIc4HFd38HdRTxX4Y1nUo9Vj0jWbTVJrO88jTxJbxGC4by1RZUR9ynch2AbmD8nHPmXi57TRfiB8bFEN1cah/wlss1pY2ls8z3BnRL1funqSSFUjkv14xXU/DHQvE+l+HLi1vFt/DEWos/iKa61a8iubzTUnnN1FGny+XvkV42ZZ2Yqcgqe3icSrBYDM6uLxDcZTva+t7xTenVXtt1Kqu82k1bS+vW356n0hoGtwQXXwlt2tlvr5/EuoQXt7b2rWcFiZbhQ0CkoBIyuRuA5/dsSc9fqLxDHHc6DrVtIJPLudIuYJCsZYhXhdTx9Ca+NrSbQrvWfgtBIZb/AFe08RS67bJNcva3wM+p+TPdeUSm8ZxnCEAEY4PP21ervs7tCAwe2kXa2drZUjBxzX2+TVKNTAU/ZN6KN76fZj5/5anrYCqq0KkVsrL8D4LmgWL4j/DN4bkbLr4KzWJkeMlrtba9J247E5U59ulYPjG1UPP6sT26ehrpozLH4r+CLGSFJJ/BfiHSSGEu11ibcEXcu/gYA3AHjn1qj4yQebKMD5iTz9DTxtODo0prrFfg2v0OfCNxoQv1SPi3x3Ewk24ySrYPUnGOP618aeOI2DXEjAkA4OBz6Y/nmvuD4gQlJHOAMbsNjPXtXxb43UAXSFRghgMjdk5r56ouWdluetSdz5SuJRa69aS7ioju1cMp2kfMDwevbNf2R+Gbhbzw34fukkMqXWh2lwku7cZA9vGwbPfOc5r+MHxZIba7jdSQ3mfd7jv1r+pT4KfHa4v/AIa/DybVdL0e0s/+EB0txdQa0Lie5kWxhUoINu9Sdjt0I+XHWvZwOPwuGwko4maj711d76a27/mRXxFLDzi6t9dNE3+Wx7h8OL6CWbU7WIzq4muRLC6mOKE299cQ8L2LKY2znkHOOa8//am1LxDoPwzGteHFiur6w8QWRe3uZQm+N5hHIUXHznazArkHaWwc9W+GfiZ4eh1nUprO2iuJ28+S5trC6iabe8iSMTu2nHIDMTgbR0BBrz/4y/Fjwh410/S/h/ceHtXvtU1bX7I6ZaxTRSRy3HnoIFLRycZLFsscbV3cjpWIzbLa2Cqyco2UZe62m3ZdtNzypVac8BLC05rmldR6de587/HvV4NQ8IaVe681zbzap8P7HUZv7NHlTidY5JWCK5BxlW+XrjtkV5d8BPgH8Q/H2rWfiaDxDoostL0ZLlLa/ZprmdZI5PsyB+qYEoI4K4Q8nivtTU9H8MR/FLw9oHi7UdH1DSLLwFJLNdahc/Z7W/aOXyEKz5+U7plBbPI3DvXqfh/W9D0vSbnT/D8XhzSNNs7No9NvNFMUtlNbRRLJdXjzs24QIZSgVyX+Qt90g15OMxkcPjcNOVknGF1o3p0SeiXnd7NW2ZhSyr6xOM68rJKzS3dv+CfLWt/CH4n+EdNlvbm3jutKt9k1xd2awrqMDuWjXMSTHzYjvQOyqCuT8pAr67i0W8h+GsmnC5NldQx6RObm2QykmNbEyAIezbHXnPDZp/hG8FnZWNpqGu2+sahLp1z4gu9OuI7e7urq2le3iheKRdhVGLqQZBmR5jnGyug8TRJd+FL7TPDt01teXdnbzwXRcXMFvFbyQysd2cMGiBQMhYEsOa7cNiaVPC1LSSTi91rdrTZK/a1rvsbrKKOHlKtTbd4tWb11TR8J3fg+fxJr3i+9tLm5tbrT/GGp2dqsEkKYY3On3EjKHH3sBAOQPm9q6P8AaN0BtP1jwAZZWn+06Hq1sCTtfKizYA444JHTFfPHxI+JSeGfiF4u0H+2/wCwvtPiTV7mO9eW5it45kt0liUrECJHcwbFjYdyeOo+ifj3rTa1b/CjVARtmt9R8pW/1hElrZvlvxGMexrhw2GxdPPMwqVP4cnTa9LL+vXtc5MLLCxzGnb+Jr+Wvr0PmPT3jFksgmPlclJbhuSBnJLH0OfpXJeNEY6PPvMxjaFDCJd4LTFGMoPtgEfTr3rZFmJ2ghntPMtZd0Xk3EAaKNdrCRXUscq3I565qt49SWXTbokQttiRAYQPLgIjznBbPAHTn9K9RKyaW10fSt31T6Hhun+I7h/F9hp9rBY3NslyIZplkkjmt449iTbgV2s4bcdoPK4/H34CNSEHBU7OuN2CRkV5fLY28VtY38SFJVkWZ3SR9r7sAkrnGenbtXqzBXKMPm8yNJVOcjDKGOfzNa8jbbsZOqnBK2xlzxCRLpF3HdbTxLhfmYGIgc1418Yvsx8F/s5HVYEmAeeOZZox5ibNZU5BHcFccete4SR7UmAcNuifd22jYcj8a+f/AI0zW9x4P/ZuaWUQhp70RBGA8zGtxfICeOQdoPuPWtKVOPtW57crv+B8hn0o/XKT/wCndX/20w/hx9h1H4d/Hq3ghsbpNH8WSLLbTxZ+yFZLKT5WPLFQ7sD659K+PPHO7TvFzrbyJbzvfSRKycJiRGkAkUdc7hz719YfC6wTTNF/aOspLu3+0ah41MssUF6ovDGY9IuWjZN2AAjSAn7pXOSMYr5d+MGnafP4qa+0tr4QXs4SZDNF9+2Xy1khZScg7s8+mBwc18ZmuAoxxdKvCTsozWv/AF8mvT/gbnirFqMYRSXX/P8AEz9DnuJfHWiNaPLDHH4m0ySS2BzHOPt4EhuUzwSOi+wJ5xj9IPjLblfhB8YhcCNlNxrXlJEm2JAfDDcKPTJJ59a/KfS9Sj0nxjpNyl1Clu2vxJcTTNv8hku4pGnABII+bIHXsa/Wv4+BLb4SfGKH7St4Vm1hftccXkJcb/DasrbMDHyyLx7V3cK0X/aGHm42XLNflucmUVJSzqjKb3v+TPw7+HdsRa3p2ZX+1roDgHgXEn/1q/Zj4CW+z4ReDwUwDHdMD2Gbyc1+Qfw4UfZL4MOuqXRZSMD/AI+JORX7LfAyEL8JfBpUEZsp2C9sG7uOv6UqsFdtdz9UnJ3SR1lxAOeOcd+QOeK4PXYsq4ydp6j+lel3MRCO2eSxyT7elefauoMcjNgdxgY/CpVNJ7amXPLqeI66gVXDYwByAeAffFeC+LlHznAOTz+XevoHxAvyPjGS20DHP+ea+ffFqswk4B64+b5vevRwsbSUluW5M+YL5N/iu3HXAlwcc/6tq05LbJJVck/LnGfzqskQl8Z268kiOeQcYDYjNdg9sDuIHoWHAPfmuTOafPiIt/yr82dFJ2RykduMEDjpkgYB69P89qZNZbnjHUA5JPU8da3GgCuyADG7AIB2qf8AIp32YgpgAnjnbyM/rXlxjGenQtt7lPx7beV8H9ERVIN18SIWbCD5xHbAgfhmvH2tsDkHKncefm6YFe/fEqEp8KfAMQUq138QrqUdx+6s0GPwJ/WvIBahWYENnPQ8g55611KPuxjbcijUvd+ZyE0f3soRngk8E+vNZrWwGGOeDnBGT+FdjPa/eDRnI6AtgD/P9KyZIBuI+YnJPtSlRivU062RzEsIUHcCR1XIyOcVnzwqVJCr03EE9MeldZLabkDFc7jkZGcVj3Nv95SMKB155/z71ShJK7WncTdkcnKm44O08jH04qtJDvZcAAdTxz9a2pYDuXg54HHy8dv61XaCMkFhvPTljgf55q7Wi20B2/hyBbf4ZfFS7C4/4lMdsGByuGWf/wCtxXiVjbBYIlwMKgUEcHgYOf5V9BRRC1+CnxAl283V9b2hwMAbht/9nrxW0jCxKCo3AZ6dCO+K6aUVCmv67HPBx55N9/8AIqmIAqMcbhgdxx2P5cVXktiWY45IwSTtyK3TEMZ6kNxgYB9P5/pVd04b5Rx0JGQTTTXK+w5O7uczJDhsEA/Nj0wf8/zqF4ycA5453Yznrmt14iThgEZTnPrj+R+tVhGCSc/xHgnH51Lc7p31A5y4hJBGz5W4IznaTz/n61kyw/KAPuhtvBxn/wDVXU3aAbj07jBwTWXLEADhdp75BwPTH9acObmumDehylxb8MOM5z7nv/jXpPwgiMGr65qOwk6b4VvrkEZ+XELciuLukwjMc/3SQoGTjr/KvR/h1Gbbw18TNUY7Tb+DpLZWQ85nbyhj3O/FaPRuMd7GFaVqTZ9Y/ASzePw38OxsOI7Ca9ccYLOLibJH1cHNfR1uuNO8Qy9S5t7dckYO4SueevVhXkHwisxYaV4ZtgMmw8FxMR6s0ESnP/fZ5617DDuXQrhlOFudajiBYgZEaQKc8ehNZzX7yXbX8zxZO92z3H4PQrb+H/H2phkiV7rT7AHqCsMN9dEe3+vX8xXyJ/wUH1CS2+FngrRll41Xx8koiAGSLHSguffDTnj1NfXnw6jkh+HerttkZ9Q8TyphfukR2NlbgH1+aRufevgX/goDfme9+FOiCR2ZbnWdXeFx/wA9LqC2jx6cREfhSlCEq8I+n4JP9Aw6Uq8X6/kdneOiz5BAwST028V+gP7JfjHxVoOp2jeEdJvdd1K5sJtPlsdOs5L65ji3xzGYRod22PaCT0AzX58amVSQNtIYNuHofXn0rw/47f8ABRBv2EtK8LappFtqX/CYeJGuptA1C1lSOzt47byUvFk3Ahiy3CDbjo+c8VhhKXtKzoOKfMno7tNrXW2vS59hicO8TBUlfXqt16XP3N+OFj8df7PvIPFHxGi8IS3sltqdlplzqrWF0ls9xHJGfKTaE3KD8jMWIz8tfRHwb0/whceDLyTUfiZZeIp7S+mNzD/awlvnm8tWMJZAyjBQ/NvOQw4GRX8jfhf/AIL1aN8UtTvW+NF/JaXMjpKmor4M07xC12VVURZEeAMmxRtB3MBsHYjH7vfspfFn4M/tFfDy28b/AA//AG69F8IWGoNGt14cn+H9l4e1+3uAWjEclrFNkEMrKJGAHTnkV7eE5cBiPbTcYU9rJJXf3bHzePyzESj7BU4yS1TnzS+btZX8tj9Kdc1rRtC05dQv/hxBeaJeWbSw6nrq/wBpaZHIhxEJBuTcXbaAgZTgE4OK+ffgR4z+HeoWerG20K3uhY+Lr2fUfB2h6G/hzwnHPIsToml2a5Aj2pGHlBZZC5J+bJPl/jfxFL4UW40vU/2mfjV4mtpbWS+0+00hbC107XViaSHfDm+ZERpFMQklVQGcZAU7q9q+C/wSuPi14JuPG/h34sfE+807SrR3OkweOLT+17LywryxNbxoyoMM2DEzgkLgfNw8x+r5hKEnO/o3t6rXT1X4Hl5dCtQlPC4av7y1a5Fv10srq22/z0t+k3gH4oLrur6Lpk/g230m1mt92l6lDpc1uIWKMroJXGAR90nI3Z/P86L+bUPCXxe+J2jWhvbVYvilqBlurYFTZ2s17NcglQQcFZUAIIGCctzW3rnwF06+bT9C/wCEl+Lmq67d339mGxuPHqWk9m8kZQumLcozIXHyOVOQeQQK801L4HfDDTfi54h+EXxR1XxDqukWFsL7w/qV1fSNq2qPcWsNzsupIwu8bfO6kcRYBJwDvTlRpZfPCyV4Rs9OlrJfnf8AE1qT+uUp069ZykmrtRUWrPbzf3WPtr4S3vgUalFf+I9dW3ttSs7tbu0NxPpSWbpIHhLyRkEh152qSuc9xg9yng/4P+JrOezfx3pttdWussbbUbpbeyaeAFmW3DOyiVCqR4Z8n5AQfmIr5c8C/stfs7l5dO8J+CpWudLtVRJdR8T6ldvdqQZJNkYO5gRnBx6Zzmvbrz4AfBmw03To7TQRFq91KY0/tC6ujo1mqoxWO5LTDCjYRvRgeny1zSq4dO1tb36329dranRhq+Hhh1Sj70V3Su+/XfqbXi/wV8L7XxL4Y1DQPHngXRbHSp4Yb6CbxHYA3CgqjznDYEoDncWIDAcHIzXC/FPW/gz4f+BXxg8A6N8S/Bmqanr+m3ev2cC+NrPUNQ1O8FxFMlvBAspO4+VHtRBknnFcX45+Fvg7wha3LyfDLwXrd9b6fcX0dlcC+aa9WODOItlwUwOJlZmQOH2nkYrw34R/DD4bfHr4fePfFsvw18O6Lrvh3wfLfaQdG0u405LK+himUyuTK4kZprRpEO7CrMy7TgVphakKNePJq76Lo/V/5mPPgJV/aRjao31tp8v8rl7xTrngG6+Fug3eifErQLPxb4l8DWVpr+ha5PpUUl5LaT6ZNJbfaf3ckZC2jtsk3D91gnLGvarD43/sueCtT8J6y3xC8G6pqVtYyX2o6ml/FqXiDTb6ezFtNFJdSRl7mJgNqLID5OF2uVVUX89fFvj7RPCn7PttqaeEfD0via68P3NvoGvDwzBq+pwXaXYJllLROP8AVRyqzNj5WY9QAfqLxH8Ufgl/wrf4OXHhHwL4H1DWvE3wt/tDxPqHhXwFo/iHV7m/udLhtmmii8qXbPbXkspEEqASSwyqShjXf8jWqZZluPbxrcGnKztu7Q191N7aK9lZSvdWPcwieJw9StQ95/C07tpxk0tHpu915dUzzj4nfEv4EfFbxDHp/jr4o6b/AMITr/iG41LXtQ8P6k1h4k8Lx/aZ5YpLF4bZnnlaJ4YkZ9qxASkwuzBh4j4d+OFv8LNQ8U2Pw0+MOmab4e1vVYl0tP7S1S+1lra1hm8iN75tMeaNHLlWjiC4wTk5AHoWm6jrQ8S6dDZeH/FKaNaHTdR8Z69dQafo3hHQ4bmOaaKBVtbeOUo0SGRpZMbjBgghy1ejeC9f+Ldr4+8FeBbZta1bwtD4gvNL1/x7p3gkanF4fcxTytp+rQZLxXsMVqsiyPIflvVI3nKN5P8Arfk2HqSr4elOU3Hmac4qKWrbitlJ6aaN3TS3Z52Mq1q9OOGrUJJJ3UlGz17y3to38tdjr7D9tL4f658MPFfgzxT4ml1bxz4y0JNP05dA8Iaz/Zf9oRTs9skl3cwoqRlfKUN91SpPG4CvrLwh+218J9I8H6VaeIfFevap4is/D6QanY2nge6uraGeOFEEYKhS+0qQ+0kOScHpUuoX+jeMPhr478IX9oJ/FVr4A1TxNJPe2MVpqUPF1bxl1UbVyYotu3b8qDKITivz58P6nb/EW08JeG7fT9ck8O6b4f0W28VXmh31ppC20c0dxb6s9vftMGFxD5+nzMjOrhTIFiYMGr6WrxDhsFkOEzGnQkqDckkp2cU7PXS0r2tFXS1eoYCrCjHkou68318z7xt/2zvhlYaRdR/ZPjJr1/rMhub/AFKx+HFykekGSBEI0+BwyoEdTIqyZGZGzwQB5zp37X/hL+37nxbZfCz9oJtV8yS0fTdF+HV1Dpeo20TyeVNKhcP57o4EhB8smNCFAFeo/wDC7fDXw28C+AdM8a+ILmPTX1VPBkGq6NrsD+HtIsw8yW0eqMHIkmjspMSMcqXtlOFJDDgtQ0Dwp8UNU+H/AI3+EXjXQvC2r6B41vB4jv8AVdfls7/xDGI5rBpmhjLpc+QqoVTaqOjg71IGPGjxHleNnQl7KVna0nN3Uu3w6vRtu+v4Hfi4pUrxabWtv8jy7wr+1F4QvvHHxT8Xp8HviJ4hsPF91pmraVptxokNl4j8LXNjaG2aW6jaZfLWWTLxlWIZVyR0rjfHn7Qt9rdxcnS/hP8AFHw/DBPHLANXs7LyJ3TDx3zj7cqsqMeo5PIOMYruvifY+E9G/a/1rR9e0OTVNB174fafqRbT57e31G1jicJcPGtwDBLG0VtKZYpFYMqA/LtyOZ8a/Er4GX/w48QeJvDfgnR9Qh062zDcaNZRWd/4cdLpnsLqyUjy5rYztJDJKqxD96AYdjDHtZ9m1PB4+LnhVVqJR+1/NFdOV+i728jzHRhiFyya6Lrf8LHL6P8AF74zxromp6r8PfiJqkHhsytoWpx+HbePWLUGZHEtrK92RgKsR6nO5uQNte43/wAWvij4k0+8vdF0v4qaLZ6pYiykudaMDGJ2mDGaJmuU8uUu6xo44AYKFJPPxj4e/aC1HxJru6PR/wCzFudGmOm6HbPHLqMLCwZ5njYovmEsjrGjMFLSDoFAHoOn/FfWFnsbHWfB/i7TJ9UtGg0/Tb7TibuWKfa/nTRCMQqEbeXViwbMfzZGa+ZlxXicNU5q+XRV9be2lGzWu0bX89Dqo4aTkqVlb57/APDH0DP8S9YtfGvwF8P+I/BHjHS7jQ/E17pY1XVJoLYaydY8hYnV8FWMBl82XBJdSQMMa+jvGMB81jjk9cDrivEPHmqNrXhb9knxK8VrFLd/GdNNJRRNGkc6M8YP+0BCmfRhx0r6F8XW5UyuRkDIBJwTzmv0mNX6zhaM3FRTgnaLbSu5aXd30vfrf5ER5YL2cdlofGHxJhwzuc7VQ9Fxjp3/ABr4f8dsC10E+8Cec5we4/Q197/EWMeROW6Y4zyD2NfBXjcKBeg54lJJA69c14+IUYz8z0KEtLs+I/HTMLt0xwHPODwc4z+tfqV8JfF93J8OPBzx6lfeG7qPRNHsLbWn8U6NatdNaRrLFDDHNF5uyRXaN0DEurbScrX5Y+PTvu7kqOhzk/L717t4X+LfwE+HPwl8KX/7SPjnQvB3hbXNcutI+G+r/EDWYNBtnv8AT4LW61SPSNRaUNvga4snaIjCLcoApzXgZzj4YGhCtLA/Wvetye82vNKFua27T0td7ozzBR5YJ7tvo+3dbH6C+Ofi/wCG/DUmieF/H+rm7vNfjmudB1uLxhA9poscxR1Mt1ZI/kOAgWFpmyVcZD9a9l0PWfFX7P2m33jPxAmiDRPEFsl3bXnxD8a6XZaRpdvaNGEIuWs/3CqrbDJMVyoZif3bMPwU/aA/bP8A2OtW1yK6sf2nvgfqWnR2MS2D2nje1vrm3Ea+WIpTFkl1ATJOdwQEdcV8+/tsftY/DD9tX9m6++FXwq+Pfh/wz4QvvBGpaf4u8YX8Fzenxfrfh+20q4h8MWF9OhFtBcQz3d9cn52mjgYBowZGqsB7bG1sLSWU06cajbnJ+2tTslK6bqR1smkk1eVltc4aHLGV5KzWzs/+HZ+zXhD/AIKT/B79qH9ojSfCPwt8XfAj4nfE7whc3+iRfCuw+JnlQ+KHgvBK8NuxtAl0LeSEKkdqsyzoGbcVBJ+3bn49/Gaxg8UX8f7PHwhtbXRkjsPGlrbeM7nU7qwguAIlgaJdPZorZxEFYRKYgIX3bcMR/lrfDbw9/wAIp4n+DXi6bWLyw1vVPEel+JNLtNCv2i1O0gW9haNt0alo5XwSgXLYYYHOK/1BNH8caVpi+BNJ8C+OofE/xi+LYk0qf40eINCawstK0W8EjPp8Ucr7t9qyNLF8rF8srZG5QuK82pYbE0VSw1KUeW12ql1yPZNVFfSTst1rq7ntzy+WD5XKbXMr9PL/AD9Dl1+I/wATPGPi+LxtpPwW8I2mqCaw1OS10v4l6iY9YjilltoZEg+y7pLdwP3nljyykaueCSfcj+1n8UPDd3pnh/xB8GfA3hvU9R8+DS01DxdqGnWQS3xG6xZsxEFi3IuAQAGXoCDXzx8Rv+Ckv7P/AME7vVtGvv2mPgvrnjDwxoT+CINB1D4yeGdCs9L1XT5La3vjqUMt4k8cE6xTosbx+bbuZw0eduPJPAf/AAVU/Ym8Da3qnxc8T/ty/sySeKNT8NXWg3XwlPxH0++0bw/FLfRyWyWOo23nG4aJYzLIJAocSmNSuBjw8txmae3o1ZZRGNKTtL91Wbhsrq9Rqyet+WKsr3uzik4ttxqPmXlf5evoz2jQvGHxV8T+N/iWuifBb4G+I/E8XiabxFrmkfEXxzqOl6v4fQRQwPDZ/Z4mSaA7o3Dgh98zqRtG6vQvjt4z+L2jeD/hrrPjfwJ4B0m9udVv49K07wf4nudZ0iKJbW2YxTtJGksciluV2/rX59eGP+CnX/BP7xH8Xfiv4Y0H9qP4O+OdS+LPxAtLX4b6F4bW+1XVfFb39taWUsdtciFPs0ivGzLFMUSUqMseEb7g+JnxB8QfGj4d2V5JqvhKeTwDo+oa3owstHmsh4skjWOO8ja/83yIGgWLzHjlUOApOXBBH1WN4kxGBzjEYfHQVOlamoScZWm2lezbtZPmXytfRnDSpYCnWpVK6tLV7JPtr1f4ny6nxg+IFoYDN8O9CSNpF8uSTVbhI4WBdnkUnPysCOe+e9Vn+J3jLW7K8bUvBumafZv+68y0vJJZwwJBuFRuoxz2r8/vHmleIpPGPi7xavxB+LtjqLa9HaSeHdE+JlxB4S0VGtRIpsLdImQwhkbK5AyT1r6usP2dNR8Wfsx2PxSf9qr9oW08QXPw/wDE/ijUtC0nxNopsbSfR7hY7WJj9iNwiOh+YPJuPBUivQo5pjq7/cUFKL2fNHXbz7H2FNcDzpx/4VJKbS5k6NX3W7XWid7PS+l99j34eJhNokqrbO7xWu9NoJU7RnPTpxVK2+JnjiSCxks/DmhSWxthFC1xNciY+WWT5gMdcA8etfjL4q+AOqa74dmv/EvxV+POvCH7NewW+p/E+7WyuIpJNrMYEUKGKvx04IHORX2d8GNLi+C/w/svC3grXJrrQ21O61CM+LNbk1/VlnuSAy/aJDv27lRgnGMEd68qpxj9XfNiaDjHVaNSd010ureu3zPLzPF8DYTBe0y/MaletzJOPsJQil1fNKd3btyr/P7oh8c+LmydS0jw/FCylZ1gkuGKApzyTz3Ga+Wfj58Q9ek8BeAtQ8S6f4St/DNjo13P4KGjWeqRSeQ17EJ3KiUSrNFNAux1bbgyZzkY+e9R/aJ+LB8RX+mR6zp0dlDqb2scUGhwMxQSNGAGZSTwO/PFesftNXDn4P8A7Pf72Q3Fx4G1i5zOgaSR01OA42ngnMp49q9tZlUr0alaMVy8j6a6rT08z4vHY3AYrEQhQg21Gd+ZLrbRavfW/TY+c/Dvjux1G81KOz1ywsX1vUPJ1eK+h1eWC4kGy13TESMSrKqgljkjrXQ6hZ2NnqcNi3iPwxLdQMTG2lWGqz2sbbXLI8ocYO1Cdpxx0rznw5pOraEs+tz+HEik1XVFn09I7kRzXpBJZ9gUBMsQR3HpwKxNds9ecahdMsum3N5fveQi0JuZbVgXIjMoABPUDHIBr4TD57iMViXCNOnyq6TeuvW1m9nvtrfZnl+zk52dKP8A4DH8/wDgHuPifwwnhG50261qbw7vm1KRLBLG01C6t7lohE5lEYnwI23JhmAOQRjivpLxB42+IUHwE8U3XiPUtC1Dwb4h0zUDoktnZXEGsLem1NrMsrTOzeX5brgEnkDnHFfnbqd34k3WHm6hZX17PmURxmSe502QSlJI543xtb5FYAZBVlIPJx9gfFLxXBefsZ+BLq0WWJbjxHeaZM0i+WJ5UgsvOZR/dZ2c4PQH0r6jhXMMa8dTpY103ZN+5G3l5289dWaYapQ+vUPZUlFtvorrTo7L8jwH4aqjWV8y8k6tcghTjP8ApMvUV+z/AMF4Nnwr8GKBtxo+7jjG6eYn+dfjR8KIQ+n3zADDatcnBIyf9Il61+1PwityPhd4MUZA/sSJjj72CzN/Wu2avC67n2829Eb96oVQnRiD3xuP+RXnWtKFjlBwcjAHQ5r0/UIWeePgbY1LE4yQcV5lruR5mBjaSc7uD2qXF9NiE09jxTxD9115ycn1J64/lXzt4wf76rgYZlzzyMV9Ia+u7zBjjZk4/iPNfNvi5RukbptJXB/Xiu6gtbM0Sukz5205DL43jUNlks5mPf8AhGB1rvpID82TuOc9ODj/ACa4XSAp8cuANzLp075x83VB/kV6RIN2OoGCNx429q5c0UXiVF/yr82bJ2Mcwr1OAc8Z4Pvmqc67HUxjknOcZz1zWov3sMFABOMgrmqlyDvRVG0k46Hafb9K8zkjbnaHq3Yt/FQCL4ffCG3OM3PirVLpgykKdsCpk+3y9a8yNqWyfRwSM9BXqPxgJi0P4F2ZQP5/9s3pJ5xhwhP4lh+ledtEclmIBXgAHg11z0UY9tCKUrU2/N/mc/eW6KWG05Iyc+xOMVhywjdlVwM44OAf88V1F7gk4JyR3P4VzkrYDHcMDOR6cURstUbxlzamZPGqrgHknPuee4/z1rBuIj1OWyOeK6Cd/lXPJBwA3QfWsK6Y/Pwcc47gGhuLer07C5lsznpIxk5yfU9z/nFQmMbgMbj0+U5xU84PPc555wBnrVZTubPII5wTgHPH+frUxcErWJlJ6o9H11FtvgPqLFihv/F9vCqk48za9t+eMkV4xaxq0Y5c4OAT+Oa9V+JM7WHwQ8K2yht+p+N2mx/FhPm4/wC/Q+mK8jtZdsEZbOT0JPNbSnHlUWv60Oek/iv3ZoBByM/h0zntVcqMMDyy9ecdOn9KRpcgknkfdKrnP1qlJNwxYsSCFyQCByO1JNrSOho07odMgBH3Rxyd3X3P5VRKgjDEYY4yeT9aJJ9xbkM2e55HUdK4fxl428K+APDup+LfGevaf4b8OaPAbjUNV1S48m1gA6Ad2ZuiogLMeACaXNfS47aqx1NwqngkMDnAPzVnTFCDkrgEjDN1r8v9Z/4Ks/ACz8QnTLHw78RtZ0PzPKk8U2um2tpATu2l0spZhOyAc5O1j2WvuzwR8RvCfxO8KaR428E65ba94b1u28/T9QtmKsedskUsZ+eOWNgVeN8MrDBFactaklUqQaTdkDTW56BLEhBO8Elu5xk16Dpc9tpPwn+Il5O65vJtO0hUiXzJZDNdw4CqOT3zgV4xNdsoCqM84AOcAHk/1r0i2ku5PAuj2VrcyWj6/wCPbLT7l4wrGSBd7OCCCD93I46gHtXP7dXvbtp81cyqRThyyfVH6OeGbI6eNUKoyC00KDT4c8BRuTOPp5fUetd35iL4d04EbWnvbq5bPU/M+D/5DFfnR4e+Kfif4N6b44/ty11XxtJr+v2sem+ItRvHl023S2WYywSgMXSVzKrDAwwHBJAA+yj8UfCcOh/Du317V9J0DVfEnh2y1UWVxqMaQQPqm9o4hK5XJG5idwBxjjPFVGanr10/FXPJr0JU1rsz7O8MSGH4feFolxGdQ1u4uyQQN4fUyoz6/Lbjn61+a37Xk3/CS/Hn4T+GVyzPo+k2RQtuJfUtWlPP+95gr9GUmNl4R8B2u5W2aBHfSGM5Ul4rq7LAjjkuD+Nfmv4x3eKP+Cgfwx8OzSWzW8HjHwxpSRNIBM4s4Ib2RUXuQFdiBngE100mni6fM9L/APA0+8ywz5Jub6J/oeu34xux1HTPt3r8RP8AgtVpcg+FHwS8VRRh10vx9qfh+5cqcIuoaak6bv8AgWmnH1r9vNRcjfx2yCM7W/8A1V+Vf/BW/Qo9b/Y01zUSCz+EviLoGvq4GTGstxNp0h+mL/muTKZtY2lfdtr/AMCi49+7PuY7rufyrrPIs+A7u8p4CHaoPpn1Ir9q/wDgj54d8Y+Lv2g9M8K6L4k8PWQ1UxRan4c8UTvb2+t2nzB3Sb7qm3yJDuKjAJzxX5I+G/DVrcXsOoXZEtoi+Z9nGG87Hf1wCK+xP2XPjBJ8GP2gfh74602R1i0jXoreew05C13eQXCvbvEqnhiwl+6cZIABU4I9TGV41aU6NN+807X7201semsrqzwNSc1q1ZK+/wDlfuf3gz/suHwP4Pm+IHxBii8SWek+FdRu7y08L+I7Y2RvH8xdLht5YvNlkgiZLea7HlEeTI5BUoGb6u/4J/fF3x9qvhrX7HRfDHw70+w0PVxZzxLqaeHpWjVbJXuPJEqlwUVRIET94oJ2FgSfhv8AZP17XNRe8s/CvxMuB4N8QW8N94q019UbU9O1W3kZ45ppJogAGVZlIj3gMs/zH5DX72fsh2Pww0yxn074d6hYXFmscrf2faeF7fQ7azIkLSeXJlppcuzkOWb5PLBPAJ+aw2Y0auPhl1a8pSaSb0STs0krrVvsfLYXLqM8HDH4f3Er6XTcmtN2m3brf9Sl41t9R8VfFHwzqnhXU1kgstagvtT+b7Ta3htwoMUAiVhlvKdhnghc5DArXzL+1doskf7TPh6e2t7V21rwPBqiieb7M0jWM2oxMYmyAZQscW1TnccLg5r9F/ilbfDyTTNX1PUNXl8Na/p9jLcNqHhrUrfTfEU2Bs8iTIZGEjOqbplwhbIZMFq/P79sixn1P4gfsv8AinTtIh8SzaiJ7aHTLqaKKLWZoZtMvoYXkP7vLGWQcnaSfSvsZwqUcPiEpprkbXdNe877b27pHkYnDYaFZ+zjeVRttJ77bJbdfme6+DdK1sBb1tR0fTdaTTDYQDT9QuIboSKYjDAZpCAGjVNuANo81QCR02b7xDOkd7d+JPCi3UVhpdxJeancSyJpkSwrLJ5ryK2yUoojy+RtVW44zXkHhr4saFbaldyN8PYILljDb3NlMiw21vCiwsyeQg2LICJMSoBkY96zv2p/2ivGngf4H/FDx58NtG8P6z4i8LeArrXdA0bxRqcWmeG/OVdwkuHcNFm1tZJpVjlHlzSwIr4DNnkwuHxNTljVgtbWvpvbtfY+eh9XqyhQc7TcrfNu2t9Fbq0fw7f8Fxf+CiXxe+Pfxbl8M/CX4l+KPB3wR8IwNodpongjxZc6XaeM72CSRZNU1C4gdJJiUKRxwsxiREBClmZj+EHwd/bZ/ap/Zu8aW3jX4KfH/wCK/wAPfElqRHLc6L41vmsr+Po1veWMsj21zC4yGhuI3RgTkV9KftfeIfAF58TNW/4RS01G08ONrs892mq38V1e3jtK7PJK8SLECxY/6lFRRgKMAV+bvi+0hGos+nwLHCyxoxjLNBI4QeZJHuGSjNuIz2NdbxKnXdKKaivh9P8APufp1PLqFDCRp0Y2ilqmlf1fm+p/oZ/sI/EW/wD+Cif7B3wq8d2etfDfw/4z0rxbfaJ4+sL3xYnhq70TVrFZFnmtIQryJHcJd21ykTKyFLhkzlQa/Un9nf4TT/s3+FPHnh/Qvid4akb4hxwS67OmsN50k1tqDSLsuEtCEM1ld3UEknluu+2tiYnVpBX82P8AwT//AGW/EH7N37DHgG28YTKfFPxWlb4yXtjHEYpNAt9Zs7QabZs3UyC0gt5nPGGuCv8ADk/S/wAO/wBmDxH+0IdUj0/4z3fwvvdLlMOjx395cnR/ELuuZUlEcySARkRjcm7BlPB6V8FmVShmWOnRjRnN82nLOS5km7N28nvfbVvU8zLcNRyuvVxtGqkpt35oqSV2non17eVz9cPAXwlufhx8SNR+Kfi/45fBDVoJrMQS6Vrceq3dwlvFZmzj0+K9nKIlqEELFZIpcNbR7QozXuWt/FLxrq3hDxPJ8OPBUB8LaZaTvdfFHRvEtlo+navK1ncxw29sZnjM0siXGlIGiY7VlZCRIhFfz2eOP+CdH7WPw+nm1fUTZ/EDRdLlGpjWPDvim68QCFIf3vmPazvHMqgIWI2EYB5r7d8DfGjXPEXgfw34B8YyeI/glZ6bp1loy+K/h34H06TQrprCWK6gvdZtrmBrm5k+0wRyytA6u+0DIAbf8xm+SUMVjKWJoYdUai928nK3KlZWSvqtdfvJzHLqmMiqtHEc+90rJau+11Z39PwSP19/Zcv7zxRc+Ljq1tDay3vhzU/CVjbpbmG6/wBEFlHcxTqGZEeIvGjKmQzFnBw4FfI3wi0r4VeAfg1afFX4lXaxzf8ACYXsAi0vXp7bVrdNPuLUR3A00qYbiLzljSZMEl/s+WUE7Zf2fv2qfgv8FLq41bxXqKeKvEtzqcra1c/BD4Ua1p+iaw15HChJt7+6aKCeaSNG8u1aOMkKojyefjmfR/h7480/Vz4m+K3xI8L6RP4ovrjS/Bun/Dy18S2sVtJN58UhNzqMCRSlZE86JU4ZOWPBH28uH6+Y8MUcoc+Rxmm7S+zyyWji2numk9O+uh87RorBSnTupWejSaXTo7P+tD9QNI/bn/Z68VXHi3wkz/8ACP6NfaPa/wBnX8OmwppUl9cx6nImZHVo2vhAmnW8yyEwl952iPcx86/Zv/aR/Zl+Iuo6n41+I9lYaL410PVItK8JaLe6jFa6hrkUC20abLKKJLZPKjbzPu+YBLtiZtuK/OTxB4c/Y+0jRZdNv9V+KV0kNqlj9stLPw54bmsXvop/IljVry42PNmR0aVXLCBQpKqQfP8AT9c/ZUi8U6B4r0fSfiv4q1nT7+zjs1uvit4f0211Ge3ZEtheQWmjs5XIjZiSuSoJbvXJheE506tJ4mUf3crxu6S03alFSSaej1V01dKzPQxeLrexTpwT0+0na/8Aw5+q37eqasfj14a13wouqyrqHwVfWWn0qIzXEVnb3l8WnljAJaJUmj8wZ+4Tk18Rwwi38Hf2XaW97p664f7Q0SKaxkt3fTrpfMjiCuobYfnVWAAOB6Zr2X4p/Hv4taZ4/wDgX411z4X6b4PfRfAl/oHghrv4jXGoDxdp9xtbzrrUIFjdfKWRVVcAOH5HHGDqEHxD8ZXaeL/EHwz8G3es3uNIg1nx98TPF9/q8sNnEk/7lJrpSYo1nVPMVdp8wqCQTXqZzSoV8yjKVelGUoR5U5JOTje/d2XdJ9jLCQlNOph4v2yWu7XK2tbeun3WF8J6Ze6Rq/gR7fQLi0ltbuKS81FI5pxqwEZSJVmXKFgDIpjUjiPBHAr3ibVddvI9Ns9Je/tLZ1QotrHt1O6dGRL1IppWT5LdD5srDzMeeVC7gpHIaDa/GI2Taf4f0j4EWGmyzwy3dpZt4guba6e0gneM3MZuv3iRp5oO4FfmyQeCIJvGnxVllt4/Gdn8NNPnjuDFaz2nhgajfWZSRLqXAe7EiYco5YZDkKpJHFfD4nK8NUxsZY/F0Iqzd+epNrVt+6qTVv8At5W1t0R6KwuOqtR5HdPZK29rabvXTVM+wPilbT6L8Fv2aLiV5Ybmy/aO8L3EyXVzDd3NmL5biPbI8eVzuVgT6hvSvq3xdt23Bx3bA9MHFflt8UtQ+MGu/CzwL47n+Jmjap8MNC+MHhaK88LWngG18M38V6NTAtJfOjeTAia5ckBzuMrBhwK/T/xjNumul3YUSN3wOvGa/WsvnReAoxoVVOKgkpJSSe705lF21XSx5M4+xk6b0s/y3Pk34iKGt7heMCPdxySec/yr8+vHrfu7wAjLOW4GO5r7++Ik+yO4bqrHAJHIPPFfBPjyMFbxQeu7GBn3Oa87F3UvU9DDWcdT4U+IErLNKMgck4xjNfnX/wAF5/D2nzfsI/sB+NdH8Iy6Da2vxN8VeHdT1WfT2tBr1/daDpFxc3EchP71ZGsNxkIA+VVUkK2P0J+JDkTzYIG5dox9TXwP/wAFaPhJca1/wTD074m2+o/EC+m8GfHjwtr93Za/qVxqHhHSrG+s/EWgFtHhZ2jgQ3N9aLIIwuWxkcCvNw1fD0c0wntqjjJzlGKsmpSlTmrO700u1brp1PTqUfaU+ey923W2+mnffY/nn/Y+/ZS+IX7YvxXg+G3ge70zw/pem6dJ4l8fePPEEvkeGvAej2wLz3tyw5Z2CmOCBPmllZR8qh3X7W/aIsf2cfAXwwsvgn4A0/xFqvhzwzdD4n/D7xfqHjKKXxxrOuW9ydG8Q3utWSr9jWC/hismtrK0UiNNNCFnczM/rv8AwQ80/wAJ3w+M8HjIKYfGt9D8OfCc1hIs19aatqmh6zoEl7qFvvWQ6fYQeJ2uWkGUScRGRSoAPyt+1jH/AMK1+IWm/C/w1p0Wuav4Q8H6n4etPEa2drpMWlxRzSzX09qIgC9zPIikyOziHd8iq0hNfe5hmeBy+OEyuhSU8VXUpu60jCN02nytLWyeqdm7Xdk/KwmHr4zF18RVny0aPKlZ7ydnqrpvTya/Fnff8E69C+Ft1+2T+yrqHx91/wAL6r4En+Kmm2Pjzw1BbvO1veLcNJpGi3cTtEscVzdJZlpoXIjjk5BOVr/Qz+Jd3a+OfBmueEfh7D8L/Deg+F7NNRj0jxlef2SdRktnjnhj0945sSXaEXA3yD/XDOG3bz/nWfsUfDew+Lv7W/wG+Gj2emeEIte+IGk3V7rHiqWa60W1/sbVo7rbcLI6oWuItNltQzvjdddDjFfuT8If2r4rn9rP4pfDj4hfD74Qap4dvNX8QW/hddY0aw0O0+G0em3kuoprty8MazXkNrp1jdI9pvWS4eaIAhsMfxviueVYLOMPhsT7Sddw5lbktZT3Sclqr2sou8Vd62b+jnlmaZ9ha2YUV+6oJJpJ6Jpu90nvZ7tXdkk7n88P/BUi0s9K/wCCiH7cNmluCYf2nvGUyEgIWE2u3k2SB3+cHNfnrJqSwhcxxoDxlix69sZr9IP+CsFnJr/7ef7U3xQ8LtBrfw7+J3xn1rxP4F8VWd/ANO8UWk8yTGe33uJCN0vOUByenNfmjeWtxayWkU0doXuYFuUEN9Fe+SrllAlMbMI3yh+RsMODiv1N1KFa8qMk1fvc4Pq+Jw9GnHEU5QdlpJNPZd0j65/Yn1SGD9q/9n2a5a1tYovi1oYN3d3S2MNpuvok8553dUjCbt292CjbkkCv75/h14v0Dw140k0u7+JXwO1D4bxnFj/wlnxWtP7OMskJ+13T6Vb3sjDdIEUIHJkVDkqSGr/PC/Zi8aN4S/aT+BurtpH9tLo/xY8P38mmRxfbI77ytVtmMLJtYOrYwQQQRngiv6zNE/4OFP2ffCHwc8Y6Xof7Ffieb4m+IIpruyvvFOmeGNV020vfs0r2ysqJFLFZRSqJHjt4lbYXwegHxHFFLFSx1GlSwkqtKUGpTVSEFB/Z0km299Y6rqnc5K2RVs2k6tGDk4K7s0rJO/XzWp92ftq/tGfs2fs3+C/HPi7XPiz8I9W8N+JPFMjeAfCnwgv7zxR4kvYja3cv9lwRtIJQRMYQbmYrDAJsFmBUH8V7L/g5C8UeFfhKPg5pn7I/gubSB4a17wdqPia++J17D4kuItbcMkyrFYCHdAF+4+8Mf4lr8pv+Cgn7QPxd+Mvx01O4+PfiE6l8QtF8OaJo/imz0y30fS/Amj6kNKtbq6tdAtNKjSxjsA8+6BggndT+/LSh2P5rXrXGoXK29qDPPqEgYqvMh6gAfWvTya0MPCcXeLjFx15tLJ35rK9972Vzahw/gKcFUqxcqsnd3b0d9klb8bn93n7Kf7ZXwW/ad/Zw07xJ4Y8ZaL4Y1uK5g8O+JfCnjXW9SHiPwnd2sULTwyLbwSRPE+VlglTKyR4yqkMg+k38cfDSK0gt0+JPgUvDMHlkn0PW9VjcBMDBTTRyG59/wFfyd/8ABKD4xap8AP2jND+HmrPDa+CvjNaf2P4v0rUIRLG9xa211daVeKcEpJFLvjyv3o7mQEH5cf1wat4+0LVfDlxoXha20bUfEWqn+y9O07UrxtGs7pprhIBvuVjZowgYndt+8ig4zkeBnFTLaXLRnqpapuaju+7T0vdeXc+Tz3Jf7Lx/sanNafvL3rWv0fu6W9drHzFd6X4e1Pxfe6lZfGzwH/YTb5V0zS/AHiW/1LeXLNISlogUgEcdAep5xXvHxd+KHw48X6b8F/B2lXninVW8HfD7WtC1q9/4QLU7WO4ubqaymtZ7a3kjM8kLGOYtIq5QhMn5q+E9J8YaJ4Dv/EU1t4XuDr2p3k0OpajqmtSXVzBMLktM0Q2gLnYyFTn68YHb61+1l4xnvvB2p6RoegaPq3gnw1eeFtI1Aedfy3NveNA8j3CO+1nQ28e0jAALcHPHJRzinTrVqawzjTlCyfO3d7JcvLou7vfyPp6XCdZ4enOX8SN1b3dItLVySvJ30+Vz23WPFfh+XToNPuhe2N/bOklldD4X67c3FixxtaNJDGGJAHB4Oe9efn+y9U1jS31Dx38Tr9hNcJf6XoXw8uNDurhZVwI4Q0zCMq4jJYqQVDLgZyOs8TfFKDxz4o8I+K9P1CwLQWGmajPbGVbi5EyrH5sUkQDA7ZPNXY/YVsa9rXhr4dfEm5g8T63Y6Zp2hpa6rdanql4lstxBd2NjqBjigOGknC3W0IpJYKwAzX5tDGYTEZrKjDLU+WXJf2klfmvbRJb66209TShgcMsPUjUxEuZRbUVy7r3Wr731tZa9lodBYeHvhNol0tvq/h74uPdO4mnstW0JRqUpc703GRxIOTlSOx44rN/aT8Z+ELT9n7wr8P8Awv4Q8ceGbHQvEsuq2V94psVgt9UjuJLKBkSbzXaSVGXngYXb9K9s8T/tDfAnw9LHqGo+LbW3i4uk1GXRrqC3COoYO1xJGvykYxg8e1fIP7T37Q3wK+J/wm0PRfCPxP8AA39qaf4tudWmutR8Q2mn2ctvM9gyhZTISWzbzfKVGMjNfoHDKxdDMfavCezhytJ805ddFZvlv52ueFTy/D0qkHThJyve7Xk7u7X4X6i/DLW7HS/Dd3qeoymCzGrywPcCF5VjaSacoDtBxnYwBOMkV+4nwZu7e8+FvgO7tHD2d14XtLiCTBUSo6blODz3Ffgn4D1HTh8JfHWjz6tpc8upQ2Oq6MLHU4r611CWLVIJ0WKSMlSTaXk8wyQCoOD6/t58Adb0+L4MfDK0a5gSW38E6dbzxmVSYnW2jDIcHgj06ivsI1p1cT7JP3LX873tbt52PYq04qiqyvzXa+Vk7/oeuakxhEr4DFkPUcd/8/hXkWtyFll3L/exke9d/f6pBKpCTrIpJVGVg4BzjJ/D+deX69dKodQ/GS6nviumT0te5yQl0PKNemYIzFl2lSSM8j0FfMHjK/CrcnOChb/ZP4Hv/wDXr6J8Q3A8t8NkgE5BHTJ4/lXyF4/1AW6XBkO4vIwGOdlVTrxpzvc7IR0SPNPClyLnx3dITvK6PNLknkfPCP6168VJGcYz09R6k185fDLUxcfEfUkZslPDszA9CuZ7deK+jZJQAc9c/IOmaWKaxFT2id1awTtB6lDLbtuCcZOTzjrjNVZiDLGCuQr8Ky5YnNQazq+m6LZtqWsalYaTYxKxlvNRu0srVe5G9iBkegOa5/Q/iD4WuPC/iD4laZqfhnXvDPhXw7rHiaaLWNaXQ7DXo9KtriS5sra4lQqLpxFIIFYYaQJjOQG5VTjKSp313/4NhpTlG6TfRevbsdh8a3/0/wCBNpvC+T4M1O98rkYEl6oBI98fpXEtGJBu2MzAEAnkj3H8q/Jj4a/tP+O/jf4cj8Tah4k8Qw3nh6+ufDtjaXGuS6g+j2pkFxCkUhwwV0kjZgON4bHFdPdeNvGUzFZPFXiBgR0OrzgEds/NXFVzL2dV0nTd13t5W/Tuer/Ylag3SqzXMnqfpLfxjGPvEctuADD/AD/WuRuAm9ui85z1ryD4R+J7q88CwR3F1NcXWnahcWs0s0zTSNlzMhZiSeBIB+FdDc67KS/mMeTyQc/5xXfCSnTU11VzzKkJUqjg3toddOc4GSQRyQM1hXbg8e+cDt24/wAayxrbBOWJwMgFvm/Gs6fVwwIJ6jOD36Yoei06ii2ldEtyytn1ycY5FclfeMPCWjXq6frHivwvpN9tWVbHVvEVlpl8VJ+VxDLIr7Tg4bGOKnutYXzNuRjB57iv5Rv+ChniK38X/tafFfUJZxdrpmoWnhu0WB1dYI9PsLa3Zd2Dg+aJiQOmfWrw1D29Z0r20b77WX6lQi5XbZ/Wr8YfHnhD/hX3wh0638aeEbpp9Zur6RbfxVYT7AEnxuCzHHUDnrivPbXxHoEiKE17QpEC8GPWbWX19JK/iNl+xIPLig8ouctJ5pdk55JHAzRf28unJaSwah9pguULxPCZIGjKnDK6noRkdCQQetessqc48yl7q8v+CTGlGC5b6u7P7fk1KymBNrdW1wuMF7a5S4VSTkDKkjPse1UJb1ASA43KOvoK/ms/YU8ZfErwjpmtyeDvFEukL4p16O2vV1CNL/S3W0iwJZUkB4TzmGUKkkgZ5FfsfpvxO8Q21rZQ6xfQ32ox2qJqF3b232SC6mCASSJFk7AzZIXPGa8fENUa8qCd7WV9un6bHqY3KK2Bw2GxFaUf30XOKV7qN2k5aWV7NrV6H1xJdKcEMpbblSRk9O9fmf8A8FM9Fudc+FHg2eW2ubrQ9I8ZGTWFt7p4YoJJrV47V5Y1I3ruDgZB2lgeM19RWfxQmfHmhCMAgYzt/wA9M+9fI/7Zvxl8F3XgZPB17Aup+IJ7oanFbwzqDoqrG6NcSg8HPmxqI/v4cOBgZrGcnGKnG91r/WxyYKlz4unCfwtn4Mat4VdJXmtZFgtpZWFvBIrF2VRknPoDgc/0r+hL9gn4f6h8Pf2avCaaj58V/wCL7658by20p3LaxXrItsFHQboYIXOO8pzX4SJot7qmqwIWmEcvy20Fv+9LB2GXOAcDbvPHIKcjmv2C/Yf+KCWPhO/+Eus6ut5c+Fov7V0E3bOLn7LM7G6tgznc6wS/MuAAscwGAAK9OpXqPCeylO7Vnt0Xd/df0Z0ZhToQ0o9HqfobPdMsmFPzZAGTwR0PNe2eHZjcQfDTTznB8SXOqFeufIhb+W418k2XjrQ9WntjpGp2Oqw3lr9uhudOu4720VPMkixIysdjh4pVMb4YFDkdK+k/CGtwNq3hRjIoj0nQL66ZtwwjSRqgI/X8q8iCi3J9dE/v/RnlVrqKifVnh6wtLzwRqb6jaR3sF/rV5LNDcRLPDKiRopDK2QR1rwj4yfA+90Bf7U8KySXGkRabbve6Bd3RupbUzIvmJah8749xJ8pvu/w1754cmST4b6CY2ONUS4nBBzuM908I/lXVfEyZbnW9G0QEA6x4vsdKVQeZEWZFI9eciqnBcyiurS/4c5Y1JRnp5mP4k/buuzNp2j+GPBtlo9r4a0C28OHTPGAubPUbRreyis547tYjui5R9kgR1AI3D0+a/wBnPWPEXxu/4K1fCD4s6xFbeH/CWjaH4o8VSeHbvUkePS7yHSJLaCeKbiOVCrKokzkDHyjca+j/ANq74P8AgjxPb+LvF873WheKdFJk0vxBppEctw6yGNIrpekqEAAHhx2OOD+fPwp1TW9O1PX2vXVZrXRvJs9Rg+UO0k8RLADAHEZDDjIYjFOhWqQre2VnJKW/96Nm16XT2uvxH9XpVaMvZx5XJWvva5+tur/JJJwMYKnJ4b6fzr5d/ab8I6P47+A/xN8K67a215pV5oK315BeWy3kLLZXMF5yjZXI8jg/wkAjpX1Tqy7ndicHJJVcqB1H41418RtMOt+CfGuhRkrLrHhHUtOhIGGWSeznjRh9GZT9RXBTc1OLi7NNNeVnf+tD6nDyhCtTnNaKSb+8/mJ+NX7P3w88FafZaj4O1/Uo7OdCJtLN3HMbRioHy5G7AxkAnrmuvh/Yo+D2o/sl+K/2nfhx+2OPEnxS+HtnZ3XiP9m67+B2q2HjXTbufUbayRk16K9exNticzpd7OfL8to1dgK+JdQ+LMl3fmx129vZYUlEEk0xyInBwTjOSAe+K93+BHx/8f8A7M3xT8NfF74balbC90uXy7uzureLUdF8RWMuBcWV5byK0Ukci/31O1lRxhlUj1cHHEYSSjjVdt7bJ+V7X9evU+1zSnQxVFvLPjg9VtzW6O97XWnMlofoJ/wR7+Kfib4Sftg+GPgz8TLn4n6V4R+IWjag/jXwV4ecR6rft/Zc1/Z3Bs7grGshZInVhtYxyc7gcV/ax4N+OXhXwpDPbeDvhX+0Vq+6CeytzqetW2kQWcb/ALyXyokgn2SHLlpFYMQygg7VNfw0fD/4yeLfit/wVS+F/wAavhp/asWq/FjWbSPw5d6fpqxzzXtzorafeWaRRKVVoZS0Lqq/KoV9u1ga/oN8JfGb42+KvENn4OuviL4nH/E2g0vxBqGm+JWt5LCOe8EJaNY2CSMvLKzDB2KM8gH0qsMBCUZT5ZTUYyba1u21f7/ds77fI/IOIq2Mp42nXp0OV1KcebXaV9Y301XfRs/dnQPH/j7xTY3k2h/s4X+qWkcLXN1L4x+KaBoI1dVaWeMRwMoRtvLYACk9ASOE/aH8b/HHV/DPw+uvG3w/8F+EfCfhvxTJN4cv9DvDrYivHikiNtORPIrRg28ivGFU7ogOnX1H4DfAz4m6cfD/AIV1seMbnTXdrvxL4h8TJ9ru7yzugjw6gdmxZoJRtyiM7xMshk27sV0v7T3wpu/AX7F2t6GdVTXJ/B3iu08SWmsw783EMup26yPtb50JF7LlG5XODnqdsNWrV6zpTqRtK9klrb1v28tmvn5lCjVjBz+rcltHK612tpv13u9boyfB2lfHiTRtA13Tfir8GPCcOsz/AGfS7bw14Z09taRtpLgJ5A2hRIN2ZBjzRnqcZHjz4f8AxA8VaV4n+G3j74stq+g+KdBuPDviPTNL8PWK2VzZ3sT2s0ZWJgpUrIeDyOMgYr3j4H+Djqnhfwfo3iXUbXTn1XSbS8urrQ7W3j1O1Z7O2vXbUJpJMoPJn4eIMuRCxALODwH7QHxx/Yl+CdnOL39oHR9Q8ZQS7x4e8K6k/wAUfFN8pYMU/snSo55l2ku2Qi/x55KmjKKrxylOEdFordX3Stf+roeNw2ZRwyq4VKLWu67a9N767n8v3xU/4Ne9HuvC/wAT/E+nfth6zrXjHRNAudS+G/gTUvh3Z+F7PxBqG5haWWpag13OYo87RNMqDaCzD7pFfhf4P/4J23NqB4o+OEj+G7TRrxLGXwe97HZJE6zGAvrWp7vJtYQyM3loxkaNd5MaEE/2M/Fn9tiw+Nnhy7+GHwF0X9o3w5458U3tvYp8TvH37P2oeHfh3ZW0lwJLhbu41J43hE0CSQowhkLyTquBv3D4yuPhlYfC3x34C8MfFDWNH+Ifif41ajdW8ekalp6P4f8ADnh82zKVeyYeSJ7ub92VKlFSMjksceVxNia+DcaFL3W1zOSVmo7WXbZtPe7suh9bwji8fi8PVq5pJSknZRsr6K7btZbNKy/l89fNPhF8VBZ/CLw74Al8Q6R8S9C0tI9J8G+KvB2sprOj6XYxosKae0zuzSpblNkZjZgFwoyAK8l+Nvx+074RaO/h/TvF0P8Abmq2MWsjTNO1BJZbbzVeREkVWO11AXcpAYE4IBFc38bNa1K8+KvivQ9E+zaTo1n9vstFsNPtxbWlrHa+dHAAq4UYCodoAC7lA5U1+CH7UniLyviv4O1xJruLxA9+dI1a4F07R6ja/wCsgMyk5MkbCQbuuG5yAK8DIJQjmvI92mr/AHPX5K2i36WPazfK6M8K8RCy2bR/XL/wS4i8Y/ED4SeKviH4x8XeI/EOveNPFk3w70qC+vjNbppmpT6SZIWz8ziIJq0ibiSuMAgLg/n/APt2/HTQfHX7Ufxink8RyW8Gh+Jf+Eb0yO3iF4sVnpCLpyBA6sgWRreRyV5+fOav/Dj9qD4sfsK/s6fAH4meHY/A954K8V6JqsmpeHfFunPLqN7rEN94nNtqdre+ckdpFbwXtksrukhdZVATgMv5KX3xXtvHnibV9eXTdBvtXv1Oo3122pXOppIsrF/MOxljYMWJJHUmvb4os3OjCV9V6el352262PByam0nXls1Zfr91j+sT/giv46+HnjHwp8XNM1VdB1O18IeJNK8V2MGq28MEkeS6STrK7KFEE1payLvyFkdGG08n0z4geFvAmi/EPxpf6h+0n+zT4A8L634n1XX7S31T4taXoPj69a7lzZ6Y0kxliht0R5RMtvG0kvmbTlcV/ED8VviD4h1LQ9D0ec3Nt4fh1bUrzVbfwRbSWSI0EcS20tx8xJU+YysJDt4z1ArhtOuNL13SPA2p3/iPw7pVvols8d7dXyZe0aS4R1vLTywSLqMRooZzyrKSeDXNgMBl1TKHgcVSc1UfM7N73drPWz0u0la7utzlxmAlLGSxNOo1zO9rJ62S697dj+uS5+L/wCyT8JPF3iS+8eftA/skfE2bWYdLg1nwRZeK9W8Z300WmwTQC+FtZadtklllnu2QM4aJkUow2Lj59+C9tYaOmt+PfAKWfjLwj4lu7bXNI1mws7vTtI0PTrm7iktxNHM3mhSymHc7Da1vCzkhnFfBPwe+Jmha9FqetaPqeg3S3GpQWo1+ymimhuvIjaRYGuQoLeWbhhtzhWZsdyf1I/ZGt9a8S+GvBHgnXvC9ne6xe+MtZtrK2tlOjaPrdvb6pNeRzm5nC4g2kN5uXCkMVZlG2vmeIcuweUxeZ4aU4xk4qpGVT3VGEW09lyuPLZ2srfFexnUqKpKUcXJpWtdaWdtHurK+rtd2vZH6Y/t2WFzd/An9j3VtBjh+1y2+p+G4fsV4s1u7L9kKqJsbSh8iTOeANwPQ18JaH8SPGFnc2Gn62bjU/FlxaT2+iSWepz6laadYmRme0a13hEkGWxJjezt85bHH6l/tdeGfDtp8Av2XLGfU30rwzoPx9Hh++1n7U2sppdrdrftNJHNAA0kagblKfMV29TWr8JP2CP2b/ibdajq2i/GG28VyQQ/bNbi8EW1xBJAl8ZCqiS4cNH8wfgIWDDDBTisuNK9GosDVhLemmpJWbu315krNbrX9TnySjUVWFWNVQnGKV09Xoltpp33/A/KfxJ8Y/ENnHZaY1rPpWt6Zrf2tbiwu5g0BhMkLRzKqk4YSOrLuGT+Veu6H/wkvxW8V6NZa1rWmafoOn+HLrVtY8TabKddbwbo2nRCW5a7ZVjzKySTLGgDSF/KibllA/ZrxN/wTc/Z18QDT5Uk8Y2U2l6bbaWscWswW8U8aRrFvKmH5pHZQ78klmLetYdr/wAE+PBGhaRrfhbwx4nubS28URwQapdXmkQRalHY2c/nizFxEAzedcC1lkdx839noP4jj4aeGpKUZSpOXKm+b3Xe7tZO+mqtZ7M+vnjczrJqpW5l20X5I8K8W+ILHxR+wZ4tu/Dy21r4W8LeK/CF74T0q2BLaPa2/iezi/0h2+eS5fAeeVwu6V3wqqFUfe3je92XFwdwC7mc4OCQeeleDftA/BS4+Ef7Dvxo0T+3pPEENn4cs7y3ee38qaAWGs2t8DuyWb5R3PG3jvXeeNtW3b2DZMsCOec43KvT86/deHcQ6mRYWUlZ8r07Wsj4nHU6kcRLn3u3+J4L49vfOjmjUgmNzg9eRnFfE/jOTc90W3ADcP8AZPXr+dfWXiu7BguXVmBZScE9OCMe34V8geMpCsE5XB3ZIDZIz3OanGzvqdOFWiR8IfExtqTS5BAmKcnleuK+6/jd4M+EPxx/4Ikj4J+OtetPCutfFW70Xwb4U1y60W7uk/tS2+IUNxEHuEjMaBFibMjsqouSSAK+EPiq5W3uuo2v5h3DGOTnAr8fvip8Z/jR4E+JGsWfgL4xfE7wVpywWt1Bo3hzxleWWgRv5Snf/Z5drXcWXcW8s5PJ5rzMPHATzHD4nGc1qUudWSfvWaW/a99He9ulz6DCYXMMZGWEy+UVOS15rpW06pPy6H6xfEX4HfBj9kT40at448O+Hvgv4W+Emn/Ca8TwPYeDYgthrepJa6foRtfFr6VKs1jZtbu96HYSSXE8EykhmUP/ACifFH4t2nxI8X+IdK8bfCJNG1201nUdXuorXx1I3jjVrG8mnlihsbmTTIJXgiCwpJNKWLoisIQxOPuz40/tr/tLWXwm+Kd5rfjbwz4+m1XwVLperXfj74X+H9b1u/tkkgkSNr5bWOY7GhiYFi3+rAPBNfAPw8/bi+BXiTxJZf8ACzv2LvAWn+LNWnj0pPGvwJ8aan8MrlpZ3Ee+TS7sahYhSzDKwJCuO1ferG4fNOSvhpK1JOCck00nZtJq+jsr93u9Dy/7BxuR81LHwvObi1yyuna6TadtdWtf1Kfgb47+EPA2swa5YfCXUk8QafKJdH1rUvEeoaxPopKyB3jt7kJbPLvleQO6fKzZAFdp8P8A9rDwMfir4p+IvxL+H+u/ELVLnw9r9/pbat4vv9OsNJ8R3mnz2tjq7MlpdNczwNK8sdq4iieZYt1wgFfX3w1/ad+Efwu8Xxavqn7PfiLxv4ZW6D3nhjVfFmmvdzIBtwt4LUDOCcgxBSQDgYFfb/hj/gp1+wXoXhP4ieHJP2OPi/4Tu/HfgPVPBc+oWs3hzxfZ2Q1GMxtIkZkgdcA4MigvgnFeLj8JluYS/fxUmlZSUrWT6aNP+tz0MNmOa4KPJQjKMG1dWX+Xbre+p+Enx2+Klj8ULHwFf2OlyN/pt/AYNVtSJ7Lz5LFkkCkjDDYy5HYn1zX2R+1N4E1bwX4ZsbDVfg58I/hzF4f8XvpF1J8OPghpXgCDV5W05VtroakNZ1LUbyKdbO5kCzN5PmF5F8pnMZ+c/jP8fv2W9SuLTT9L8GfFXSIrGWeS0kn0i0smnR2XBRHucEfJjJ6VyGu/tzeC9TsxpWq+G/Hvi/SoWjmsLDxT4hto7S0miieGOZY0ZvmCOygEkAMeKwoZVRWGdJptq9urV301S20v/wAMe7mWfvF5thsw5F+7fvJrfSK/Ta/Xc8Zv9e13S/iDLqGk3OraVDbMs1lfaG0+lz6e4tQUkilg2tGVk2ncpByK+mtK+IPwU8SeFfCmj/8ACH3niv4v64gm8Qa94n8T6jrmpWdxb2ExkmMMkphSKSeeNhGQWC2hBYbiG434Z/tk2nh3xpbeKPDf7Mln48t45EF14e1LUL250rVIgNjxTPbW25QykglSCMg9q1fiP+0Fq/xP1o6vN8Afht8Eksbd20qw0G/vL/U2yuAjTSyMwVcDKyAHjp3rtp4S2HVJ72dr2f2bXfztt1R52Mzapi8wlVjFxg3f3ZNfavZJNdNLO6s/u+Sfib4k1DxN4i8SavqU01/qF/dSpqTXBBvneIFIXdeMsq7VyO0a+9VvhdLosV68+oQwPeQSA2s0gJ8rZz64+bnj2rgvEN/qFxrs9zcuTLcTET7MKz8k4Bx7n86ptqUVlZSiNJIysheNo22sSx4ye2OlcjwNSGHdBPtqn/Wn6HXh8bQhjPrLimlqk1pb/P8AU+2vhf4rvbT9oD4W6t4cmms9bn8e6VbWd3b2D65Nam4vIbaQLaAhpgySupiUhmBwCDgj+w34mXaaFYxr4Wv2tgniEXmr3t9qMejutvw8bs9y0ZRVZUypOcgnFfwMp4t8TWSW1xpOpXVvqNpIs9pe2UjWt/ZuORJHKpDKw7MpBHas3UfGfxI1ksdZ8R+KNZzy66prVzqcb49VkkbIFeFmXBuEzZUY4yo17PorWeqavdX0a0PG4lWC4grRqyTTjr0V/Jqzuuq1Wp/ZZ8TfGvg7xB8TPEFtoHiHwxJe6/q76rZaTD4m04OHvFW6kiRzMIzsaR1BDdFHeuX1TS9e0GOG51jTjbW0s5gS5ivbbUoN+N3lvJBK4Rsc7GKkjkDHNfgV+wd4J8JeONG8Y6v418M6P4i1TRPElpDpM2s2C3r6cht2lIjjbK43bTyD0FfrdpT3Eclno1kipp9zeRX+pxRwZOLVJlhKcDbzOy5H8LMOhrxcwwuGwuKnh5Sl7RO99FHVJ2sk79r3Wr2PpMG8Q8HTnFrlslZp3etm73su9rM+mfDGgL4h8T+D/wDhHdQi03xTc695EEb6re6YNRVQkwx5NvJHgBHBLvHzjPUGtz9sfxR+0SPA3iiO9+B58T+GhpA0/wAZfEnXPEWnnQtL082sOmNJb6d58l1MygRSBnKDzQjCIADHb/BLxpoPw78EfEDxZN4c0LW/EfhyB9btINZthHqF1bRWrsYbK4CvJGS8ZDfLtAfJbjB+Mv2jf+Ciuh/F34C+KPC1t8Kj4P1HxTo9vePqEevxajBp8UEsN/IgxbRlyywbMgjG48dq7uHsqyjGSdej71WDTndNWbu47vtezjtezR+d4ulThnleEL3UtrtJc1pXtdJ336ryP5/dY+OHxN1DW9U0E/EDxa3h231Se206yOu3MltZ2yTMkSRoXxgKqgA9qz4fEX2iYy3up65qUscmXM1/5KMQc4P3jzj9a8WiviLySaVwqFjIzMectknP4k/nXTaU11ezrFawPIJXABSEsHZjhct9WFfduMYyvFb76HvKmnHmP3r/AGe/DerfDWy1/wCIPirX7XxFZ+L/AANZr4c0LSbrUJT4fh+a6Mk5llmErKkyp5cQVF8ttqLuIr9uf2dfG3iDw98JNGu7o3djZatc/wBv6OZZTG91Z3UNu0UuzO5A+CQrgMMcqK/FD9mqPxte+NPCvhi78Aad4b+GXhOdD4p1PxJqovJPGENta+ZLHEqspjtpZwsbtuB8ouFdTjH7c+Mbi1g0HRv7Js9L07TZtFtZNPsNFjMejWUTQI0cdopdyIVU4QFm+XHzHqfnq8KjUlKV22tdtO2hy1JRUuSJ9T+DfjO80nlT38jqpKrul3Eg8g16ofGtvqKiUTksV6buvfrX5ieFNQuYrksZCgD7RjhlIzyK+kPD+u3GxVMhlViMnPTpXJOdWL5b/MzdGPxI9+1vU0kt5NrnLgnrycn6/wCcV8h/Em73PNySoBOBgLnng9817Rf6q4tpGLfOFOM4xn1NfNvje+MiyZz/AKssW5wSTWibbSZtCFtTyT4Tzyf8LF1+QEkL4daMDpnddQ9Prj9K+ovtku1cncFOGYjOOowK+OfhVqhh8feIySSq6MqMM9M3K9D+FfTw1iDYVHBPJIIK84pqcI6JmdeF53PFP2pvDOn+L/hvqLPHLNr2jQNquhAGYrF5Iae42qP3R3RwSI275syR4z2+cP2PvFM2u+GPH/wtb7JdPLu1e30+/uZbW3u7S9hNlfxCVCGTBMEmRkHcQVIJr751C6sZdOvlvyn2ZbGWS5RozKkypGzlCo5+faU9t2TwDX5DfAuAj9oWDRvCOr+JHuoTqEd7pWmmLwlci0jBaS3k1SXzlQr+7UlYXyy/Ljg1lUTjioVo6ppp/wBf11OvDJ1MJWoy+z7yfb+rb+Z8d/Ay9tPgt8fvip8FPG15qVhp9lqV3ptobCKKeUy6bc/6JOEkdQyy2U3mfKcthO3NfVM3jTR53v1sL+PVrew1K500X2lwzXtrd/Z53hMibFJXds3bHwyk7WAINeO+PPHek2H7X3xS8I3ambxf4ZubzTbr+y/DOgG6uJrOyt4lgTxOIzfXb7Qkagxxg42EYUV6FJoWs6W+naPqK6vb6nd+be2tnetLb3d0YyktxcSRqkcJ+eZSxC4JbJHOTw462k5w97lTv1fqttLL06XPpcXWlWrxxEtHKMW10u1utOv3Hunws8daxHp/id7G6vNI0KxkgudV1S88HT6zZ6eWWQGSVjPE0ahFDMQjgKhJ2hecv48/H+X9n7TtG1bxZd3/AIpsvE5urOwu/Dvhq3srDSpo4UkgluZHuCGjdpFGxXDMocqeBX5/aJ+2l8LPhbf+M/CniWPx3HrV9dXGi61PZaKbywvLR0uIQoje66vFPA4cICrIccMRW18Rvj38A/jv8HNWj8Wy/Fa08I2msadoOneLNA0mK0m8NTI0bHbYXAaK9GwRRtFHJGUD7i/IB9eiqlPBxnJa6a9LXtp67r7vM8vCUsPVzmksZSdSlKSTjFtN300cdbpu6SWtrdT27UP+Ci3wqm0y1/sf+2rLU5FRr5dV0U3FtbHb+8WJo5TvIPALYBA7Gue/4eG+DYwTJHJqADY2jSZbFpM89RIwH0xjjrX5yr8PP2d7l7pJP2jNV0+NL5otPl1H4J3lzJNa7VKTTmHUPklJ3BolVgNoIc5wIZPg/wDBCYEWX7XPg+IgY2av8KPE9h9MmNZhjvXHGtiHJtbH7PW4D8PYxSc8VB+dOr/7dQ/G59tfE/8A4KJxXfgfxLb/AA58OXsfje8sWstAvL+WJbCwllyjXTEv1hUl1Ujlgue9fg14s0TxRZu/iDxJKt1PrepTia9bUo768vLk7Zp3mAYvlvODb24JY8nBr7J8S/CrwTokKXWmfHj4aeL90skbW+k6Zr1lcxqDhZGW5so0ww+YAMSAOQDXGfF7QfC114H+HI0/VbS7ls47yyvb+1sns4btyyMCrOAXwBtyB/AeTmvSyzFVY1UpxSjJ2bs77Pz0+7qfHcVcO8K5Vlvt8nqVZ1ZSSXNdJLVttOlHta179bNI+LDG7ydAdx/vDGK1tQiebStMEP7wxzTLIufnXPlkHHoefyru08DRsPMSW4uIm4UxxbkPvuHFWLrwhHp9vbSL9rkkmLfIEZFiGcBmP58V9NHEpUpq2/8Amj8wcW5o+jP2d/jB4c+GGgW2m+KPB2oanZEPJcapFLFNFbF5mn3C1Iy5ykOCWGPLzX3Bp/7T/wALtT09tSPie102JEDPBqZ+z3x3AkBYxksR0+XPNfmVrPgbwvoGm6Ktt4tvR4i1TRRq93pUt44t9NhI+ZpyOArDkL1IPTGM8gL/AOHdt4Uu7q6eLVfFr6v5en20LvGkNrmEiVo8bMYWZSjkn5gfSvCnQhXqOrBOzeuj3b31v167dj08RiFiVCWJk3KMYxW2kYpJK1tLJfq7ttn6b6l+114Univ7LwSmo6vqMMDGO+ntTZaZCSCE2s/JZiPkDKqs20EjIr4m8fa7famk+paheSXmramFv9Rurli0kjyEkJuOW8tNzbFblFIX+EY5z4VNpXjvxd4f8F2V/pHhL+1ruSW5vtThEWixLBBLcTGRmc5zFE6ojEAuyLxww9f+A3wlm/ar+O3gP4SeGJ/EyXHjrxTHoyXt19mRbexSTzLu8nbaPLEFus8sjZOwREk4qFgW6sVHTXVvt/X5CwuIw2GnOpLovu8/wZyGmaRqFrorX91YX8j6c6jVNQgjb+zraT5dsN467oiqkKV3kOFkBAAIYQeEruTUfH1pNpjjTk8Lh/EuszWGbYh4AFt7QkEqVlmaNDGQ3BZTvChj99/8FKv2oPD/AMUPGQ8H/Cn4bfDH9n74SfD/AE+1+GayfDfwTN4bk+LP9jg29r4i1iJWZWu7xEjkd4Y1UrGm4Egk/Hfwt8J2nhjwRb6gdR07VL/xjrlrqHn2jMRLZxXTwxRbGUNGwljuS0cgVgPLIBUqx0nKfs3Umk43UY2vs7K/l1aXp1uRhb8jxkk9P/Snsvlv8j7q+DL69otrr2q6+8NvqfibVhq8umWsNvFaWoaP7w8oLtJyB5eMLj3r7r8P6+8Wg31+WyY9GNsrrxsLjJ79eK/PPStXk8xcuSXcYOfvEkYzX1hPqptfhx5oYia/lW3XAI3jcqnH4sfzrxJSnNc0Vyq6W726Lb5Hm4iL5k76n65+CGP/AAh/wj0rbta5tNE3g9P308d0+f8AgO4/Sr+pXL67+0B8I9KLsY4/FP8Aa0yg/f8ALmLjIH+zCa5jwrqUa638P9MUgLpFpAXGdoX7Do0rZ/BgtM8C3v2/9o/Q53IaPQdDu7193zBDHYzPn8GnWuipaNWE4/zX6/10OCD5lN22T/E6/wDaw8WfZ/CV5bRyOsmseICuA3GyIM5yPqa+KtJ1KXw18BPjP4sggtZ9Wn8UeAvA2kLcRCRi+s+KIUuRGeoc29vccrzxXrP7T+s/a28PackpbFo15IrNyGmmdhx9NtebSaR5nwj+EnhTAef4nftseD9KCA7nlt9E0rU9RlAA5IV7mIn6illVJ1MUuZbzjf054xevpc6pL2dCKXSz+7V/gj9TteKhztHT1Gevv39K81viDMQwG0EB8DoDycfrXp3iJQrzAlgGckdyM/yH+NeRa7uEbbOCBjjv68+v+NeVGd4tHvwSaP4/rz4aaR4m/at8T/DTWIrfRrWX4qan4OWL7P5llp6f2jcW0M3lKc7YwUkIBHQ9BX62f8FIP+CEn7VX/BNjw1D8SNBvP+Glv2YjYQXOsfFPwd4fl03Vvh7NKBvXxDovmSva2xdsRX0byW7gr5jQudh4D4d/sEfGH9pX/gqB4i0fwt4U8R2/wxX4y2fi7xr8Q7C0C6d4esZxp2o3vlOzAyT5u0jVEDYedM4GTX+kx4o+Ivw+8A/ByXSfj14h07wX4S1Dw1L4X1XxB4xvdO0vQZrGaJ7fy7q4vGFu37ncrRSqwdQcqQTVZ5m1fB5zh6VODnRnDmnHlbSu04u6TadnL8Lp3VrnxBh8NmEcLGa51Fyk7q26sm+71t6a9D/JX/Zt/aM8Rfs6/Fz4d/F7wfFb6td/D/xtp/jjTdLvJ5baMXmnzpNFJFNGVlglwrJ5sZDbXZSGUla/sX+Df7an7H37dfiDS/ito+g+CPAPxG0jwpea98StB8R61aeBNduruGWK5nNxIWW01YOUmmiufKWXe6RuRxXwz+1t+wd/wSQ8PfHTU/id8Kfj9+zVqHgvxLol9FrXw68P/G+0s/h7qU91E7G7sYlvWu9D1KBpEkgktbiWyEsP/HpsLxH+Xr4w+H7n4Y/E/wATeFfA+vReLtGsdRC+Gde0DWdL8Qpr1tMA9uVexuZonkAby22lWZkyY4ydg9fE5VhczjTxmHqPnirfahLletpRfK2vybTTepz5hUwnEEZ4ZuVOolvy3TXXe6b89H2e9v8AT5+Gnx8+HXgWHxH4x1fxz4Y1y3tLdtOuLTT/AIh2GtQXcc1s5kjSWK5ZQDC+VZA6+bF5Z2l1NfEuqf8ABYD/AIJ6QfAf4/fCDXfjfff8JhfakulWHg/W/DV/4e8QM7wQP5wuZ1e2YK9vGWkWVi8ivhBiv88Xwj4w8fRazDpHjzWfiR8P/CTS51WW08I6vqbTpkFoTbwPC4DgEbg+R1619e/C/wAOf8E9E1fW/FHxU+P/AMRbzRreYawvgrSfhtrdjJdMrYECpK0pYqruA00rcA5PJx7uBwFXDSjiISXOmt3pZdLLXz6dm2eCsqwmFl7LE1Ks0r8vLG2/fdP8lufpP+3/AP8ABbX9on42+HNK+DfgzVtA8IfAHw5Hb6fN4V+HjmPxX4rg09Da2T+IdYYC+vEESoGgiMVq+1cxNtBr538B/wDBW3S9Nv8Aw5eXnwpt9Y8Q2fh9/D14tr4sl8L6Pcfa55vtaQaWbO5tfmi+wJCzRebAbIbGO4k+dfGT4+/8Ed/Dfw18S2X7Ofwv/aGuPjHqVjDY+HPHnjjSNMtvDWhSPcwi7mdZ9QmlCm389UMUPmBnUgoeR8T6/wDtG/EfSb42vhXU4tLs7S0t4r7xFZaVZwOVkhD26rMId+9gxYyBg79dxAGPUo4x5alSpQjyPZRSSWutv61PReW08xoqcE4xhpabu7WWvu3313d9NT+gb9hn4n/Hv4yftLfEnxP4m034jab4RX4TeKPE3grw74p8QC08N+C54bSCGxluLX7PEbgpHMypJFbIFuJlmwpAB9d+Hnw3+Jd78VPCuv33iZ9dg8S+PbLU7SYXcs9x4bto4oJwIDJ0jP2VjKABl5G4G8mvO/8Agi94h+Bdp8I/EvxG1Xwt4wvfjP4u8QXXhjx98RvG91cWWh6vp8iuLDTtBkkBF1FtdridLcSyfaIEEm1RFn7DudIX4UeOtF1qwe4uPC3gG9+3Qr4i1GO11L+zFiY7UjVQoZoGH7yUs2BkheRX5rxNjY5nmFSU1Zpctn5aq3lftunc9zKqUsDTlSpPTT59O5wPxX0O00f4ja3csJXggtp4N4jI+aRTJPJI3cuZCq7eOe5zX83/AO0TYSa9+0R4D8PRls3GuStIpHzrHG6puP0WTP0Ffsl+1J/wUG/Zn0vQP7V0n4maVqfjO71WKe58KReFtY1KS0ie3kjkijv44RGzRsIg2PlJ5Bxmvys/Zd1jQv2mf24PBes6l5I8GaG9z4g8SXX2drV7LSLMnUNWlnDFgrJptnfynBIHlcdK6+Hsur0ccq1Wm1G3VNa2t1RebYtQyyom1z2Wnc9c/wCCi37RPjHT9c8FfstT23g2Dwf8EfBWj6FqE15ELm9l1i/8PaNJ4hhuYzLgrBdiWIKYwd6S8sCMfmnP8S9O06NbfSNV0DS1ij2+Zo2kpCXOMMf9WTgnnFeM/G34l6p8ZPjD8UvizrDudS+JPj/V/G94C2TE2pX092sf0RZQgA4AQV5aSSCAxPbOcGvsMVhKdTETdRpu+rstWuut9zwKTVClClH7Kt8+p9laF8ZtAW11HTvGviLXdZ0++086ciaFpcOn+ILaMndth1HdGQmQMxTCWNgMFe4wdcvvhr4XisJYB4q8VaRrMH2/RtcOow6PbXwXCywyQokpingY+XLESSDtYEo6M3youR8vGM4yBnFeg+D521C21rwpdfv7DUtNudWtEbl9Pv7G0muLe4hPYusTW8gHDpNyMohGf1alhk6tPSPVdLfzeq381pvZrZS9q+Vn198Hv2gNP8J6L8TodF8K2Pkf8Inb61ENZvbvVbdLyx1fThbSrEHiQSbLi4j3hQWWUqSVJB++vhZ/wXA/bc8LeGPBHwg8KfEmLwL4A0W+TR9Ni8I+BfDdpqmlW99etJctHeXVncTEhrmZgC4HzbeB0/FnT/8AiS+Br6ZwFvPGl/Hp9qpbLjT7CVbi4kx6SXItUB7/AGWUdqk8OzCC90+diqm11CCfgEAbJUf+lZxSmqnKrq7t1vZJPfzuvkZVcPSlKPPG+nXU/wBHvxJ8Ftas/wBjDT/jLe/tI/tKfHnxtqfxS0dbL/havi22Xwp4dE4k8ttL8OWIj0+OeWS4hzcvvk4Kqyqzbv02/ZG+EX7Q3wtv/D2oeKfEGgHw7qmkHWfF3hqCVE1TQrjUJb+U6YghJSVrV3guJp5PvvcbFJEQr548S+H7Sy/4JtahdabMkzWWpeE/GAuolCBN1zpe0ptGAFGcY4GTivqPwJpmraZZWN/N8ULiy1TVLQahcQG8jvNCtkkb93HuyHkJjMTs4OFDng7c1+LeINaVfL8sxD2mpa/aunBqz2S11tb9D5injvYShKrBvfVO1rPtpf8A4B9lfEyPWZ9Hg17T724g1XRn07W9OjaDztNXydUtxcSPEcq0hg85A3ULI2OSa9I8vVi7mcofMtxASYArxr5s+0ZGTjkdPSud8BalB4l+Hmm2l3q2m6pqjafNZXbWt01ybhxLKYT+8RZBldh2soIOR2zXH698SLKztY9V0yW51JDf3ug6Zb2EEt3PqV7b31ysyoqggqgVnJYhSVVQcsK8NYZYZVcTzSd4Qbs1u5QvfV3tf7tLHrYXESjVnW5rxkk15fjbqcr+13DHcfsm/HbRZ7pJL+T4Z63PDCD+9/cafNccjsR5RYZ5wM18x+KNX86x0yUuT9p062f/AHt8EbA/jmvpb4gDUfEn7PfxysNRsYvNvfAXiNVuLmB49XMkukXI2SrISS4DFWZPl4wCVAJ+H9U1I3Ph7wnIG/1vhvTrgnPOWsoDn9f1r9j4WqOXD2Hl5SWu+jW5z4qaq1VJHN+ILlZIJo2wRtIbJ4/H86+XfGmGiuFB4AYjB4+te86tfFlkDdXJGAOR/nvXz74ubEcx3HknG4ev+HFdOIZ0UEkfCvxZVvJuy3OMnjsD6V+Ifx/iDfEC6m2ZMumwvlSQzY8wHA59MjPp+NfuL8Wo91vPwMNEwyvr71+In7Qs1vbeN1aR40J0lXfcMbVSSbJz6dq82nS9pN8urs3+R9ZkGJhh8YqlTa1j4n+O8Cv8H/iQI97Kvha7fJA/hQEfmB+hr8a/B0m3xh4UYAfJ4lsTy2Af9Jir9ofjJfRy/Cn4jrFIu6TwdqKgEfMM28g6H+8PWvxW8LN5fibw8+QPL12zfn2uIzX0+S0pU8NUjNdf0OriXF08TiaU6crpL9T9drmLeSCo+Y/MB06nmsW5tUCnEarzjdjg/X+da8ssbAsuQM43HIK596zruUdN3mDy8gqMrk+1cUYSveO9jzp4iM0tTW0Dwv8ACXxf8O/2ldC1z4cWfin41eGvgsvxZ+EninVLyQ6V4fsvD+rWw8UWwsgds08tjem4QurKI7GfJjYIT+eNj47v7IMml6f4b0gs5kEuneFtPgukJOSBMYTIAD0+bjiv0w/ZX0OXxV+2P8MPCFyoj0D4j+BvFnwV1+8NysFvYJ418Oax4Zsnmz99BeajZnaO6g5GM1+SVzDc6bqN1p96jQ3lldy2V1C6kPDJGzJIjDsQykH6V7GFjz0VFu8lq+tr7em1/nc8mq71HLoz0G58X+JdUGy+8QatdQHkwSX8pgPt5eduPwrqp1t7fQYZwkhlSKNEcTscCVWdnjGAOvUjPOeeK8lt5csETcW3BVA5JJPGBXqXiy5aHTrPQLWNFh0+yRZJ3IHlyONzFfXkkntzXTCPJoOFkzyu8dtRgvTKweexUyeYrfNIoOc8d9v6isFb2SKG4s5dsqXChombll5AIU/T+dW7CaQy6okxVd9q1uSowrHOBj+dY7uGRFIDGFiGI4I6gf0rXli1Zi5mnoy7FIqBGMhjDqAzdSARVuWSC0kiktbtrwriQtJaGKMMCMAKSdw6Zzj0xWFPPJ5cXljLqwB2jOME1ftALlcO4weijqD7VLin7xKXRH7Vf8EzPgr8W/iH8IfjP8R/hrob+Lb7RviVbaM/gq30yWzk1qRtPtrhzbaigaGBkS4B8qdAhAG1weD97a0PH/wjhh8U/FH4O654Y/tS0uox4d8SeN9H8FeItKTTXjV5J4tQaJBHdmeJ7WQNtnyVRmZWUflh+wx+3d8Qf2RvBPjH4ceD/iv8Tfhp4c8c+NY/GesX/gtLG8t45I7COxYyQSI0vmMsMQ8xNwCoB5ZOTX6oWPiq9/aq+D1nL42/bA8VftA/D631MXF7p3j/AOI+oC00K/W5i1KOPULFo7RbaeOaOCWNNm0eQhRmCg18fmuCwn1iriK2HnJtJ3SsrK3XmS6dbP5HP9czvAVHUr4mmsJf3U1JyWm3uxd9b/5np/wx+Ongf4keHvHGneC/CHi6y8Q6Vo11purafr+r6HpFxbm6tbqLdFMbsLNEdrDcnDhlwCGGfw2+IOsmD4T3LBiGTw6lukin/nrHHbgZ78yH8q/Sr4WfsFfsN6z401yKb4m+Dfip48SBtZtPB+oeIf7QsvDESxgYW3hdDchHYMZJ2c9CVwCa/Lj9ojwn4y+Hnw/i8NeNPD+o+GNbu76ytY9P1VUjmaBfOl84bWK7D9n6g44r0shwWBwMas8K2lNRfK+mj21d7X26GdetWr45RxEbNW1cXHm89W3btpHfqfA2oM4hcB9pllAUn2Of8OK9FsNUk0iTwtqccscrPLDfGOdt8MxT5yiICFADxkYA4Fc3ovhTxn4qu2i8HeDfEvi6BYjYJNovhu61yKSSXO9kZI2XdgHac8BSfeuy8UfDrxH8P9Qu/CXxG0+fwh4s8B6VBNdeFtWKrrEc96VnghdFJCutvdCV0JBXG1gGyB7EpRad9+n4Hbz3aV9T+hb9nfxVJrkyNc6/8OfD2h6t4Uj1S51H4q+KdO8PaLfRz+VJ9kikvEaCWVlYhbfglVY54Nfr5r19pupeGfCN3ptxa3GnXnhqxlsZrHb9ikiNtFsaEL8uzGNoX5cYxxiv5b/2f/j7q2tWcfh/QvBiz+HfBujaToPijxJqPiWDTL9JpYvs0R06wcE3TFoZm8oMjN5WSyZGf6ddZl0PRtC8LaTZXW+x03w5ZWNi8qfZ5JI4rWNEdkyxRmChim5tpYjJ6nwKqqLEToyh7qSad9776bq3nuc9eEYqNRS1d9LbWt18zH0OPZIeDkvuILdBXuHhlsIhDd8+m3npXkXhtLS7ZmjuIGBGeJVBA9OteyaALW2gBaaNiP7rhgvQcVy1IWaaCEm0kbuq3ZWFwwBcjAHTPBz/AEr5V+JniSHSrS9nnlCR28LSzSM2FiRAWdj9FBJ+hr33W9Xt1jkPmK2FJAB4OP1r81f2yfGX9ifCL4l38MpS4/4Ri6s4DnYwe6Atl5+swrnqT5KUpR3PcyjASzLMMPgIb1Zxgv8At6SivzPzp0v/AIKI+L/CvjDxJqei+CvCeqadqEjWdqmq3d9HcCCOZmjk3xuBuYAE8YHpXsekf8FUNSEgOr/CPSZRkBn0zxhcQkHvtWW3b9T2r8X/ADJAww+CcjOegrRhkkZVy3uPQ18dVxeMveFTX5W/I/vuh4NeG+MpxpVcpirJK6nVTfm7TWp+5s3/AAVB8HappOpWFx8LvFVldXmnTWsM9r4ks7yCF5I3jViDGjEAkHjmvl34P/tR+H/h38arb4n3Wn6rdaZPfXq6rYQiNtQltb4vvWMlgm9Mo4BOGMeMgHNfnJDNICAHK55GDgMMVfS7kAGOcc4z0rL+1syS5lUTt5en9b9Toh9Hjw0lGcYYSpDnVnatN/dzNn09+2Nq/wANPi1+0T4j+NHwLuNZ8P6V41Nrrmv6R4ptv7I1Oy1mKKJLm6tnieVAk7oJCAQVcN1DDH0T4g/av8f6x8IfhP8AAzwn4/vvF91p/wAMdVPi2TxHZ2NvqGteMfEWqxmSy0u8uQrwW2labp+lRRSxOhuJVvMAibbX5wLeSZzvOMYweh5rnbvxnqnhTxBofiDStOtdZvtAvl1q102/t5LqxuWt/nHnRoQ5RcbiQRjGc969PLs9zWvUjg6qjKE7R26f15HzHG3gTwJkvDFXNacq3PhqbcOacZX5YtJO8dVbs13vfUwfjx4Zubj4+3XhbSb7WfFmtLpuiwapN4mjh02W81I6TZS6hbRiN8C1imaaCGRmDvFCrnBbA+g/HfiO58RfBfw54Ss/APgP4d22jeKf7OTwp4L8YT+IzJBGkF2+ozrcTzSKzyySRN85O6Jg2CAK+Ytb8Rap49+PepeI9atbPQNS1todQuLXTFeezs91lAYxGC27DJsJBbI3kV7FeQW9tKtnDDBFHDHg+QhSJ3YlncAkkZJJ5Jr6DPc1qZdgqNH2ceaUVpqoxaWrVn0asj8H8EeAMHx9xVVljqsoUsMlVvG13LnXLFp3jytczel9LI88k0WfG3ytzYwMEDH+f6VlT6Hd4/1DEjrjB/rXokgCnd2BzwcZ7VTeU/McZHGMjP6V8dDOMTvyrpa91+p/buI4Fy1Qs60//Jf8jzOXRLvBzbPk/dJXkYr0eHSvhLc+G/A//C473xxa6F4d1ma+k0zwT4PTxXe655rXAW1uM3lu1tH+6VmcbyysANpOarSTv/FHyTkE8bhUImYvnnA644BHpXfhc+xOHqKtKCfazt+j89z4HizwgyvinALLvr06TUlK/InsmrbruZ37Tugv4Y1jwDe6ZqcWpjxB4Ms9bh0jRtEGkaP4T0+9sbC+sNMEMc0o86BbuRJWYhi6nOeQPmGfXry1VvNEysxIEckrxn8Qa+r3ZMMueTztBwMnrXgPxdw0ulRpGplknIjIHznjGM+5I49q+lyniGWNxUMC6CV76qXTVrS3ay38z+eOPfAijwXw9WzynmntvZ8vuuly812luptLe+xxGlaV4f1nWLO+8eax4g0PR9ZnGn6fcaFpsOpX1ywdIndxNNGqwR78M2WPGApwa940nS/Cuh+JL7wR4U8WeENdvrHUJ9Ni8JfFL4HxXjXcsBYMov4WnOW2tiTzYxjnKjpyuo/DPx/q3wXgmn8J61/afg3x88drAln593PYa1bNNujC5JVJ7FifQz+9dJoWlXg1m88X6voN1ba/e+GbS6+1XsL2U9reo32K6I37QDIse8lv+emcjNfR4vGUqND2yldLTTlera5X6a69ex+BZTldfN8esFSaTanJ3vtCLm+naLt52OJ8ZacLnU5b3TvCvhzwoDGoksfCdpcWekCRV2PJEs800ibyCSok2jPAA4qp4C8f/Ev4Ra3N4l+HHi7xB4M1y50i90C71Lw/ftY3N1Y6lbSWd/aOw4MdxBLJE691c8ivZtZ1/TrjRYIGsJ4buSVrfz1t/NjlfIG3I4HJ6g4rx64hBklX5G2sV2hhke1cFLGSfvN/11O+tlkKcOS2n3nAeMPEOu+INRtf7Xvby88mMSx/bLjziC+SdowNo6jbz0619p/Dvw4NL8M+D7i81CO5eTSF1R7BIWh/s+aWWdkjkZvvOsZjf5eB5uOorxbwu+nfZ5o7zS7SaeKbek9xaRznBHAVmGeCP1rvT4pvIsKk5UAcDAAXA6V5GYZ6oVHhXSej3utdO3zP1zI/CPF57wxh8fhcfThGr7zi4yumrxs35a6n0/o98HuoEV+DKowDuPWvsbU5Wbwx8PNKzg6rqlsCGGNwlnhXFflJD401e3IeG8mVwQwZcKwx7/0rtLb44fESKXS5P+Eq1GQ6NKk+li4eO4WweNg8ZRWUgbSAecivPp5xSU0p03vfpt+RhifAXO3JSo5hRk13U1+jP6VfCeto3jLUrhXPl2Gjak6ZBxGZPs1qgB9vMYVrfCHWPP8Ait8Q9YYjGneDL6NDnG1ppYbdMH3Cmvyw/Yq/aD8a+P8AxP480nxrrS6vKvhmC9sLqS1htLmEnUYBcKTGqhgwZTyONn1r7G+GXj630zUPG92bgCXUza2LPvySpvGZh64wpr0I4inVpwr9LS3snd3X4H47xHwvjuF83q5LjZRlUiou8G3FppNWbSfWzutzofj3r5uvHcdjHIGWzht7MYx8ojiXcR9D29q7/wAHWwufiD/wT60ee3urq1ufjF42+KV3bWUJub2ddOh0XSoSkI5YgibB9296+SPEnitPFPi671GNw3nXjyA7+o3kDH0xX6F/s2WEmqftffsi6JHtLfD79ljVvHFxHJllim8Q65rEyMcHIYpawEe2K7Mni6c+Z7pSb/8AAJtd/tJHiY1RhSXkn/6S1+p9teKoszSktk7euMAc9R9a8S1sMpk2nIVSBg4zgcf59q978Ww7ZJgMHaTjPU+n9a8J1xdpkJHGDwDg/jXz7k3Nq+v/AAx7dP4Wz8qPj7/wUb/aC/Yn/aEn8P8Awdufhv4Wk8QeArbWbPxr4t8HyeJLyzF4z2lwq26uIpZFk06OSOWZG24VTlQAPhv9pP8A4KSft5fHrxh4e+LPxZ/ag8S/FNNKtZ7DwrpUItvCfgzw02oRfZrj7JokUH2JVdSEkliUzKMDzFI47X/grV4Z0n/hKvht4mkEP9tap4N1Pw/YIGZbm5FreQShI8cOytqH3OpySOhr8YtS0TxVo72ul+I9M8QaTYQxJdzTTadJcT2MD/OWVeUQEZYZYAk819RhKjqU6VajNwfLytbOSWjs01J6+dtdu/VQweBpqVdUU5zWsuunR9Lb7rqeyfGXxpceI90/xGnsrj4jaOzWMXiPTFtrmz8RWyiCS3tLvyY0SV7ZZHRbkkkp8jBtgJ+bPGOs6PqUVhNpFtFDO2ZrvyogkkDZxgso4ORjsOmAOlddc6QNSt9L07SLuQadMswS91iJI7hYmdVHm7MhXILD5cjANefXehG3vdS0uO4srpVmRGk0u6N8m5ASEDqBk8jd2yOvWvTpTftYqcm5RSfZapJ6a9dUm21rrYyUpyp8sY2jd2+/9F8j9bvgXrV34p+A3hLWL+a4uryy0640qe5nlaaaY2U0kUbOxOT8ioMnk4r8vPiTqk194o1eWckM99JuGSo++eMfpX3F+zt8SdL8LfCG+8H+JNP1PR7rSb2eXTZp7d5E1uO8LyHywQCpiYYbdxh1IPUV8qaz4a0O51m51XUru4vUe8ab7BDstoZAX3bXkLFiOoO0D60sJSdOtVm42TemnnfT5WDMcVGpQowUk2t/uR2/ww17VdB+GSwfBL4Ua1r3xw17xJc2niP4kX3hmw8daL4f8PrBALbTtGsrm0lhs7yedrhrq+lLOYUhjiMYMpb2+6/Yk/aB0fwR4f8A2jf2mNQ0X4T/AAU8Z+LLTRZ/FOqT2j6/r8kW2CQaHocXlpfPaxqVYwf6PAcLJJH8wHk1h8eNd8PaZbeG9Iii0/w/ZDFnp2nDy7aDJ5/dg4J93JJ4yTXM/Fb4w+L/AB9qXh6Xxf4p8R+JdL0Lwlb6P4I0rxDrNxrGneErMSzNPa6dbyO0VqjztLK6QKoZ5WYgkk16Kl7SLc42a2tq/XVdOmj2XQ8h1ORpU29d/wDga/0j98PBX/BSH4O/Da5uPEOn+J5fi/4ws9Bt/DXhnUNZt9H8B6F4ds7eJI0EGk2sk6JK3l5YwCJG/wCeYOc/B/x+/b+8f/FG71YQa/c6JZ6pPJPqLaZcTSXF/wCbkMJbh2ZmXGBsXaoHAUDivy30j4kXGgX8E1tovhrVbK3J8zS/E/hey8R6bcZ+8GjljLjOThkYEeteyaD8SvgV4zuYbbx18K9L8DXbP5X9ufD2e60rw4V/vXFlvaSM+rIzjj7or515XhsA/bQoOa7pJtf9uu3/AJLd+R6eHxcqjUJTSe2t0tOnY8l8U6jc+LtaiMYkvILRmubqZs7MLk5J9zivrn9lLxdpHwv+Bf7Z/wAQU1Ww07xp/wAKiuPAPgyxdxHf3s3i2/07wzePajr+40vUddZiPu+YvTrXP+MPgv8ADWLwzJ4k8GeJdU+yuvnJcW+ux6rp1zHtyQrFSCenylsjuK5X4OePLLxb4R8XfBXUvBXwztrDxbpc2lp8QX0KbSvFWjS6e5vYL+51CCRi6L9nJlVonVgo3Kcbh6eWY+jKo60V7qtdNbLe7XX0ObMcPP3VVfVPTW9mvzPjLGDgY4H0FHU5OSB2xkYqxPEsNxc24miuRbztELmBjJbzhGKh0JAJRsZBPUMKjIGQAeDyMDAx/k12S31OaSja7Gg8465PBHOfrXYeCzeR+K9BaxiWe4/tGMeSx2xSITiYOeyGMybj2XJ7Vx64GMgcHn/9dd14ekaw8N+KtWt2Iv8A/RNAt5RxJbRX32hrh1PYtHamLP8Adnb1rDEt+ycOrsl82l92uppBe8jT8e+XF4mm06xLDQ9ItINO8N5beLmwEYkt7kHHJuBK1wx/vTsO1UdKLMwXIUcH5jgdeP5VegP/AAkfhkwN8+s+ELdp7ZyP3l7pZctLH7tayP5i/wDTKeXtGKwrWRwr4OGKErn1rLDx5IKm946Pz21+e/q+9yp3m/U/1rtC+Dfie0/4Jgafo2tar4Xi1nxx8CvC+u6Atz4ntrHTppBZaVfw5u7jykUspOSeBt6nNen+INZ/Y60jSPCN945/am+B/gy40zSLYahofh7xZomv3HmG2gEsTWyTTfMsikh/LfJ5AB5r+UT4BeM9C1T9nL9nvU/E32HVLi6+FXh8B/EBXVC23TYYht8/dxmMgAcDbgdMV67beOLCAXlt4fsZWLAlLXw5pLsWO0Y2rAmD0xivz7F5lklWFPCVsv5lRclBTm9LtJ6Ja7JanJQ4Xppc1SpeFtvXV636/gf0Y6T+3B/wTt+EGuXreF/jn8UfGur3NwZLjQ/Bvw18U+LormQK6ySGf+yTCdxdyXWdVBIIwAKwR/wVg/Ze8F6Cug/D/wCAf7SHim3iuZPIjvdG0PwpHdyPM7tI099rEc4y+clowcEDBHFfhFbP8Sdbki/sn4e+PtTUoxDr4duIISDtI5lCj1rotN+E/wC0BrABsfhdqcBNw0g/tTU7WwKKZNxyN7EH2xSoZr7O0cBl9KCe/uOTf4r8jrpZTluFjyqoor1X637H6l/ED/gsRr/iHSNY0Pwt+xTalLnTJ9JNz49/aCsNGkjt7uKSOVWisNMvThhwQsvpz6dpc6mt14Z8HXMVnFp0U/hPTJ106C7a+g05ZLGFhBHOwVpFjBEYkYAuFBIBJFflbY/su/tDahLcSX2k+F9GimiRQbzW5J3Q5fJOyLB+8Oh9a/Q3Udf0rwv4I8LaRrOsWM2r6D4b03SdTTT2a8PnWtpDDKFwOPmQkBsHHWvocsxuZ46M44umowivdUY8q1tfv+Z5uY0cDCcJYWacno7O+nTyJdRuFYuWJYqCFIwK8S8Xy5icA7jnPGDiuS8X/tD+G9DEotNG1fVZ1DABmjsIGI9SSzYPP8NfE3xC/aw8ZXJmh0XQ9D0dVLBJp/N1a6x65ZlT/wAdrWrTm3ZrR9yKMG1dbHc/FgZs5uqtyowc9cV/Pz+11LfQfEjTo4V3RHQ98m8EgkXM/UdK/T2z+JnxH8ca1FY6l4gikhnuMNA9nbxQID6IqA4H17V/QV+xh/wTb/ZC8feHvDXxm+IvwisfG3xMsotmm+Jdb1q7vNJ06QOJUnt9IlkayM0b5KySROAf4c4I1wOBqe257qy0OiWJWGjZq7Z/EBf/AAZ8WeJPgv8AFvwHB8CfjB4x/aF8Y+DrPxZ8OdEs4YfDul+H/DE0wt7zxFc21zNHc3hu2YW1okUTRkQ3D7slK/E/Xfg38Vfhb4m0az+Ivw48aeCLz+1ohFB4l8PXOlm4MciNII2ddrFRydpOBz05r/Uy/aD/AODff9k39pLxfrnj7xd8c/2t9L8a69bSWr+IbL4kaZqc2mxybtsNn5mmAwwxFjshQ7R9cmvz58Vf8Gn3giW70q/8L/8ABST9pA/8I/NLPotj8VfAGj/EvT7Pz4zDcAZu4NokiLRsVTODxX0lKjUo07U3HXV3vvb0/QyWLU/en/X4/ofx0QxS4LAsARk7jn36VHcwvsADZOCcgYNf1T+N/wDg2k+IGg6nDp/g39q34a69bT5SGXxL8OtX8PtH6CQw3Fwp+qivL/FH/Bs5+3Da25uPDHj39nPxim3Maw+NtU8OSMOxC3OnAD8Wrmjh6kXojNYqnL3Yy19D+VS/+Mmp/Af4i+EfHel6YupatpT2+q6duu2tBbz6ffxXkT5Ckkh41wBjB5zXmH7bXh/SfC/7Vvx1h8OxrH4Y1/x3c/EDwisa7Yf7H8ULF4k0koB/D9j1a2x7Yr+gX9pv/g2s/wCCi2meE7/4iaovwA03QPA+iXOparFJ8XTqGrXaLh9tnb29i5kc4OFYpk4r8yvGf/BNj9pD4l67peqRi6k+xeEtE8LSXviKyuGuM6TpdppoETAZMCi1CwhgCsSxqemK6qNF05c1t1rr6JfhcdTFU9FOSVj8qNCuJV1TT3jAkljvI5VjPJbawJ/QV7Xrum22oX9nBJcwQibMM8qZdEeVjv3sf7q5wM88njmv028Ff8ET/wBpFoJdWTVtDvJpLR4LeztNIurqZSw6gggbiM8DOM1+afxb+Hfir4ceL9Z8H+Jre4tNX8OalLpep2sqtbvBPC7RSAoeh4I9eTWzcErrU0o4inVdqbuzFvPh3pEyXMlnqWns0eAJbe78vIPyhSvPzHAwO9cdeeANH0zVLKw1fXjpUN+jSfbmkWWEBANx2gc8sBj3rIuZI5N0JgYpEQ6iQnGRnB+vJ/Os2O3sp5oC0AMUeUeHJwN38XPoRUVJP2TUdH3O+k4xqRdRJx7d/wCvI908K/AzwZ4ghuJNI+Jek3KRkKTf30GkySEjLAB+Bjpyefat/UP2fPAFlZQpD4s8Sya1cKzQfYRa3WkytGV8yO3nVTFcSrkEQJIsjdFUtxWH8MvhboPj/Urfw5BBJHqN2wFuyklg3AH0H+NfoLJ8F/inpfgVfBWufCzwt4xgtPD58O+H9WNvqGg65bxowkh866hlkimG9UYt5UTE8lxXz1RY6FXleJfknFL8fx6HufXcopRX+xRbejanJ280n92777n5qxfBX4kGdpfDUz63DZuGhktkEt1GGkkSMyW4zIjM0UgMUih1KkFRivWNJ0f4vfZ4NC8QfadOsGyl6+m6mIbuGMZ3mC1BJWU4Kbm2hS3XtX7HfsTfsyeIvhro3jO/8caZpeia54u1O3vrLTdB1C61uC3SOGVXluZLtpGaWVpmEiZ2lYx3YmvmLx7/AME2/ixo97dXuk+P7ZpNSvprpLHSwtjZ2qu7OqxxPG2xRuwE3EKOPeuqoqVVWxck+Xq1a/3f8MfJVuJVleOqRpT9lB6xvd+uvr87aXe58U2VhrXgfUtOuPDXi1ItW029ln02/tYY7LxZYvExdjLqlzKI49rEb1ZuNxUg5KnzTxP+0D441XxJDqcuop461fQ7oGyuNZ0q28SWKuu5I3EE0bxPjc2Nyc9a+vLn/gmp8XPEOoahefEXxjBpfhvQfDE+tw6qyRanczzYeUWqQJsA3MGLSNz1IDV8fWPgfTdAkhurRphd2+VFzBOYJUJBRiCpHUE9e1Xg54KpKSw0lJq19O5jh83o5pKSjW9q4W+V9Ur/AC+R+jPwz/4KM/FTSfBekeFfiX4E+HfjTSbe3i2xz3p8K3wKKVSVYrO2xBKASN8XlkbmHAYivzL+LXiWf4u/Fz4geLdO025sT4h117my0mbVZ9bTTLY8iFr+5JmlESIkas5yRjgAAB3izWdESIrfz2NvcIMbra3RdQmx/e29T74rxWHxbZ2mqNcC3ub+zSYkW8xEQlXGMN1Geh/CuqlTjT5pR3f3L5HoQoO3Oo2TPuX9lv4WeJLrXbrxHDrAsJ9Hvra5l01pPNs71IZ/OVBAjeXICYzy2eSDnvX7C/E/V5xqySQXdzHG9tHLGyXLrgGNSDgN79K/AzwL+1h4k+HUs8vhjwbobmRFQJqlzcSQKq8gbIymR7ZrovFv7dH7QvjCUypP4O8OxpEI400fw7H5kaqoAAad5SSAK5quHqzm5aWe39IboVJW7I/anwv401+yfNprGqROvKmO/myD6Y3fTFfRHgj9pfWLDVbbw1ceJbHUdWa1a8bR3vI5dZjt0ZUaZ4gdyqCyjcwGSwFfhJ8N/hn+0B8bvD1h4n8U/tD3fhXwrq9qLuS2sGlhukiPXckRgiXgd2IFffX7NXwN+B/wau9S1rQfHH/CV+LtbtVsdX8Sa/4ht7m8miDB/LjhVtqAsqkklmO0ZbtXlYmlCmnz1Petpa/62W53YTCyk+aKuuun/AP1mPxkkubTzLoeVkcljwRivzc/bg+Lugah8NvEHhVdasE13UprOSLSTLuvZoVvIndtvYYTPPOB0r17xZ4r0vT9Murq21G2nisrOa6cRXSSRkRxlux9FNfzwa5qXiz4k6pqHiXVNcvri81y7fUnk88gxCRy6IvoqgqoA4AAFefQwc8wU6TnZJfi9vyd/wDgnu5NmOHyLPsHm1aDlGjVpzcVu1CSk0r97HZh4iBlxlT68D/61Xo2iQjB5B6g5ArzmHwb4zjwbfXZXRsZE8STkZ6ckZ71sDwv8RYFAW706UH7jPb8N+Ib3rzJ8MYuEvdqRa+f6o/r3LvpG+H71xNGtTlpvCMl/wCSzZ3IlGc5OD0APSrKTDbw2B2x1Pp/KuAXS/iRDgvYaXPhd6gSPHux+J5pZJ/HVoR9o8LKykZDQXhI/AFa5K/DWYxkrRUvmr/mfYYH6QvhhiP4mOlT8pUqq/KL/M9GWQEgEjoGJznrXU/DbSLzVPEPxG1S0vdTsIvB/wAFfEOs3l1pkMUzhbqKHSVikEiMNkh1HYcYbptYHmvCx4j1+LPneF9RJHUR3CSAfyqnZfEbxBodx4jgtrbxRpdh4p0VdB1q306/fTm1S1W4jufInKMN6ebDDJtORuiU9q3yrJMdQzCFSvSair63XX0Z8x4ueLfBGfcA4zLchzKFXEVEoqKUk2m0n8UV0uYs8Fp4V+Mev6c2vXOvWmj3kljbeILLSbiSW9VYlWGU2ZzKuAVVoySU2kZwtfQErM7lnkEjqiq0pG3eQBk7e2fSvBrLxboll4guvFKaVr/9v3TvJd6heXz3kly8gw7PuzksOp75rSn+KNi0rO9lqsZJ3EGzLBM9cYNehxNl+OxsaDo02+VNO3fTp9//AAD86+jRxbwrwtic1lxDjKdB1Y0VBzkopqLqc1m9L3cT1iTgn5txIxj1759qrtuxkgdOTnIJry1PijojnMn2+Mj726xkAGevOOtW0+JPhyUjdfFCc58yGRMH0PFfJ/2PmUU+ajL/AMBfl5Pc/rKHiRwBiWvq+b4d+XtYa/ez0KRVPPGSOFYdaqPCxPylTg5xux+FccPHXh+Xpqtpxzgy7Cc9OtSjxXpb8x6hZnPJ/wBJXJ/Wo+pYqmkp05JddGVPifh7FXeHxdKfnGpB/kzozCRwTkj+Hrj1/nXgfxRd4tf0HCNOYZBKluq5eUh0woHckjH417AniGzkZQt1bNk/KyzqxYc9Oa+uP2UP2TfDvxz1jXfi18RBJdeB/CdyNB8O6SJ3t7XXNX2CZpp5UYOYLUGAsikb2lwSApz7vDdKrTzWNWorKKk3p5W/Nr+tvxbx8zTLoeHNd0aicp1KUfiX8yl530TPmzwl+02wa68Mz+ANf17Ub24iguLPRIWN0oilDqgtFDt5gOV3ZAG45XmvoLX/AA7438YeD73xTb/C3xt4K0rw9p0us65P44S0txNaKo3eTAsjTOMBsgxLgHPY4/SXQtM0HS49Y0zwz4f0LwPr+o3NzptzJpelwWxur99+/wA2ZVEm6Q5YM7HIbIJ7ST+HpPGnw68Y+GywttY8SeGdV0ALJJtkgvWgkj2Oe3+tYZ9Fr62tl2DxCiuRqzumm+mu23r+B/CeWZ9XynGLF0IxbtKLUk2rTg4N6NO6UtPO109n+EWrapZDUbW5ltI001Y9kluJFe3c4I3RoFBQ9Dhs964i9uYL28IsrWOBXkCIkSBVck4GPc1o+LW8QwXN9pWq2xS+0O9l0u7s7i4EVxps1u5imgkjI3BkZGXGT0yOKs/C3wvqfjHxnoul2cD3BhmF/erGN0cEcR3FmPuQAM9SazhQXNyReq+8+kxOKapOpNaWve1vuNWXw5qegWyNeWN1BDIMm7eEvbzE+koyv61jyyIcHdznCgkf59a/XHwZ8KrfT9HDXtolzHcR/wClWs8HnwOM/dZTwcjrxzXnHxI/ZO8Ha9aTah4ctbnwtrc6m4UaehbRicE5ntm4UEjGYiD14OK8fF5LWjUdZS5uuujP1vhfxyyilhKOS5jg/q9OCUYyp3lBebi/eXdu823v3PzSFwegORjqDz9akinz3APqeuDxWdrVpeeH9X1LRdViNvqOl3kljdw8Hy5I22nBHBBxkHuCKqQXwyQWB3H1wR9a8l4aorNr7j9zwuZ4bEKNRTTjJJprZprdeqPuT9ivVprD4r6yYpWSJ/AOozTp2kETQOv5Ng19oad4hOnG8ZHbM85uXJOA3lQSyD9SK/Pb9ku7I+IHia7T5jbfD2/B5+8ZJ7SIf+hV9a3d9IHu4MgTQaRNKVHy5LiONfpwTXfShOOEUetv1dj+XPF6tSq8bVJws/3cPwud18Pr+a7le6di20SPhsk5JJ45r9xP2PYIbb9tf4u6xfPFb6d8Hv2UvA/hG+urh8QWIGh2eo3TMeoC/wBoTs3fANfiF8FNMur+aDTvLCyXt3Fp0KI24Fp5FhUDvyXFftR+zhYy+JPGX/BTXWEa7hi13xfefCbT9Q0yMXN9ax6fob6Mhtk/ieM2qssfcgDvX0OGbpUa8rbQdvW8F0/xs/G8wtO0X10/8mj+lz7q8cW2J5XUbdxyMY6V83+IISHYnOA3Q85zzX1H47iMcjEYKkYUYwB7cetfOPiKIq1wSQ+cttHAIx2/Svnq0aUJtLX+vI9mi7xsfij/AMFXPCF7q/w5+GniDS5dEsbzQfG11pjanrbyG2sodRsGZmSONGZ5N1kgUYwOTgnGPyTj+B/jrV/hno3jfU/ib4G1zwoupJ4Us/DGj+MtEn+JEkjzBU2eGLrUY9auY90uFWO2ZWA+UY5r93f+CjvgjUfGv7N2raZpc13aXlp4y0G7N1aLNNJbRSajHZTyMkWZGRI713YKM7UNfNXgH/gnNo/7PHxg+C3xY+Av7QEusfE/4a3Fj4/8RL8ffhZotz4K0bV7OSOe1kh0ix1LUbiezFxG2ItVW3dxGjD+JR9JltXB08HQni6sYqMno1zSa3fKr3v761XpbUK1fGRj7PD32enT5vz/AKRF4w/4I76v8FP2aNa/as/aWu7/AOE3wQ0IjQvC+j+K/DWraX8ZPiDezwXL6VZJ4eEsUNnLqE8bIGv5/MhjR2e2VVDN+S974a07w94ce80XQ9A0bXBC0840+0MbPEoLPBHKWZyw2qQSTuIHSv2G/wCCqX7cf/BQb9qq/wDht8J/2sfiZ8FfiF8N/hpfHxv4X1L4JeHx4asdc1C6iEMk+s26yNi4gSNoo42RFQTOVB8xq/IjWp5pbG1d5PMKzSSpEzbQ2XUMpP0I4PpX0GFo0qkfaU6jmnq3ayV9lFb2ta/M73Z4teVelGMaz9562W1tv+CfMV54vvbp3nkF5NCsmxn3l9hB+6w6jpzkVzl5r67i0c7SsRudTKYtvsB+dT+Oi39t6kbSFYrV5iFFo5ik4A5Y/wAXNer/AATvfB8eharZeI/BOmeKLm/u4pIb68nktdRtvJdGeOO6QiSNZANrbPmw7YPQhy5aEXNq77f8OdFJKpZN2PBJtcu5SWVHKk4CJGJQT7kc10eqR6nd+CtJ8TDT7yaz07U5fDt7dizlFrBLMv2m2ieXbtDuq3DKuckROccGvpfxf8Q/CXhJHn074C/CuC1MipZtrV34j8SXM7EMSGMmpImAAAfl7jj0o337VjwWLaD4T+Bvwc8OeCLy5W61fw/Ppd5q9x4hYMWU3d5Lcl8oGdIigzCJH2Eb2ByWJnOKapP1uvLTf/PzaL9kr6vY+OTqU3U2UuQc8ozH9RVeXULktuFvOG4P3GANfS178bNPlvLmbS/gj8EtM0uWdms9Mu/Dl5rdxZRn7sbXT3avLjP3mUHGM+9zTvjVo1pd6Zeaz8FPgbrOntKZb/SrHwtc2F6yKSpTzvtR8tjwykBuPyoeJnG/7t/ev8xqmn1PmKxvvESLJZ6dc6jZW102Z7eCd4YZe2WTOCevJGa+6/2bNO8OfDzw349+LvxF0iLVfC/hvwRrWjeHLa8uGtI/EfivVtKvNP0O0t2Uhpmtri7j1CdF4WHT33kB1DeOX3xqt5rua40z4NfBDRYWk321vD4Mm1E2Y6hQ810wfH+2pznkVwPjH4ieLvH09lJ4n1d7yDSoDbaNpVtaw6VoOiRNyY7KxhVIIQcDcUUFsDcT1qXOvJpqKiuuz07Ws07rR326DcU48sndfM41VIABJJVMEnjPHWk7HgZH3j+lODE8kEH1/wAKUqT7qeCAcke+ap2etina6uImMbcADdg4/wA+9dpoBM+g+LLFQC/2K21NARy32W5RWI+iXEhPsDXICMAhiTk9CVwT+FdFoOonSb+C7MC3UWx7e7tJG2peQSoY5omYdNyMwyOQSD2FY1oTnDTV3T9bNO3zsaQvfQs+HtTm0XVrDVIlEhtJt0sDjMV1EwKTQOO6SRs6MO4c1t6zpMej69qul2+97S2u2FnI4yzQOBJAWPqY2TPvmrlvo3hfzlvH8UwDRQ/mSWbWsy+JVTr5AhCeUZD90SCTZ/Fx92i81FNa1q91V0W3F5cmVLZX3i3ThY4wT1CoEXPfbTi1KqpRWlrPRrqrb9ve+8cklG1z++H/AIJOfCXwhN+zz+yBb+JfDmj+JdL+MH7OKeLPDF7r9hFqN1o2q6Jf3Vnq1lBIy5ETpGk6rztL4FfuzonwR0OHbb6V4WtyQQI4dK0XapGCM4RP61+Yv/BKTXfDupf8E+f+CM2q6VFp83iKw8TeOfAWow2kCSXkts8viKK4FwyglVElvbgGUgbmAHJFf0tfCfWM+CNDsrmS0tNVtLZo9Q0aeYf2jpxM0hVZQSSAVwQT1DCuClkmFWJqOSWrb2Xf/gHg4qrUnVUJt2s/zaPjXTPgZrskSi28C6u4wFVpbRLEDOeVaQrivyj/AG74/wDgrn8Gfio+n/sofsgeFfjX8BdS8Cafqs+uW9ra6n4/0fWvOvk1Ozjlt9Thuwvlx2Uij7PIMysFY8gf0+p5TqMFiFG/5JTsB/A1IDCzKplkUuwAwSwbJ9TmvZpZfhqUPd3t5abeXkTTp01K8lzLzP8AOn8Of8F7/HenLeaV4y/Z48M6tLbXL2WpSaJ8Q762v45o3KyROlzFLh1ZSCpOQRiruo/8FqPhN4kea48QfCH4keHTLzMmn3en6/FHnPC/MjMPfAr8FPGFiuifFb47aE0QX+xPjb4j07a6jK+XfOu38Oa5i4W0d23Q7cj5zgYH0Arlrc1GpKle8U3+B6scuwS96ELN+bP3a1D/AIKUfsu+K1Ak1vxboE0q4Zda8KXCKh9C0W9fxBrzXUv2nvgN4ildtI+Jvhra4IWO+nk0uQ5HcSqvrX4r3Wn2jZWPIJywwx4B5+71HNYc2lRFCyq4I/1iOASv0yOcVyOjCprdp+X/AAxvHDwgkoM/fP4X+OPAms+JrD7H4x8GzoblCJH8Q2zpwwJLASDPUcMa/tW/YQ8QaNe/Bvw9a6Vr3hrUisaQxyabrFtdbmwMRrHG559gCa/ynLjRoyDjbyck7AjKR6le/wDjUmlaz418J3SXnhfxp4t8OXEb74pdE8SXmjyxMOpV4pFI+ortwtOnRfLzGFbArENNTs15H+y49rdwx/vHnjb0a3dFx14HBqjdMQhxGhjA+dpSVYnv8x4A+lf5I/gr/goR/wAFAPhcbY+Av2wv2gNFgtD+5t0+KWq39so7ZinmdCPYivrTwd/wX1/4K5+CNkS/tSaz4st4gP3XjrwpovifzQP4WeW23kHHJDZrr5k/hOaeXVV8Ml+J/pK6qVbxFaOIV3LLkbGMrZz2Lfh9K9xszM1ujCHZhAQrtuP41/nRfDv/AIOa/wDgoRY363XjbQfgH4vntAGU6n4Cl0M3ZAOTJJa3MYBOOw5Pavs3wn/wdv8Axl0cQw/EH9kL4aa+jvi4ufCXj7VPD1wfaNJVuI1HoMdutLmjdxvqckMvxNOTk1f0P7MfjX4Ym8X+DtR0OUSIl5GbeSIPuWZWzn5OnbHJ718Hr+yf4Tt9KkI05fPALvst43CeuXHHrzur8YvCf/B2p+zbq6Qw/EH9kn4v6AxIFxP4f8baP4ogQ9yscyQE9+p/Gvp3w9/wcq/8EzfGlmRrD/tB+C5WjGY9U+F0euWlsTj5WNleNhQPRT9KT5m7LQ562CruXM4n6VfCb4SaZoL3tmUSEq52FEWWZx2C5GF7dK/g7/4LifAuXwt+2p8Y9VsbNrey1nV01UyfZfIikklgRpH+UYyzbiT6mv7BvhX/AMFr/wDglj4muJ3j/ax8N+Eby5JFta+OfBPiDwwCx+75sz2LpHyeSCQMV+Hn/BZPXP2Yv2nvF/8AwsP4DftFfBz4n/2noEQ1G28LeO7J7tLqFCufs8rxyjcMfKR29TRTcU3zdfzDDQq0Kik4tfI/i51KwFpPOGZWZQQWX7o+mayLWPJIACHcCH6kewY/0Fev/Ebwlf6Dqt5by2kilZGQOYTJGwyTuVlypHvk15lYA+fGzCPCyAOGOBwRwB1rKpJc2+h9DFKotNT78/YY8NQP8SrTUbq2Kpb2juJSu+TLDAwSfcZ+lfvfp32Z7eESoZGRQCZBvxjpn8unvX4nfsleIdD0zxVpcE1zBDcXUfloOQQducHHOT0r9OfHf7QXwq+EOnC/+IXjrRPDeYRLb6ZLdfaNbvQBnEdjGGncnthcdOa8vEt1KtmEovSMd+x9V6ZOqTRLnYFIJYny4wM+nXFXfi9qmmeHYNF1S+vrHTNKgsDc6hq2pXSabp8PA5MshVFUYJyxFfhV8W/+Csk8bXWm/AzwSpfJji8Y+Pk3KvX95b6VG/4gzyfVO1fl/wDFf4//ABl+Omp/2n8VPiJ4k8XsrZt9NvLww6Fp654S2sI9tvGo7bUz7mqlh51Kdp6Jnj4zg/GZ3iozqTVOlazurt+i0/Fo/d79oD/gpl8AvB3h3xH4O8BLe/FHxPqOm3OlSXXh5Ra+FbKSaJ4GeTUpQfN2784tkcHGAwr+fPxH8Ste1l3WOZNMtDlVtbAlW2+jSHk+nb6VxskZIJJ+XByB93isu4QKCQQFxnJ4A9qnL8DhsBFxw9/e3b6n0mV8M5Zw/RlDCxcpuzcpu7dvLZb9iCW6dixZ2yxyxJyze5PWqjXGBzgc5BIxnrVOSQlmI+VSf4iS35VVMozlCc9Szcn8K9iEG1cVfFOUrNmgbttuclcjq/Gfwq/ZvNOvlRK75yCx4UfWtTwj4M1DxXLJMm6OygYJJMclpX67F/Tn3r3fSvhjcRqkcNp8q9cLyenU15OPzfB4OXsL++unY+q4e4MzzO6SxlOjL2L62evp5eZ0nhjx34rn8LaJ4TN3JaaRpdolsLK1cqLsr/FKf4sn+HoPevavDtg80Mcm1t2MfLwR/nmuB0LwHqkG3Fq6jIUFRjPPr7V13iTxlaeCtKbTbOXzNTMZFxPjmLj7q+/XJr5PEZjSry5Iat9vM/Vsp4OzHK4JcvJDre6Xq2QeN/FMeixDT4LyT7VcMLeaJbhlWNW+Vs4PXBxiuDtzEETy0jTC42xgIB9MV8+eIPEk2s63ahrguxvllnIckDB3YJ9TjBr23TZFkgjJyuQPuEk9q48yw9bDU6VVy5XLW3btsfs3hlWyXH1cbgVShVUHFOUlGScrO6Sae111Oqj5KhZpFzhvknZSMduv+c1pRtKxCi8uk44K3Lbh3654rChC8HJI6AZ5+vNaCKcZVsY4J255ryViMS2lTqNejf8Amft9DhfhqtC9fLcPLv8Auqb+Xwmsxlx5ouLhXTncs7A+pzzzWEPEd9H4j0TSxdyiC7uWMpeRpEdVRiVK/lTriW4t1V1kBTOW43ducg15094zeNNHkldAsfmvF5Z2kHbg/hz+lerkUq1XMKcZ1JNbtXetlf8AM/LfG/A8OZX4f46rgsvoQr8sYKSo07xTaj7r5bqybSa1T2sfRsxj3swEZ6hdyYBz14rHuYbSdGW4hhfbleUHPckVUGoxugBJIK4O5v5Gqcl+ig/KQrnH941+harVn+c8r30Kc+k6dkhLWFj1ztArMm0ewyoFvEWP3htGD/n2rXa4jbcSzABQORyB61UaQE5D7wMcEYIp+bITktmc3PoNgQS1tGc5OCOtZUnh7SiMG1QHPRV4JzzXXSSg4OcjgKGOKqOoJ5I4wOGyx70WW5pzySuzkZPCejscm2UBhggjge2O1Zdz4J0tl+WFAQueR90ZrunGV/i47jnP1qFiyBtwPJwD1ppK6sVCc7aM8zm8G6cvSEKVOQV5Br+jH9nHwfZ/Dj9lf4U6LBbzQR3Ght4h1ubyjDJBd6pI18DMOoBSWMB24wi5wCCPwv8AC/hyfxd4l0HwzBNBbza7rFvpSXFzOtvBbCeVY2kkdiFVUDFiWIACnmv6HfE3iDwlbeG9N0Twr4o0nUX8OaRDo8d1o2p21/LewW8Kwok8SMVcKFyDgFckAis8TUjGKg7Xb/L/AIcyryr1I8urS/rU8F1e6Sae71uylhK22o2qXggyoLJLGI5ceu0kEn+8Rx0r2kwW9nqcOoKxisPEAiu2uEGxbS98rY27viUBSD0yjetfHPgjxLBqHiP4laBDGYYr54ZFtzM0sAuBEjs8SH7gbylyo43ZPc19c6FdRapoP2O+lMqy2iW3zHDwMnTHoQec8msqTjyqaVr6nLV912kfKnx9/Yx+GnxP14+K7NdT8NeItTc3es3vh0xx2+uzEAF7mFgVMny8yKFZs/MT1rS+Fv7NfhH4K6HqWoW8buxtGv8AVb++ZZ7ySOEZCs46b2xGiD++e9fVmkb9QK6XenNzYziRbgfL5sfc5HHPGfeuS8davHrXiPQ/hxo6PJB9sTVvEJhiaeSZbcGWGFioJxlDIw6BYueKuVWlSi5ydla7b0slq22+iWoTxNedH6u5twXS5cjsP7C8FafcXpgt9R1W4tdOgaVtkcc12+5jzxiNBI3/AACty80S0OkZRlZ54TK87Jwy4+UtnnBxx7CvLvjn40srDxn8A/AEFwhfVviHBNqCCMToy/ZrmOIFR1BaQD0HB7V7T4hdYoZTNJ+4hG4goEjuWAyCwHRF6ADqacrShzOzT29NDli3Dle1/wDM/na/bG0LUvD3xv8AEDWckcVtrFnbanFG8QB3+X5Mp4x1aEn/AIFXyubrXlJAe2YjlTsIJ/Wv0K/b10i6h8V+EdfkiLQ3thdWckx5kRxMJkR/cq5YD3I7V+f5k+YgkDA4IHX61hhsNQeFjzwW1tu2n6H3GE4q4iwtCFGhi5qMUklfRJKyt8j0T4W/GHxL8K9XutXgtba7XUbRdO1CFiYxNbeYskkQODjJRCCMEFR71+i58Vrqi6zq9t5gtrnSrMwIGy6rcYcD69OnpX5Lagd0BXuDgEjAJP8A+uv0Q0+6nt/CcqwuEkbUNO04NjaSIokJUH271zYzC0KcIShGzbs7dro4cVmGNzLFPFY6o51HbV7u2x+lX7H0P9rfEX4c2d8kixXXjzSnkM4wBFDeRXEpJPYRxOT9K/Yj/gm88Hib9n74y/EK5tUurb4s/HDxj4ol+1oGWa0nvbiSPcPUpcY4r8Wf2UNbvtL1a+8QX87yR+CvAPijxgHkckwtp/hvU5oyD2/eeXg+4r9vv2AbCTwf+wJ8L4XUxz3/AIUu9dn5xvkuppF3duuwVcFH6lWcG7PlW38zd/8A02uvc8LMJyvZrqvwvf8AQ+4viLAFMjADqQdq43D1+tfMOvYLMWwBgBm78DB/z7V9gfEi1MqShSu0gyqMfMpHPH19K+PdeV18ws3KngHhQR1wK+WqNqSjp+p7tB3R5HqFvpUs8cGs2djqOlPNsvbLUbdLqxmTjIkjcFWA68jtUmheI/DmjxXeieC9HsbKJb12On+FNFWGKV3AIcx2yYJw2NzDoOuBVuFrePWdOe/ijmtY9Shlu4pBvjljEqNIrKRgggEEEdK+xv8AgoN+1Z+zX+yj+zh4rf4R+I/hl4i+Kvie+uPh/wCG9E8I69p2q6n4Wu0QLqM9/BDI0ls1qrBNsqqfNlUD7rYwjllXM8QlTlaK3v08/uOiGKdOtDDQhzSm7Loltdv0P5HP2+viO/ij9oDxrp+n6hLc2Xhi1h0q7WOUvbyTWyrGeO5VjJ196+FtamEFh5wlUMqh+VyjF+/tzgflUd9r994o1Px34gvbw3d9qOpl57gyGU3MjNJK3zfU5OfWszUJ7O48LQ3Mr+S8tyNMR3OIlcgvGremSmB/vV+l5fFYbCQpx9PuSR5Gbck8wlGntGy+dlf8T5/8aov9uXrR58qbbOi7hgGRFzwOOo/Wu1+DujX+pPdpapuRLoGXgnBYDnI6dBXn3iS4Mt8JGAJECxOAMIGXj+n6V9Z/sgWsd/8A8JzFLHlIPsVzG5QMAW+0Iw9edq/lV1pv2buu36Ixm5QpXjuR/EXwdLbeGNX1b7Db3r2unmS7gvp2EIjgCyB448Fd42sCRtJDfe4r4vup4JspFEsULL/qtuAhPPy/Sv1e+JGkLP4V8R2pQDztEuowoGM5gkA6/hX5GhsYG7JY8jHzVjRjNU9P6RVKXOtWbml6VLrOoWGl6bbXtzfX8y2lra2kMl5c3ErttVY4o1LsSSAFUE88A1veL/BuseC76LTtXgO5wxhvoYpjp2oAbCfIldE37N65KjjePWve/wBhe6+wftefs46x5bTJ4f8Ai7oviiaFIftDXEWlXkepSxbcjIkS1dDyMbye1fW3/BS3xBa/EjVLbxBYaZcaZD8N5tL0SV5JF8i5tdd0m1u0kI5I8uWCOEPu+cs2QpwKlzUK0aNtWm36bJ+d3pZamsfac0rfCra+b/4Y/J8E8gjBPXkEU4cjPUe4quJYWOTNFnqAJRkfrX1V8B/2KP2u/wBpu4hg/Z//AGZ/jl8YEuG8tNR8C/DTVdX0BMHB36mIRZoAepeUAY5NdMYSlGzV7lylGmuapK3qfMHJ9uinjjHrUwQ9lOMcY6kmv6SfgF/way/8FP8A4sLBffEjRvhF+zRoLos13efFz4hRalr9nGRlmbSdIjvJAQP4ZZI+navv3Q/+Ddn/AIJm/s4xR337b/8AwU/t9f1axw9/4D+C1npPhaWZ15eJGlfUtRPcA/Zom+nSsZclL+JJJeq/QzWIpS0p+96K5/F95bFcsDgcnIwFA9/xFXdPtbvVL200/SrafU7++uFtLCx0+Jr27vZnO1IookBZnYkAKoJJPFf3H6Nqv/BvD+yu0B+Cf7EPi79pzxVpTZt/E/xjW48UWl9Io+V3/tqY2yjIDfu9PHXAHavhf9on9oKD49/EHWfEHgD4F/Cn4J+DbnVF1Dw54L8I+DNJji8OKIYYR5U0VnCiufJDl4o05Y4HGT5eKzbAYaDanzy7R1v89TopU8VUd1T5V3k7fgrn4J+DP2E/2svGn2eWz+DuvaHZXMYl/tTxlfWXhCxgQj78hupVdRzkApk9ga+rvDn/AATA1Ozt1k+IX7QXw70LU8KX0PwhpN543u7du6vPuhjz1GUDD3r7vtNF1zV9ra3qt/cRFsrb/aSluPogIFeyeE/CVhbmNlj2BSBtMROeeTn8a8155VnZUoW9dX/kaPDVYq9SX3L/ADPRP2Hv2Rfj/wDAf4TaD4z8GeJPGmq+B7jxteeH9F8V6bYapoXh+51N3EqWVvJb3W5LkA7gpi3EsdpOK/WPwf8AtJ/tsfDW2jvLHxL8R1sLo5bUJ9WGuWV6IyVIzqFsVYKQy4DnBBGQa93/AGUbi1m/Yd8B+GomQ30n7aOmpYRFjHK2LKC4cgegVWJI9a/Zr9jOeO//AGefDemXdvb3NlY67rVgtvdwpd2pCardMQY2BXHzn867cLh3VaqRqNSlr5bvp8jyqtXlrckoppH5AeEP+Co37Rvh8wx+I7DS9djXBd9a8A+W5A6g3GnTLg9edpr6r8C/8Fc0uZ7eDxL4N8OoRKisukeNJtGnPzDcPIv4WA74G/NfpV4m+AfwJ8WB28Q/CbwFqM8uQ1zDoEGl3RyeT5luI3z15zXzt4l/4J5/sw6+ZHtvDniDw2ZDnGj+JpJ7SPkHiK7SYY9s10Twuaw/g10/VW/zJdTCveFvQ/zAvilrCa1+0R+0/f20L29tqXx78RarbwF0maJLq9lmRCy/KcKyruXg4yK4eYsWYAFXGTyM8cd/ava/2o/A+n/DH9tn9tH4cabJLPp3gz9oTX9C06a5EcVxPBbaje28LOqgIGKxAnaAPQAYrxSY7c70OWPCg5J7cfpXTVU3Vm6m99fU9KMvdTT0sZsu8csd5Xtu2vj8e2Kz5nfaSjOBjsN3X8eKvzPvBVhtJB42gsp9M9OlZTyrjaAMH5c5L449fwpRSSsrFKTvdlOd2IyXYELzgcE++f51l3EwwqHaSzZDnPXI6VduJdijBDIDsxsOT9R6dax7p41OQykkZ2jomAcHI4z0rSKW99S41bMiuJXVtsUYYA4Hy7eM5br3+tZ7yKW3ZUnduK9Cc9z17YqRiWJfcRk8sr9cjkDjtn8apu25gpKAY2MVXJPOD/WtLtpOLHzU5W5hjW+ZFOBsdhkBxvYcnntxmpXXA5XuN3AOQOnJ47VE23cclkypG4ALkAdh9DVecyKCQ7Da3y/xN17n6fzo5nddwajJDisTOF+zglhzwChz78e9RZeMSKuYELbGEDsBKMjg49ufSoRckAAqGwNp2tub3FCzFs718tVGc7SQh9+/TH5VTk+quZtRvZMnQtCxkguZoyFwWVyGH5/yp81zdPgm7divRnQNnPUHpVMy5Jy6sW7j36U5JBkow5IAA4bHqf1pKKdm0Zcib1Nyy1S8ix587SqFwsccjQ4P05FdBaa5ZuGi1DSbO8jMf7vzLG1mkRsjJ3MgJH4965OEqQrBgQuRtbrnHXFXYtqurYXkEnBx6c0pRhLVkJdFucT8VPH82ha1o8PgW7Pg+6tLEPqg0aD+zL1pZPmSVZFyPukYKEY5r5o1DUL3Ur241DUr681O/uWMlzqGo3T3t5ct1JeRyWb8TXdfFJxJ4uvD/wBOlsBjnjyV/rXmzHYpJG1hxwKzUeSnoz6TC0acKcZrdpD/ADDkNnOD8wHWrUcjKMgAcbRk5H5f561nkle4BI69+asxMducHnk4OSDUTuo3ud9NylKxeDsclvmxxzwB07Vm38n7o4PzEdh0q2Dwc5x1ORnFZt+2EJ5HHHPX1pUfekl0M8XFxouRzrk7uD9e2T9ahJOeR3wOetPfAZif1qIHPJHfgZzzXq2921j5BtuVz7i+BGjWj+FLF5SqvdSSTsTjccyFR/IV9aaT4as5AmyWJMkAkkAt+FfKfwdzD4N0YqCM2xbHc5djX0JpmoTwvGdz443HPIx/k1+KZ1L2mZV7v7cvwZ/eHAFJUuFsvpwSX7mn07xTfzuej6poDaRpc2oyOnkxxEqUYHnB4r8s/ih4xubzXdRtoWYO0zb5j1jXOFVfw71+juvapcTaDfRm6cL5TOYy2cnB7V+Wuu2M+q+KdQitkMkslxg9wgAALE+lelwbhqTx1atXd4winr67ngeNGMzLB8OYXB5df2teo4e6vea5dl59PRnP6FHPPq9lEkckhM4dgOOh6k19gaPAyW8W4YYKMjPB9Mfzrybw74YTS1jkREa4DBzNIpLggHIxnvn9K9GiuNWVF8ua2U9g0JI/n716PEOMhmNWMaFuWPU38E8kXB+CrVc4UnVqyT5YpOySXW+921Y7aNAQPlKg/wDPPlf8/wCFSqj5OzGAO4KsR15rlYdS1lcBlspP7wXen61ZXV9WQNiyt3Zzxi4K7fwK181KlJrli1b1P6OpZ7k+kpOaf+CV/wAE0dDLHN5bb13oR9wnPXFeI+MJn0rW9LvYUaPEjK2T6jp6c4r1q312++7cabgDj91cK2788Vzfi6wt/EFmqR2c8d3DMskfmKNowcHLA+ma78qrrB42FSp8Ozs11Vu58R4oZTheMeDcVl2XV17VxTipxkm3FqVldLe1v6uamm6yb60iYLk4ByBjPFarzuwGQOWyF744rjtM0q406FUSeSM4yQsjbR+FVdc1fUtMsppY7l1eJCy+YBIjHk4II74r66nn2Dq1VSinq7dP8z+Nsd4H8T4LBzxsq1Llim7NyT0V7fDa53L3CgfNJsyMnLYx070LIGACyK4zglTmuZ0q4u9T0qxv72JIbi7tlnaKMYVQw+Xj3GDU72a8kZBA4PT88VnW4hoxxEqEYXUXa9+3ZHdgPAnNcdk9DMpYuMK1SKn7Nwb5VJXSclLe1r+7o9NTo9gJ5JA6klcKaheOMEYbAByQea54G9j4juZAOmGO8Dt3pftd8hO9YpR3LKVIz24NdFLO8DNatp+aPm8x8G+NcG70qUK0f7k0vwnym5uRckMu0Dpjn6/rVSWTvkLzkAnIIrJfUZFGHgcg8ExuGI9eoFUJdXjUlmjuFCjA3xNt/E/56V30Mbh67SpzV/VXPisbwlxJljbxuCqxS68ja+9Jr8TrLC5+yzJcINzKGIH3gQQQR+Pf61B/wk+uXOsWljpa3ttqd3cpb2Mlo7W8pdmAUK6kEdf0rB03VoZbqHOCrtsCKdztnsE6n6V3cuk2erGK40u4e01G0YOPmMFzE6nIZehBB9K83MYw9sp1lddz1MkhX+oTpUJWk27r7t0fXvhC31j4e+NVXX72V7u6tbW7kuZ5d09zui2sz+5OeDzX3Z4V8R293t8i6gZJ/nYAj5SMdfTPrX5Ha18QPF+p2li3iMvqGs6dB9lGuBgt3exqcxmcdC65ILj73GRnOV8O/tCan4Zuo4ptXis5Adr+c+0YB9GrvwtSFSlGNNptHyWZZfiaNS9WFn+B+wnizxnL4V083UBi/tO5U2unxRjfLO7cBcemcVweltpVn4S1LV/Eram1/cataa7qkklpeabema1uBNCIbjYAVDqgeMNiSPcpxnNfFWgftF+ErvUIde8V+K7fUZrdNtlYW863Ig467QcA98e9dZ4o/afi8YR22j6ZcjTtCTDXDmTZc3ajgAgcD6fStquEw2LouhjaanCW8XdJq6e6afno009meN7OtBWpuz7rf8bo4H9obxxrXiPxdYeJ9MubzT9U0qeXWdHukjNrJYSxgtbPCDggKwBHGK+q9R/bq+Hd14T0PVNL0jU/FGqXeh2l1q/CaVbWl20CNcwAtnOyUyKSq4BXgmvhn4geM/DWo3L351C1SFbYxCEyiS4f5doUIOTkfhXxtp0l5pdjLYRXgnjaZ5IwiFUiViTt6/5zXLXkqNFYbCvlUbJK3RaaP7vu1Po8uwWGruNTGQbik9nbXT5n1B+0P+0PpPxg0C90u+8Gf2LcxXsd/pOpW+qfbnhljyuyRDGvyujOmVPBKnBAr4hJG0jrxyT29c10GqSu1pOZn3ZcEvuwDz6fjXMeamBzyew7Y71tg1y07S1d/v2FjqdKnW5aMbR6IS4+dIUCj5rhFBGMn5wOa/QXR8z+GNLVgD9r8SPIwznAih2/zFfn4pWW4sIxzv1CFcDknMi9q/R/wVpNxqOgeG54gqQQT3VzO0hyAWldVCjqSR+VcedYyhg8NCtiJKME3dt2/r8ztyDI824gzKnlmT4eVavPaMVd+r6JLq20lu2fZnw0nGkfBj9ozXY8JLY/ArUdFt33f8tdbvtL0ZAPci8lH51/Rf8ADbTf+ER/ZX+Fvh+ONo/I8AaRZ4CFVBuI4pX7espr+YnTfEGqWPh7xB4Utpk/sLxTDaQa9ZSQo6agljdxXtqrMQWURzxRSYUjJjXORxXqSfHX43PBbWv/AAtnx+1lZxRwWdofFV39ktFhUJEscW/YAqqAABgACviJ8fZbCl9VoUZy130Sdr2tfXq97H7RP6MXGWIorE5hjKFGV2+S85tXS3aSino9m/U/r68cwPKkkZDAKdu4jr2xnpzzXxz4qixJOo5AGfcduvbpX2/4ytxtmGeBlgOp68j+dfGvi+AfvpQpO7KsSOARnivQxCUJWa1PwvD7anz3qjRMJNhLKvcndyOOD39K/Lr9pj/gnufjl41vPH+j/tM/D7w1rOsNJe6lovivTw19FcXAjMouZre6eYvuXLu8Bds5284r9StVTa0o4GD8oxwPX9MV+YH7bP8AwTp8N/HnX/h78XvhTrtr4a8V6zBJpPxq8PXVrcSHWprO6ZLbVNMmWN0juZrMxQyJKBHuto5Bks4r2MgruNapRdRRTj1V09dl26/kRjfc5Kl7NPe1911+4/J340fsy+K/2Xrmx8E+I/FvgXxddeJpG1y31v4fa3NruktbMWt0WbzYIZIpC0LkxsvCspzzgeJaxp0B8FXOk3clpZNql+otrm+uEtLaGVBuWR5DwoDYyx4Ga+nvjH+z1pfw08X+IfBWgeHPEHgjR/DsdtMt34p8fWPinUdd82Nd8qXMUSshZ1YvbNDF5RAGDwx+R/HvhG+ka2063lXV7ZFNwDDqazZyOBt2g7hznivqp4qEVTTknKy79VfXV9N9Tmp4LF126soNJ6301PAdTKXQtrpZoXlkjKzKsgbcwPJ/GvsL9kHUREnjjSre1klu2hs9SklXaFSJHliPGdxIaRDhQfvc18aXVm1ldS2ktq9uisRHu+ck9WXJHvmvtH9hrxxa/Dr4/fDrUb3Q7LXrHXdeg8JX+n38aOEj1KWO2FwgYFd8LtHMAwwfJI4zkVUxMY0nNLX+mKvQmqbi1r/kfTHiGw1rUrWaGLTtWukuomt90OkzRW/zqQS0s/kx455wx618xaV+yb8LdN8u8+Ivx60HRizZfRNKnsDq0Wesbl52Ctzj5Q3TvX9Q3iFPhXrcTadrcPgPWIUzGLSa1sb7GRtICKp5IJHHrXwj4k+BXwn0vX57P4f/AAq8CaBY3DPeahrunaOsU93KZW8y2MhTdGFBR3EbGRxOgUoNzV5uJxtZpqjLlWmun63/ACfV9Dmwzila3qfMf7NXhz4Ifs5a94P+PHwd8NjxN458J6pJd+DPGnjoz+Mobu+EbWwTSdEb7NZzzKZWH2m5SS2hY8iVwsZ9d8YXp8aRfCe28U+IfD/w2aTw21p4s1S58LR+II9JmsruS3t7C+s2hkQ7Y9vLRK+5Mh1zXol18PPC2qjT9GvtIsdemS7gXT21OBLXT7KWJlFt5ceRFFHEcFB91MZ96xNW8Mzrqd+ZbC2lvluXW8ujOt20km4mRzJkhiWydwJBJzXl1cXVXJKbcmn9p3VrNW/G+3pudcbVXLk0bVrrfTb7rs4bxD8HvGdrNcXvgu7+BPxd0WCMz2tx4DvtH8N+OZ4BjmTw7qEUDSSf7NnNMxxxGMgVd0n9qj9orwvo8XhvTfjD8ZfBul6eGWHwuPFmt+FbKwG5spFpxljjXlW/1aYJU9avS+E7m4JYwrxkhCoweemSPaumsPH2rfAu2n+IOt2La94V8OQNdax4Y1GC11ew1iF45Lcw/Z7xJLcPidgkhTKE5BFZzxOHrz9nCMoydkuRtpt26St+El6HTSpYmNO9Rxnba6s/vWn4HzFp3/BQz4qfErVm+Gev/EL40a5ZeItSSwivdb+KOoSaUI4453Il03e28yOiYZpMIobKnPHpOm6OlyTLhS74Lu5yzc5ySev414v+zrYfCTx/8Q/Gkui/CWTw94l8O2v/AAkN5qc2ptrlnaR3cyRtGDhVidWuI13AYYlgMY5++9I8F2u7MNtGikDJSMKB6V5Wa8rxPJT5oqyVnr530b6Na39T0KEUoXejPMdK8K2z7G2qegB6ADr1/OvStK8OwxKmFXHXKruPsa9K0/wbFhQyswxztXcQfUGu0sPCKRhQ0AYZyBjbt4z0964oy5LX3S+9/eaqcVozidG0IPjFszEHngYHf7vvXqOiWFuHRZopI0U4IVQpGAe9b9n4WYlNoOF+UKVCc9/8/Su70/wqrLGZF3AZUsG5YD379cVtCS5k5asxqzi7M/Un/gnzoviHxn4YubS6hSD4afCDxhP4/wDOcea+o69q9na6VaW/P/PGCGafCj5cnP3hX7CfsY3kEnwG0nToIDFcaH4r1rSdTZpms3SZNQll2yYwc7Jo89eMCvyS/YP1/wCKegeBPjH4R+G3ge08RWuq/YNT1nWbzUI7GLw0scdyiOQ7orGTB9TmLpX2z+zxp37S0+i+M/D/AIL1TwVoOn6b49vZfETapdxrqNvqFykMk/lOIZS8WNmCvGd2K+oy6tKNOPLFv5fk7nzOKinXneSW39fifp+sbzH93PcSOOVFqguFB/33H61ia34g8OeHIjPr2ueHrCOPLkatq6wTgjrhC7HI9lr5aufgD8avEG1PGP7QFwkU+PN0/wAPWNzPtBPOGd4o+nT5cc1o2H7Gfw3WeN/E3iDxr4smkb9//aGtDT4JCRnlIUDY9t/416/NipO0KaS7t/ov8zmboR+KX3H+bv8A8FE59Nn/AOCm37fF3o1xBe6Xf/H3VdZsLu1djbyw3N9eyq6Z2sQdx5x26V8iX/8ApbKSzZVdnmAhJR7E9D+IFfe//BWLwPofwy/4KsftteDfDdk9loVl4xsL3SrMTPP5UV1p9vdlS7ku3zXLHJJPNfBMzKQ+V6jHzck1VaMvbydVXkevC8qcZRell+RmSyfZYcOIZw/MUyW6maEj++h/H61kKiCbzJz9pFwha3lWQwwxsOQrKD14+771oTMhUgZ5yu3J/LBrMnQ7SFKkH7xJxnjuP8n3pJKS2JTa2KjFmtnu5ltbeINtVVLtLIQSMKS3qO9Y1xtFol3JIUWWRohAG/erySCwxnnnBHrWhNwojkAdQeNw8wJ/X8qo3DZ2scCRRt80IC+MY2nPUex6VUY2a8jRNtXuY0sihTMTIFJKIvlPj8yAOfbNU3kCnc8gQE4X51Jz16Dp/wDXq5J8pY/MVYjlTuZOMZRmyR7jp7ioCVSAjYvn7si5ldipHumcA9sj3q+Z8t+hV2QF2fayLuxwGKENyCD+FROZVIG0HPJ2ljggY6c1AGuCzC4lLgALGIhkKRzhsgkD3WiOSeWcRsFijOSjK5k80joMnofwFU3ysGMl2soG0KCevA5HXNSKXAUKBjbsZgu4N1z/AEqNyyq0xT92jEN5mMg9OnOKDMPLUkiJXX+MBCw9ADzUqWvKJNS2HeUPvkZKngbOefap2UlidnBAyBjjOCe2ecVDG6FCVfcR8x4JU+3406Mq7jLnOQMBc4z71TsnpqJ6O6LcaqvJ4z1JHA/zipWj+fIZhz26Dv8A1HNNEyAkDOA3y7l46/5NWjLET/Fk54HcVm171kN8r0PmT4kNjxVfb35WGADbnLfuk4FefvMcYAxjqWOSa734nc+Lb5s4/wBHgOenWJMV5uwOT1PHp0roUY8tz06OLcIKHYmWQE+p9SMCrkZx+I5HbP1rNU4wD8xBwMcD6/yq7E7bRjbg8DHPFcsopKzPVw2JdTVl1iMHk56HBxWXfsNmOSMAA+hq+GyPQEcjv3/z+FZN+eD1Jzx780qPx6IrGz/cNMwXJ5HGPr1poJyM5x1/KhjyePbp0pyxlivIwfzr1HpHU+QfxXR97fCcf8Ud4eKgc6cvtjk817hYRkFemOhPoa8R+E2V8HaCuQxWzUYHG3rmvcLByAPUnb14HPU/yr8PzO88xrJ/zy/Nn+gXBEorhvAaa+xp9f7kS1r3lroOpysAWisJZODycISK+UfDvhO1gtzdyhWvb8/armUgFstyFHoAMCvqrxH/AMi7rTYGP7MmJIH3sI1eAaE8cunWUqPkSWsbDPYFBjrU4WValh6nsrq7V7eV3Z/mfZ0csy/Ns1oRx0FN04ylBPpdwTaXe2l+l2uo1NCUkbHXB9BtNW10R1xhVJU5Iz09hWvCoG0jAJOCR1P+f61oKmSOcY9Tn86ylWqxd2z7ShwzlrjeMLPyZzR0mYAbYjgHjGDmhtPnUDMLhl+Vvl5HHr+VdT8ysoDYPdSP61OrkjqMnnH3gDmsvbzs3vb+v6/Gx1LhrCSfu3Wxx/2ORfvRsPXIJxSG1YAYUkMMHvwa7kcgFgPU4A+uB+tS+XGwXciH8Ocf5/nSeLlF8tv60Rp/qipJqM7LzR5zLAUAPKheT+VeYannXNd0/QYwCL6+WKXafl8teXP4KrV75qkUH2a4KxruMJDFRjGB2rxf4b2qaj8Q76UnK6TpzlARnDytsz+W6vWy6pFUauL604uXz6fjbqfnXFmRVo5ll2QKV1i60YP/AAr3p/8Akil+B6zJoMkaBYoQIkURxqo6KBgY/SsuXSZl3AxsB0OBkGvUZItikE8DGw4zniqxVT2U9d2VzXgrHVebmau3/X+fX5n6bjOCcI0lBuOnr93l2PJZ9PdQThk2jOHU4H1rNlt5lJbgnHOCR7cV7LJawMNskYORuJxkisubSrOTIeLGVI3AcDrXTSx6l8a/rT0Pm8ZwFXi/3NRP8Dx9ldQS0XTgg8iqjSKCcjacnt1HrXp9x4cibJSQnPVWFc5eeG5fm2BXIPBA5rtw2Ows2k3Y+PzHhXPcFFuFJTX3n27+yP8AB/w3q2kjxlrWlRXeq3N3MukXc6CSK3hT90SqkYDFw+HHOMUz49/CfSILu81DS4zZanbQyXkbWcYjmuli5dRjAZwoOFPJPpXd/sea9qdp4L1LT7y1MUGl3q2OmzMxEdyrF5GIGfvKzY6YORVD496tqM8001sCr2F40pDDEhGOce31r9Wy/DYarg6PIrw5U9dd0n+Z/nJx/mGbU+PcxeOk41oVJRSTfuxXwxXbTVrve+p+d974muLK9sLXU5I9U0u/lENtfjMTrlgoZh/eUkZB/Wr/AIk8MaLfqTJDBNcKhdIpolcMcAAA+teTfEqS8095o4io0e+1NtRtmKYuLKdh+8iB7KSNwHv7VseHfGdvq2nr/bEjR6hbAQSZ+QXIxgSKfXgZ9D7GuTMsGsLUjWwicV1S/M9bIsdicyoSp41c/wDea0Xk3bf1OXj0PTbkX/k6QHutMUzXMUMbxSxQ52+YNvUA5B9KkSUW6IluZFhI4jRmdh+uTWrq13qf9pt4l0C5vLeext2srn7ExhZY7ghDlQcsHOQykEc8imaToNyYPtFyNpZMQw5IcdMk+lVhViMXO0W2vXZ9U/wt6/fz414XLqfO4pT1+a6NdfXppfrYx5Lq7c5i06aUEHLYAZj9M11Ok+C/GWvRiS006O2jIzuupNjHJGPlAJrZ8LQ2epyLb2+2WQTbJZAuPsYBIJPYk449c19vfD3RrZLWBZ0jkSFeZXAGS3H+Fej/AGZRpwdV/F5s+dr8Q4rn5Ukl6an5t+JtC1zQL3+zNdtkiLqJYniy0E69MqxA6Z5HY1hJaQnadidMndz+NfXn7TWmR2ohSFImEN4l0pT7wikR1DL7Ejn6D0r5NtY95HJJPtgdf/r185i3OlNq+h+58CTwGa5NTrTw8HUTaeid2ra66q6a0vo9tD1v4T/DS28X6uNQvoduj6RMk8zgbTcSg7kiU/gCT249a+6rExwItpaRLDbQqI4okUKiADoK8++HuiR6D4R0yyjCxzSWy3l0wABeSQBmJ/AgfQV3tsdisQNoUgMeOv1/pX4vxFmtbM8XJSk3Tg2opvTs5fP8kf3TwLwVlvDOUQq06EY4mrFSnJRSeqTUbpLSN9u92dJbyuwClcHPBHT61qw3AUYLg5HTbnbXKJfYOCwwOAQ3B/8ArVTn15bfGHXcx+ZByRjJxivn6HNKL5e59licrqYmPNa6/wCGP7xPFsSFZPu7cMpUjkEDgmvjHxtEbeWdSAVeU+y59TX214wRGicqDkKwUdCfUkfWvjX4hQHLTDoWyFI54/8A1Gv3HFQknprf/gH+QGGlFy1PmbXY1SR2GASCFx1GOvFfm3+2P+0B8UPhdp+neCvBGsy+HbXxFbz6i+uaavka1G6MkUkS3OdyLgxNmMK33vm54/SjXVUrJIWdSMyDbx9ev5/hXwf8d/hf4J+Nms+HfC+ui+i1mS4m0/SNWsNXksU0IzmNfNuYUU+ajssYCsV24J5BNYUayoVVVTsrbtX/APJbb/15Hp04QqTTqwvFa29PU/n/ANavtR1rUdS1DxLrOp6pq1zO1xcXF/evKbxycl5ZWJZi3XJOfesHTfiRpWmedpd0dKtDtdhcIixzfKPuGQ5JBGcZOc+tftm//BIbRZnlOtfE/wAQXaM5LRQCK2UdtuVXPHI610mif8EkfgNpjK+oHUdUkB3O9zcmQNzk5Hv/AFrujiYVVKNec3fVW0/y/I2eY4dNezVz+d/xf4g0jxNbGz0bRhNdLdrctfQWoiKH5hgEDLbsiu5+AHhvxRpHxR8Ha/e+BrvxDoWn6vHJqun32mM9ndW7ApIcsVXcquWQ54ZVr+mDw7/wT/8AgP4URRaeG7Z3jGS7IGbjp29a9a0z9m/4baWYhaaHaKIzlT5Kk/54Fa08wqUqToUIe7r8Tu9fT/NHJVxVOvJ+0W/Y+MfC3iuzitYx4b8EW2nLs4ie2S3ZP++QD+pr84f2i/HX7Q2i/FTxXJolr45sV1HyZfDlt4Ytr6bTLuJIIdgiCAxl2kixJxklRngV/RjZfCTwfbRgwaVApA/hj257YP5V1Nn8PbV7WSeC2iEayi2CAgMPlyCR6Y/lUU8wnTv7aEZJrZtpbp+fY8+EKNOV4I/J34Z2vjDxR4a8P3HiHQdej1+fSLeTV4pNNks41uWjXzgN2Bjdnn619IWvwZ8RRgNdWKWe5FkCySbpvmUOAfQkMD+Nfea+GbS3sktmmtY/L+Uo7mZgOxVQM57e+a6tvC1wbO2v3ma/eSaIxXhmCvEPJQIrA5IChVXaRxs6YrynWcm3J3XqdLlBJKEbHwbp3wfmjVXkhGTzyOfwHerXiH4AaP4u0a/8PeJrK3vtF1azay1DS7hN0N7E4wyOv909+n1r7knDP5Yj80yJ94yW1uQwAG7BEYPYc/41ZZbGR7aUaBpsE9vIGdollP2v5gwLguQpGP4cA+lTKqoSU1K3Z+egOUmfn78P/wBlX4U/DCTU5vBfg+z0u91m3htdVurdpp5b6OFQsaMXcgKuBhRgZGeTg167afDy0twBDp0SY+6XUM34/lX1BqtodV1K91OS3itzeXL3DwW8eyCBnYuQo9Mk4HYVDDokbDIjxj1Gf1/WpdaE5urKV3/wyLjNpbng1v4QCLjy8AcEKgUA/hW1beGFJGI1YKcZ25P417auiQ4yyrgDCkrgc9SauJpMB42qm1fuiMhW6dDWfPGb52tiefo0eTReGW3MfIJKsQSU2L9fauhttA2MiSfIoxkMM9e3+fSvSE0pH2yAEoRkAAADvj1q5FpcjMZBCGwSQ/8Aqyh79sflVx207dDKVT7j9EP+CcdlDFa/HGydpkkk8HWl3CEbZuWKW6Rsrgg/6xfpX6D/ALLcAjvPjei7HkPxJaQGRMLGrWsZUhuMZx1/Svz+/wCCfV2LHxh8SrCT92dT+GtwTJG/zL5NzAT97gDDn8a+6/2dPEHhrSvEPxkm1TW9O0yGfxHYX9vLf30UMU++zcOU3sMkbQPl6V9llUo/VaVtrvy6f8E8HEw/2iUu/wDwD67vTJDGkiwTyEkK8kGEiXkZwz7Qeh9aSe/CJBGU+ztvCiS6hZmOc4/eYK+vQ155r/x++EujQbbrxZbahMrY8uyjkvt+D03Y2frXlOsftS6Ff5g8H+DvEHiW4TKxSfZnEcZwQCEhVzjOOpH4V7M8RRjtL7tTnVNvZH+fh/wXQsTYf8Fh/wBrF2KynVNJ8L6qGjbcjGTw7o5znnP3iK/La5IChXAyw+QYII9+lfpt/wAFp9d1nxJ/wVP+Meu+I7eSz1nVvh34d+124tfsBia10nSbcq0OflKiMg8k5HNfmNebXU+WERlHJZMvn2z+FTWlKc+aOzUXr6I9an7tOK62RjT4OXVG2k8E8qT6571lzbQCWQgDnnge+K15YhMuZpZnZfup9xMn36fpWYVEhERRIVTmQlt0snXkHHP0pp2QzKkbC44BJJChM/r71mSsV3lsAlcBcHJ7CtiVDJFKVC74yQ8bEo+3oCPXGelZE8alFKqzK/UlhHED3UnrmhpKPMx+hkSkfNhASR3PHqKp5XYdwYMT1YZXB56fgKuSrId5ULtQAvklVHPqe/aqRV8K6JlTyGPCnPU5qlzOOpSbk7MqsF6hgMkn5eCeaY7KM7iQo6Njdj3NSFSMjBA3EHHTNQMCjDjCkkFcdfwFVa7SYc7tZE0k8DWbRvu87fmPaAAeud3fHp9KqIiyqFcBlVfk42svPY9qOSSWxnocDNTIvTac846YFNRgl5hdRjZbhJCTEkYJCo3GOj5P8QqSRT5iNEpjhCgNEo2jd0OPrnvTHLArkH0POT+dTKz7QSoPt/KpV+5N9LEcxcOwjysQ/wBWwGfTIPvxWgyKsKSKXnkYgtziJBg8Hv26VAhDDO3BBHHQn+npVpApIcHaCM9PTrRq1Z7hZbnzL8R13eKr7HP7qEA5yBmJP/1fhXnzoTyMDjrXrHxMnhvvFl3JHZW9kIbK0tWS23lJ2htoo2nbJOHlI3vjA3McADivOmtskgH19h61aneCi1ZnR6GGM5IJOM846GrKOoHcDofQc9MflVhrcDIGPXI5/P8Az2qs8MnQd2yDjmpai9GdNDEuk79CffnkkHjHJrNvDkDByF55OTUjK4yOfqaqyh2BBz6Y9qdOCUjpr46NWnymUV5PHTpUyfLjv+tTCBs4YcdfbmtGw0m81CTy7aFmAYbnIxHH9W/pW8pxhG83oePFNzsfa/wkb/ik9CPrbDIHc89vzr3CzYb8dM569BXzP4F8UaR4e0fTdNvrvbJZwhWLIUU7ffp6V69YeN/Dl2AYtYsfnbOTdIHX0+UnOa/H8ywuIli6tSMHZybvZ21fp1P7j4Gz/JqmQ4KhHFU3UjSgnHnjdNRSate+jO78RTGPw5rqODkaVOU+br+7bBH6V8k6DrE0FrDHdW6XaJGFEm4rJjHABzmvozX9fsbzwzrXl3MEsg0qdA0cquG/dn3/AM4r5H0jVLW2jS2mlTzMZwHDNj1+nFfR8GUYuniVUj1hv6Pofmf0gMfVpYjKamCrOMuWs7xk09XT6prsey2mr6NIMmDVrdsbT5F6SuR3AYmtaK/t2IMOpX8Sg8LcxRThenHQH9a83tLm2nAeKZD24cf57VqKrtnbISCACR0r6urlOXVrudCL/wC3V/kfieB8QePMrcfqGcYmNv8Ap9Ua+5ya/A786i6ncl7ZyNtBIkgaM/oWFSw6nIWClYHyesUxVP1Arz1UlXHzkY9MkjHrVlJLlQCJDjB+QDtXm1eGsprO6pWv2bX62Pt8v+kL4rYBq+Ze0X/TynSl975E/wAT02O7YjHlFieP3cqSk+3BqZNRWMkSJKgPXch+X8q8yju7pM4b2Jzjr71P/aV9wd+RjKnPzDPWvOq8GYDeE5r5r/I+4wP0sfEHDuMcXhsNV7vlnBv7ptfgdjq+q2IsboeeiOYmZAw+8QOg46+1fJGmeIvF/hHxFe+INKsLhFud0LxXljI1rcxZyNwwO4yCDn9a+gjqt8G/1pGDux0C08eILxGxu8zcCCHQOvP8q68s4ewuAjVpzftIzSTUl0/rU+W478f+JuMcTgMbhqSwdfCyc4TpTlzczSSd3a1ldW1unqcFY/tDammF1fw5A4yCz2d00LD1O1wR+tdxpvxz8H3mBem/0x3GGFxbeZEp9d6ZAFZ9zc29y7G503TpSeD5loj/ANKybjRvC9yMz6Dp5I6vFH5RyfXGKyxHCeS1l7tNw/wyf5O525N9J7xWyyUXisXDExWlq1KL/wDJqfs5fe2ezaZ4x8M6uMafrVjcMwGEW5VXxnpsJz39K6ASxnHlsrAjBOcj618xSeD/AAhIdw02SBh/Hb3jxlffvUsGmR6e27TPEniXTgDlI1vxdQjHT5XBFePX4H1vhq+i2Ult81/8ifreS/S/pTSjxHk2vWdCp/7ZNf8AuQ+mGAIP3emMk5GaoSpkEkdOfu8j2NeO2XifX7IIJNdg1KNTk/btOEUzDP8AfjYDP4V0kPjuNsJdQIpzktDJuVvXgjP/AOqvCq8LZvh5WVPmS6xd9PR2/I/WMp+kR4TZ5FKtjJYab+zWpyjb1nHmh/5Mj7d+AesRaZFBp63TyTXmo/bjbq22ONVUKeOnVc/jWp8VryN9ZuBKyva3sW4hvvBuQQP8fpXzz8KvF1nJrNpNZzeXJZZWSPG2WQOcj24/xr1H4j6ib+1+0AuXhYgMAA3PIJ/+tX7Jk1BwyvD3jZqCTT0d0rfmj/NXxSq0K3iRnGJwlaNWlUxFScJxalGUZy5otNXTVmj4W+MVi1tDcWtwikRzpcW7gcvl+D9cEivNfDtukgjBVWHXDAHNe2/FjytV8L6hfP8ANeaXIoJB2/KMZPvXgHhvWbSNlWSTYf8Ab4ArxuIadSpf2SbVunyP0zwVzHK8PN0cyqwg3P7TSvou569HpqCGNYiYOd263HlSE56lhyfxrrdNt7y9iXTZxC8auFN4sWy58tjtIOOCeeDx071zVhqljPCpW4hc9DtcAn6jNekeGFRlWQANuYykq2DwdqjHfqa+Z4Zq5is3jQU2oauSe1l/ntc/d/GjKeBMH4e188eFpSxL5Y0ZQST55ve8LXsuaTV7O2qZ2fhLwZZ21xaadp1tCXkmSC2G5Ykd5CqjzJDxk5HzMcfSvdUuToSajp3lMt3pFsUugSrtFKSRt3A4OMHkEjmvPfDFwiTS3EpCpFiVmIGDtBJyO+Bn865G6+IFrDpHifXLp12XN87q3Tai/Ki9echVAHqa/TcbOnGG+nU/gDDwr4jEJJXd0tNW29kkeSftA64NYufCtvDdb7mO2nW7iXklfNDRF/oWcCvNND0PeYpJBgEqQPXv/Ss2C4u/Eer3OsXxLPcSkxrniBM/Kg+gI/M16RZQeUioODjHTNflWe5h+9caR/oD4O+H0cJklF5orvftq3f520V/I+vdLZXsbIx42G0jI6lsbBjH5VLe3S20LszBACMggkmuc8HXQutAsJSwZoIfJkIbOCh2kE+vFc74h1Vp5HCs3lq+xQpwHOcdPT+dfkbw06mKlSfd3e1ux/aWHnTqYOnWi004qzX5lu88VSFmS2jYnON5+WMD69TVCI6jqDt5UUsx3AYQbYh75/Hua0tC8MPcBNR1cyCM4eCzU7HYdi/oPpXaFoETyYVWFF4SOP5do+laVMThML7tCN5Xtd7fnqejhYycbx1Wm/8Akf3peOPEOmWzTpNdW8bZYBPOBx9fqOcGvhb4i+ONPt5pLREM807OIVdhaq+0HOCxGRg9R0qXWfF2v6mGF1qspS4GZPKCwlxjHJUA9xz7Cvjvx3ALbXr1sysZSsksskxklYsvO9jyenU9sV9/iM2q17+zVkretvv7o/x5wmTKlJKbKvjvxfdCNkOopbM7FRY6YBLKVGAd9x90A9Pk/OvnuLUraw1WG5t444ZTeJdefIS8u4OpBdzljj5efauz1GK+1me207w3pWo+KNU3tEmn6FYPq1y5YfxbBtQEj70hVRjrXoGg/sh/FHxDJZax42ax8JaTnI8PtOH1G+5D7JbkEKg+U5VN3cbhXH7erVqwkk+W+v8AXy/zPRnHC4WDhOSV/vPZ/EfiLxT4cMLa9bW8aTyeU0lqsreQ2Ay7w6KcOCGVhkH1qjY+K5L7DRuzbvvY5r7RsvhH4DuPCllo48aeMfEAj04Ne6BY+EI20WO6VFCwRXks3lsI2AJk4zxhc14l/wAIFpUMMdnYeG00Oe3cxXF6Ll555SCc7oD+7B45x05r16lacYK9ubyu+nf9D5inGhayWvpY4KC9vJwA25wVPJ4XFa1r5buFVizlsfuwZiMYHXp+tdna+BEjfExe8IPBmYgnv90/L+VdRa+HRHiNIkVQQwCR4Ude+PoKxp15u8ovr/X/AAxUlC+mxwlva3T8LFsHUmQ7nb/gI/xrVg0thkyFypOTGj7FPfn8jXoSaNEm0tGSRzgrx0q6mlocssRzjBIO1SSB2pe1bnZbdrkOyaOCg0qEDKgxkDkEEAZ9TXbabawDRbqMyrHLHdRyhWGAwwyhgOvH+FX1sEU7dqMQeVA3ZPpU62KqDg7FbjB+Unp/9ekua977ff8A10Ik22cV/ZzNuxkknGV4QirC6UQAWHJ4IOAe36V2P2JBk7kUbeedzexxQsIUHaGlcnG5TlePT0qeXmd5O7/UT2OYj0yMBWIwpP3cdOoqyLKJRkBQTgZ2EEcf/XrdWylcl8qhIxvLZYAdvQd+xp4sB8xLGT0ZzkmrjSVrNf1oS5JaMxFtoCA213deBuXeDz+AqwLYYAREjYtlmQl5SM/dBIwPrWuLYKCzLxxtGeevT/61PW2UjGMDdjcThgcEn9DW1On7qjIUpWWhQEcEStJsy4xuMhy/PXJ6DpQm+R1QqCoXdktgnPeumg07zI1ESkE/MdwGBn6+ue+a7Pwt8LPE/jW9jstC0DWNbuw4UjTLF7iJAenmT4EaDPdmGMmuulQnUly0lf5XMJ1YRjzMl+G1/beHtbgvLnVNU0uyubZ7O/uNHCy3zRSYyqxu6K+SBlScce1foJ+z58PvAHjnxB4qXUI/EusafpemWN5YDUHk8P3FxJPvE4njTkopXClWwQOpzX0F8K/2efhb8N9O066tNI+0+Ivs8UlxqWvtb6/c2cxiBkSNXjMUQViw+Rc8D5u9c78N7y7tPjB8Q4LTyLyS68L6ZITIfsmBHI0fyhQRwD04H06V9XhMveE5JVrO72PDrYlV3KNO603PdNJ+HXw00DC6b4H8OxXUZ3fa7vTxqs4J6YefefxrtUilihKWNvBaIqg/6PElrGO2AqgDP4dqw5Ne+zAJeW8qSgbEitoxqU8gx94xoN+OOpUYFPXVnvSqQ6jZ6bEBukFw+3UGXHOImwFAz33fSvetG1lscPM46/qf59v/AAcKeEz4Y/4Ks+Ib8mNB4s+BegeJlKA53PHFbS5PfMllI341+McuGyTg/wASsR933Nfvl/wcm6daRf8ABRj4b6nb3rX41T9l/TlluC24K8Os6vFtz0wBGOBxzX4EzqoXGWJYc9hwa55xtXsn0j/6Sj3MO70ISfYz5MA4wMDGAOVIPX+v6VnyxxtzkKV5Ac/WrUoZUySvP3RjGOvH61nyMx42MGHPzcrUWkzWLurlO43E/Nzn7pPzH65696yZVLKUKjYzEtGT8oPqPetKSQ7CHGcLld3QZ9Kz3cNkrkbh0UDH5dadrL3i3a+hkTKwTaC3XKk/NkZ6E+nr29qrM7bGjaMGMnIQ/dHqR+vpV+bIAGV299oJwc4zVCRtpO4ZydoxyffNVyu6a0BNLcpC3jDPtwQSfkfqnPaqbQuJgGG5Cu5NowuewJH9K0QFOBk5x6c9f/10GNhuIIwflwvAJPQ0W0941tF7GYymRjldrjkBfufgfzpyrsTJXqcjaMfmauMmSSwxjnkbQ3403aq7dpyBzxSTb0YNa7FRiwCOcfN0UdOOO9PfMb7GH7wjIT+LtxUxVCmRkAcgdUGfaoXVsrIcFk5DKeevfPX/AOtTSjF37mcrrToKsig8gKQMEZwffirCyqAAvO7jBOR37VnPEWdnUhXJOVbgDueauyH5YnjBjfGyRNo2nH8StTt1W4krux4H42AbxHqGMceXyAf+eacVxzgY7Z6AfSu08Yj/AIqDUAueqcnrjy161xsuDgDr3JHWs1ZO7OjZFNlXJzjrznnmoSi/fzjHHTGPTFWmHUH069aZgjqOM55HX0xVJ2dw12ZRaEE8jr071CbdMjjpz9c1rwWtxdzx21rBJPcTuI4oIlMkjk4xtAr6L8D/AAiFoYdT8RxpPdDDxacQGgt+hBlP8R9ug9656+Lp4dOVR/Lub0sPUrStBaHkvhL4YX2u7L/UVlsNLPKIQFurwdRsB6Kf7x/CvaofAdrb2621nCttAo+RVQE9x8x6k+pr2iHRwANseFGFAHC+36VsQaMmVymcD65xj/CvBr5lUq6vboj06eXwS31Pmi8+HV1cE+WIyucKv3Sfp/nvWBcfDG+QkrA3HGVwwHpzX2rF4eeUKTAPmGFKoAGwOMf41oxeFsfK0BHG4gpgGuZ5lKkm4vfobvKXbQ+BbjwBqVvEztFOkaKWfYGCkY54Fe/vpOln9i6eWG00ybUbf4y3PlXItIf7XiU6bp52ibHmiNucLnHBx3r3/wD4RuE42RKVHyswGec/SvbNb0kXXwP8HaPdmW7SHxZrCWVjcQIdMtLZ49OkYRRbduWmadmbk5YVtDOdLOPVfp5HJiMtqRcbvr+h+M9h4S8QuEnYXFrGwDIMkMw9f0rej0zXrPPlXl0MYO1iWB7dDX6DS+A7WRTusYRx8uxNoHXoKz5vhnp0o5tCATjcFHHsc1us9Ur8xzPLZr3mfC6XvieEAmYOfSWEY/H9atx+Idei4msrebjqAVJr7Fu/hRphJ2o6AHG0xhu3TisC7+EERwYShyODgrnqelbrOqPwyZzyy+aV2j5e/wCEnuApE+lyIcciN99H/CT2uCXguo2Xvs3D0/xr3+7+EF2qkpDvz1K8n9K5e8+E+oIDm2JycABc5rsjmuHmvdkc8sJKLs0zyZfFFgWAaR1HffEV/OrEer2U/KXCrnOCWAH4+1dbdfDW9jzutGOe3l8D9K5258CXEYcrA3U7sL8wH+cVrHH0GtGmyPYSi9EQG8jHSaNge6uNo9s1Va4Du2xwMDIIbmqk/gu4TLeTOp6nAIArOPha8iJ8uS5TIyTuOR9K0WMpXSZCpSi9TTaRgRliQW9ev41C87qADjA4JHIHNZLaPrERIS6lI6bX6LUDW2sRff2ykdAVwDnjrWsa1OWpPs5Jtmq0+3OW3bhkDsOtZ7XRVmbLAZ+7nkVAJdSAZTaKQB94cEfSqE0t6GINkxJXkKc+/pVqpTva5LhPqegeAPEF1pXi3TZIpnRLqb7HIC+FYOCF/Jgpr7EuNS+36Pc+YW328QdkXkgKfvZ9OuRXwg3hvxnp/hiz+IUugX1v4Tk8Qnw7Z+ISE+xyajHCLr7MAG37xH8/3duO+eK+mtC8Wprfg67vVhntrpNOIu0lUosjKvzbT3UnkV6uEqxcJQXQ8XMsNJ1IVo7PRnnfiu7sr/TdetEkYG5hkgESdXcKdhH49a+SLZ2VsByCODXsusaheW0a3MOWeSYuU/vEggAn8a8SCyRO5kjdSXJKlcEGuOcoybkelgoOnBxR1MF9Ih4kYYPBDHB/Kvs74cW01toFhNOCd8KoTKC7Eupbv25NfGGh6VdapOhSN1tI5VS4uGRjGmTyoPc47A191aBKtxo1r5BMYtgAsZAUkKuFz9QB0rTCU1Kbkkc+Z4ioqPsVJ8t72vp93c6HXdYXRfDOuXYZYnFoYoxuKAluNw/Eivi3xf4snFjZaLbSblL/AGq7Qklf9lSPXJz+Ar3j4za+1l4LngiKrdy3MO9X5wN3JxXxfHM80rSSMzyOcszHLZq8XJNuEloTkkJ0HHGU3acZXT81s/kejaT4ovLMKEigPHdSOn+RXc6P4q1G+lKhIURF3yPtPy5HrnrXjNsCSuDkdhjk9K9a0i1W0skjYYlcebKw7Ejp+FfNYrLMtk+d0VzfP/M/V8u8R+PaUPqlDMqkaW1ly7f+A3/E+m/hlrDyeHNYs95821uDIvzE5Ew9f94frXofhvQvtU39pXi7re3b/RonX5ZHB5dvYdvevA/hhdA6rcWGW/02JEAzyxV1P6Amvr5EEENva26okSIE6AFuP8/nX41xdF5fmtVUP+XnvemiTa+d/wAT/Q3wCzCed+GeC9vLmlQ56T1/km+VPf7Mo/JFaQ7sjbkDAwx6e9VFi+Yg44556fQn8q1ZV8pcty3UnqeazJNznaCTxgHOQP8ACvjIqVkorT+n26n7crUY8sf6/pH9sUn7NepW0anxj8SPDmivt3fZfD+myanfJkZwpkK5P1jxXn0f7Ofwttr6e+17S9c+IV28uIn8SamdO0YIpOxhaW4QE4wCsgYcV9ftorKC3lhSx6hOT/nmqE+iuSG+UIv1znrjH+TX6WqfKr0oWf3v7z/GGePxNTSdR/LT8rHj2nWD6FZDT/DenaH4W0uNBHFY6BodvYhQAAMyBdxP+1weKoXGgy3btd3bTXcuC/m3DNM56k8sT7dK9mbTIUAGxc45G3k1WmsEKEovyhSMluvpitvZ88rs5XUb6anjNrpF7HI00IaBsEh45jCyAnpnjrSSaT5krzSBpZXfdK0nMjs2SST3616CLRgDubBGQQxzgZxUL2YzwwOTlSmMHjv39fzrdU7xv310MPaXd2cG2lqFbMXJHBYZP6Uiacu3KoVbPBxgHHfHX1rtXtUC4JLEnrjb+OKpMY1yVUSBTt/drvKntkjjtTatZv8Ar+vMFUurM54aeV2ttYoVHzjGAT2x+HWnCyARvkQHtkEY6dO1bHlvJyieWDhSTlm49un86nWyJQs26UqdwEjc844x0FPkvql9w3Np6nOCDG4bWIIJwgDL+Y/Gmi0MoIUqPmxgHc4/w/8Ar10YRgxBjjVB0Ynbn6CmywqRl49qk43PhVOT27/lWjpSsn0XToJT8jmTprb8gsx7F+enoOlSLahDhhhQNre/fP6VvIsSHaJJHPOVLAxj8T/Sqzu6MwCRyA84jHT0yT+NHJf4e4r3V2zIMBYeWqhQzYGepHU81bW3XHR2A+QkggD6dvX9a6XQYtPl1GNb6JJUfIRJMpEh6gnsce5rutYsoZdPeG3SJUAEkfkqFVce49iTWvIpWm9/60Jk38J47LbiRWOGCqMYA289z+Fe9/AP4JW3xbuvEEc/iaz8PReH7aK9ltHt1vNZ1ZJGcMbZC4UCMICzHIG9eOa8auLQ2ly0LAMQSc5LK/oc/l+VfVf7JcZk+I9/fS7Qmm+EtQnYQwNK0ZkRIFG0DOT5pxnjNdeXRhWxsITjeLZy4uc4YeUqbs0fR/wD+Bvw0ttR8exax4dtPFGpeEvGDaTpd94g/wBJRbYRK8btbjEJcncclTnI6Yr7Iji/suFY7WO0s9PXasdta26W1vbAeoAVAOBwo4r55+Ft3qK+NPjIbCNYbeTxXaiSO4QPeI32Q7n252Dcc4yT06dq99MLGITeaftCZKm8Hmsv+6udq/gBX3+Eo04UeWnFLfb1Pmq9abqXk76L8kbkN3G6IsFoLmQkkzsn2e0bg8hsZP8AwEH618wfD3T7W7+MnxAF+s6SxeG7B7aKyleGBITNIZPM53sd+0Agjhele+i6vkfdLImCpMewBjjjB4/lXzl4Qv5LH4568m9kbU/BLq42gkGHUMZ54wB+FOvbmhfuKlJuTS7H1M622nQmSO8EKFi0axxAR4PABUct9T3rCvr6S6URPbtLFnlp1WVpABzgdB9KZLtuNgKKpA2kiQmJ+vTsDx0qhK1xbtw6LG5DEzEBC3PQjpx3rSTb22Iutj+b7/gtB+xx8KPjz8UPh14nvbTxF4Y+JOn+ADo9h4x03Wi+lLpy6heyizfRWTyXYySyObjeGAYKF4yf57vHH/BNfxtYx2sngbx9o/iKQ2pbULPxDpz6BIs4lkAFvLG0qshj8o5kCneXGNuDX9dv/BRS0W58UfDa/MY3yaDfWbO2XVjFcxv8rduJz+dfmNd2G448tSMc46V8hmOZY3DY+caU7RVtGl2XdXPpsDCnLCR5t/8Agn80vi79kD9orwp5j3Hw71DV4Islrjw1dQa1EcZ5CKwk/wDHa+c9c8OeJfDlwbfxF4b17QpgPmTV9HuNPIPTkyKPTtX9Zs1jnHyAhTjJA79cVzGr+H9G1KFrfVNO0+/hckGG8tUukfPGNjAg/T3qaef14x5qsYvzWn53R0uhFaRP5MnEcgO0AsQVYqc1myQAZUEM3JOeo98/561/Sz4u/ZM+A3jRpH1b4Y+HreSQkNdabanRr4nHXdAVwc+vpXzJ4q/4Jo/CbU/Ol8K+KPFnhWVgdkT3EeuWienySqHI+j120+IMHUko1YyT+9ff/wAAHRklofhjLAUyCQpXn5jnI7/59qrm3V92540Gc/Pncc56AZr9OfGH/BNP4o6ejSeEPGPhXxPGhOy21SGfQbxhjP3gJI8/UjrXy54s/ZF/aI8HmeTUfhlrN7bxjm88PSR6/bMB1OIm3/mvavRp5pl9f+HVj89H+NiHTmtWj5ie2CnCPHIARyp6enHB5qs0btk8gE+mT/8AWrqdU0HWdEnNtrmj6lo92nytDq+nTabIO3SRR79M1jbcEv5YfJJJLbkI/wA/yrt+K076CTs9jNKbdwBzxgAjP5+lR8YwwC+uRtBx/X/GrzAnAzwBg4GT/n/Cq0kOBvHO7jDcZFaLVXSFeT0KT9PkIHcc5wKrs3JLA7sYznA+pqSU7cjHJ4UnIGKotJ1Vt2AcjByQfaoe/O9ja6sW0ww5K5DDJLbsZ9KmXcQOPlyVO4ZBFZ8TqpICFlI7jp6VehkVsglvcFeO5AIoXuq6JSi7W3PB/GeG8QXxHQFAcf8AXNR/SuOf+LHTHJ64/wA812HjPK+IdRyMfvEOMdf3ajpXGuQM9OenHWs07LmRaTsQnqcAY6dcDNb3h7wzq3im/Sw0m0edjjz5iMW9sO7SN2+nU12ngD4Wa141lS6mD6doiviS+kTDXOOqwA9T/tdBX234V8Dab4esYdP0qzWCBOXYDdNcHH3pGxlif0rzcdmkMLBxp2c/y/rsduGwkqr5p6RPMvA/wy0rwlAk2wXmryLtnv5o8MMgErED91efqfWvVYNHMpHynJ6kfP34FeiWXh1nKbI+M85GW9/8+9dbZ+FANpEYweCNmCRXytTGutJzm05f10PVpqFNcsEeZWnh9ztO0J0JXv8ASt+38OyAlfKyWIBGAoGOoBr1my8KhDkqVAGQcjA/z/Suih0S3jBZwDgcnGSx+lcNbEvl937rG0JrmVjhdM0ARxxloV2BMscYCGt+30B5iGeF4oVb5FK7Xk+o7Djp3/SvQ7TRwVjJi5XkBjhB9R/nrW7FpwUDKMMAndtLAYGK4lPnir6L+tPJnu06yUFGx5fL4Yt44d6worqwBGwYGT1/z61MdJkmt4LRnkNvbs0kNuZC0ELPtLsq9Bu2rnHXaPSvTLjTlaE/xKWHQYI5OMZqOLSZF4CB89GH3hS5m2rap6fPTY4sXVj7RHmB8MhySoHUAAnaB0/zxUM3hlgSpjJDDgg8/XNeyLpTBQDtwTk5GN3Spf7KB/hxgckDcBnHApqpZ2UrPvb/AIa7ORVIttHhb+F8ZJhYknGVXJ/zxVCTwxj5vJYsOAQCQewz+X619BnR1BOVAA5yOCeetN/sUHcCMDoDjCtQ6tRK0brvf+tSHVhJWkj52Phkfxxgg+gzgiq7+FQVOITgjA4569K+iX0CFs7oVAyBuC5z2qvNoUMSE+VnJARe2ewA9f8AE1Sq1pR+K6v/AF/SBKm+h80XXhKOVgnkKWPzMWjHCd/x5rMuPAFnIPmsUJ4x+7AP5V9MHw2Duc7d7fM+R8q+y+3bFQS+HTkALuyMHBwST0rP6zUhrfTy3/HqKVKlPRHybe/DbTCGL2yxhVzwNvB9T0rgb/wT4ZjeRDKARzhE3AHOD/Svof4h6lDpznSrYqJk/wCPohgxQ8YTI/WvALi5Mkj55JbGMZGPevMxHEOLoV/Y4Z35d2/yW3zfc/pbw8+j1l+f8P08/wCK6lWn7ZXp06bjF8nScnKMvi3ikl7tm97LjbnwH4ekZhFfQo3YSRmPr07c1jXHwxspATBc2khHBAlG4j2H5V3EoU/NtPcHP86zmcZPGOerc598110OJ8cre1S27v8AyevyPo8d9Fzhmd3gcxrQ/wAUYT/JQPP7n4WzqfliBXHBUhi1cxqHgG7soZphZzSrDGZPLhiLySYGcAdzx0r2PzJMkxyyRlRyVcr+VSC+vkYk3Mw9Nx3AH1Oc16dPi56SnD9dPnY+Lx/0W83hd5dmlKXbnhKF/ucxfjR4V1Xwd+yL8CdO17QtS0K48S+Odc+IGn6fqtlJY3ep2kltZWlpdwqwAkhkVZNkqEq2GGcjj5s0vxBFa2dpBqS3cVksCWxis2jDE4AOSRzjng9TX0b4x1G88aaRoei6zJCbTw9HLFYyWsAhuJUlkaTbMTlSFZm2hAvBOcnmvE9b+GUd8mLLWHg2nlJrYSRkdgcEV79Di7CKfNGfJd31Tenyv06/kfBY36OPH+GptToU666ezqJPfopuDOEv2sr+9mW2e0vLB2KRQzW/2WZSOQS64Kt3ww7eleNeKbCA6zPFpG+e2EaeY7oQVkK5kUHHIU5Ge9ewXfwm8WxSGe01TT5iAY1EUz2zsDwM5GOx71r2Xwvvyqfb7hDOqLna+4Mcda9p8SZZViuStFy6q9n+J8JjPCnjvKJyeKyqvyLqqcpr74KSK/w6uIz4YtNHhEEN3bzTT3sN3AJI7qR3O0kdT8m0ZBBG2vSbXWLjR4pIJLCSAyjKzxbprFSMc56gdK8/u/Amt6UBeaWHnEZJYW7ZmB69Bzj1rOe51loZZLrVNRhlVgogLOi2+BgAjoc16FDOqEaacEm/Jo+GxfDWMVdxxEXB9pxlF/c7HJ/EfxGNRjubA+ZciacCW5YFI1ZTkBVPP4nivFBEsbDyySRyOMk817Bqdlc6hPGL+6jmgL/u3KCORW9Hxwcjv7VYt/AYlyQn0OMA/Sqq5lSn776hTwU8LH2TR5/4agnur6MNkwxDzJNw4b0X+VetREBQwyBnjJx+FZkWkxaXLJDEBvUhXbgAY7VfB3FFXACdcHHsM1zzarvmW1j1MGvZ02up2vga7Fp4p0ad8rGL5EJDY+VjtP8AM191qiMqHnaBwOpPPf8AOvzy0qZ4L21lVsNFKsikkcFSG/pX6A6ZdJc6bZXMY3LcW6zBs5PzKDj9a/K/EbBuFTDYtLRpxf3pr82f3R9ErOIzy7N8jm/ejOnVir/zJwk1/wCAR+8fdcE7RkKMFuR6f/XrLY8fITkjHoAc1o3EgIxzvB49PXk1ju2OANpJB4OQM+gr81hDlal57L5L+tz+uuWdV8m7P9C+4VAxWb91IflCSp5Wcd89Dz6Vi3UCA7gQxAIJ7ce1dXqUkZVgwTbjDCQZGPfPHrXD3LwtuNpLIrbSdkIMtux6cg/KO3Qiv1101s3dev6n+JqbexmzRruYLwep4zn61nThdrfKOBks3GPXim3L6kG+eOFYsYL27G4n/FDgD8C1UWSGZvmkeZxkMkz4I99hxj8qmDjbkitfw0K95K7MALvlMcMbXDltoWFdznnAH1Pam3On39rcSW93bTWEqY3w3KMl3H0I3IwGMgg8+te3+BviJ4e8F6LrSjwVpMnjWJQvhnxSU857MuWWRpo2JQugIaNkVeeD61yPhzwj4w+ImtTLplje6vd3Uxnv9QuJSIImkJZnubhuF3fMeTknoDXpfVozhGNKfNUfRLb18/RHP7Wzk6itFd2eby2MTRpI0iybpGXy3JZ0wF5K42gHOBj0NPW0VQNsZUdF3LtGB/ntXR2t8thZ6/ot5oUV3c3rxQwXd2rx3WiTW8x3PDjBLMvmRkNwQxJBIGPpf4P/ALMuseO9Mg8ReJ9Tj8L+HbkGWxVUE+s6go4EiRsQqR5z8z5LdlxzWmHwFavV9hQV5ddNvJsyrYinSjzzdkfILWsm4h2jiUDGBHnr2A+lQzIqA+WryM/Pznaq/hX6Pa5+xp4at7M3mm/ES5iwpcLqGjx3SPjAOHjkU989K8f8H/s4adrvirxboGqeLms4PC1zFALmw0kyPqqyhm3IHf8AdnA6Hdya7amRY6nNQmlrtqvyMY5lhpRbi9t9z48aANbSzyyW4kR1ijtAjCebcGJYEDG1doB5z84464x57YKckEyHkK5ZsZ9B/npX3Pqf7OfhrRPiX4J8Iz6zq+p6b4ntL69ubhYYrG8tVtoy0YTAIySATkHpjHNbHjj9kzwxYabealovjh9PmtuceLI4bDTQBklTdqQAewO09Oneo/sbHavR289f8hrMKHNFX3Pz4FqAPNlfGc8dmz6f/XpZJYI12qAMdQTgj6mruptDY3M9rFJFcyQytEHtSbiF9pIJRwMFTjIPQ+tcvctcMz/KkGMPvb53bPXgcD9a8GV+ZxWh6MY82p0GkXrw3sTIYigPzNKxCAZGQSfWvT3S3uYm8iF13g5dHMEZGOee457A143oggj1G2GoSXH2SSVY7qZFWSeOMsA7Rg8bgCSOnIr9avAXwa+Gvhuy07WNItV8ST3FvHeWWs65KNScq6h1eKHiJMgg8KSM9eK9HLMBVx7fK0ku+9vLucuKxEMKlzK7Z+eOm+Dtc8Q6lp8Nr4e13XYfO+zXaaDasLjauAVD7dgO08FyB61+jXw98BeFfh14cmu9L8M6n4dvtS0822p3Oq3UOqavluUikaBmjUb9h2oABxnmvXlfykAOy3hI3KsSCPPbkKAOaztav4v7Nu44USLyItw3jLs29eoPT3r6zA5XRwF5J8z7tI8TE42piEo2tH1PI/h/q6f8LM+IpsLmMJfW2malJCGU5kSIwTK+O6sSGXqD1FfQwvYpYvNVv4cMyZMkTD6envXzP8L1gfUPiZDPCsjxePriVmKqrL5saMSrdRnGePSvUYXuLeRns9Qntx/CLgC6T1xtOW/WvQw1R8l1s2/zMK9NSa5d7L8ju4p9zefJdIkDN86lmJcjGSTjj6185PNawfHzTymXivvCmqWeW6+ZHcCdW65Pyn9BxXtEEl1diQSw2rTbwyvbE2MknPG1ZAVP03A1856xqtmfjf4Q+wyXCTwNfJqQuomzZQT2uxJJWA2hGlVkDZxuAHplYuekWu6/MihTtN97P8j6ULwwIIxJOrHEhkRiijI4z71ffWLZY1UiSchApDJ8pxxw2ePrWKuo6c0MrzzFkRQZblV2Qx9ssx4Huc15P4l+L3gXw9IsDeJtLu5lc77PTy19fkj/AKZoCQP9rO31NVUrU6KcqkkkVGi6suWKbZ8lft9mO+j+G12sfktFJqVqWklEhbP2NgFwK/MW/VEbLMCeuFGXH/Aa+/f2r/iD4e+IWi+Go9NmaK50nVZpJ1eImTy5o1AJkB2ggxrwoPU8ivhaa2jQnHDEcM3zOee5618Jm9ajWx0qtNpppa627H0+Apunh4xmrNXOHuLa4kYlFSGPB3fxTN347D9aynso0J2qdzHLb8l2/H+ldxNbPyVGQTyQcEj6fn9ayZbYlPmOCM8DlsH1/WvLi4tc0l+n3Ha9Xc5N4CQw25wBnAJxVGWDcNwGcDgEbSv1/Wupe2I4wFwPu55PPcms+WA4xgbsHKgYU/5/rWrnZa6iOVe1yTlBljg7f4cdqqSWe8EHjA49/Yf57V0skG0t1GBkEY46/wD1qryQgHH8JbOSNxHFTZctoMDzfW/B+ha7CYNb0LS9WgbjZqFhFejHTgOpHP8AWvnfxf8Asd/s/eL/ADX1H4baLY3EuR9r0MPolyvuDAyj8wa+wpIV5wSoxkLnk1QkgGduQM/MDgHnvxTcp0pKdKo4vq02hOKlo0flX4u/4JofDq981/B/jPxT4clOWS3v/J120U9QDuCSY7fer5h8Yf8ABOL4yaN5lx4a8Q+EfFsEQLRwyyT6FfMPTayvHn/gYH0r93bpVi4wHd/uRKvzt0zkfXueKz30+VsG5G1T8qQI2VA9W9e3tXo087zCguWNRy9Un267/iL2UL3asfzFeL/2aPj54SSaTWPhR4sNpAxD32j2Q16xOOpDwFzj3xXgV9aXGnzPbana3en3CkiSC+s5LOdMdijgEEdOlf13vZ5XC4CgZHyg4HPA7Vw3iT4eeDPFcLW/iXwl4c8QROuwjVdIgvCQRzgspPc967aXFFanFRxNG/mm1+Fn+ZEqK3h+J/J6iBvu9CCA27Bq/CAMMBkFgD3Ycc5/Kv6E/GP7Bf7OXioytB4Mm8L3UpJW48K6jLpiKxySwiy0eB6bQOK+dPE3/BMLw9/Zs7+B/iNrcOtjUQ8EHiWygudGFp5Z3Rs0KrL53mbCH+7s3ArnBr0aXEeXTVpqSfmv8m/yRKpVFrFI/AHxksj+I75I0aSV5ECIi7mYlFwoA/lXtfww+A13qr2us+K7aRYDia20XBEkoPIac9gf7nU98V+mfhD/AIJu+LPDPiS88ReKtW0LU77zitlJpxlkhtYwoTdtdRhmGck9Aa+nNG/ZvXSVQbLZpEIUkjdIv58f/rrzcwz+Mr0ME/n/AJdj0KFGMVz1H8j4X0D4eSpBFDDZiGCNQsaJH5ccYHQKB0A4r1LTvAqoYjIoz3GOR25r7Dj+EBtgqtgAc4xtH+eMVqQ/DeKNVKRgnHQjkdP/AK5r5yVeU5KU3Zv87rX+t+h1e1jY+VrPwtDHsIhZiMBcL97OP/rflXQReH5PKKiEgfdAUbQOvf8AKvpP/hB0iXcsGRuAwg4456/rUUnhmFMRrEZZCMlCAuPQk9AOKz9pyaqSen9eo41E3Znz9HoDR7GIIDfdVRvPHB/z7Vfh8NtvVnyZC2/aDtHXt+te7x+F2T5hArSMBuZ05UdgM9Bx0+lWItAMZCmJcZ3bdvJPfH6/lUuNO6Xl6/1/Xc1jUSklE8qg0PjlCR13HPNbUGigbl8sngchQuc8j/PvXqq6Eg2skSkkknAwoP8Ak1aj0VEx8pdj8pwuMe9ZOpGyUd/8vwPThWVk0eQXekKYlUrtO4cBQScetV10VzgJGVHViOC2P6c17Dc6SkYUEbQOoAJ/z/8AWqsNJj4IXBVjxjkjFCsk7qz/AOG/plOVOp8a1PLv7KlO1VRFzzyu3BpE0uZRl0Kt6AcN+H9a9PfSlzsIO48k4Df5/wDrVXeyICjy8E8EjgHjr71Tk0rdvx89xLD0Zap2Z599hVQA8bbmHTqR14pGsoiu07kA4BJ6/U13TaduG0x5Y9W7Djn/AD9ahmsEO7bFksMdcD8aJT5oqNvLv/XfyE8FFr3WcJ9gj7j5gM8HcBx1P+e1VP7N+0T+dgtHHlYVPIOerf0Fdw+lr5nloEDKQZmPVcjhfcn+RNPOl7FyodQDnKn5Tx6VnUhzx5d1/TIlg6iT5Hc4mXTwAd0anJ4KjA/z/hXF+M9Sg8MaLc6hLt88IYbRD/HIwOOPbr/+uvXp7aZF+VgQTjlcZxz16V8N/Gjxp/bWsvY2kx+wafutIghykjg4kf8AE8fRRXn5niZYKha655e6v1fn/Vz9Q8HfD+rxzxjSwmMj/sVC1Wu+jin7sL96kvd/w8z6HiGtX7X11PcSStJJLKXZnYgk5JzXMSiMEbSue2M4Bq5cyZLZOcjGRwax5VbJwSQD1Iya+VhTlCNn5H+i9aEElSjH3VoktLLZJLoNlYg8nOegHRvxqvIq9B94jnng/U00s29xlm2/xHjb2xTCQeWDehGcH/8AXXam+Xv5nnNLdERTPQ4OcthuT9KquCp6rjuMfNnnt/nrU7SAYPQDjk/5FVSwwSAcA4KnqOnb/PWnH4br/hn/AF5mOrTckRyY7gE5HHcenNVyydhgD5WHb86WRyGHHYHjkZPtVWR25A3DIGOMGuiP/D99DF2+zowcgcAgY9Rk+lVyxBJLZPrngU1jnPXdwcEcg/5NQbwpBORx+IrqipWTWr/r+upjLr2Y9iMcFRk5OcjNZ8ohl3rNBFJu+Vg8YZTj1qSWQnnO7A+U45/z/jWfJIx9T1z2I9MV0058rTT1020/4HU8nG4XCYiLhXpxkuzSd/vMPUNA8P3IfzdOjTPzGSMmPB9Rjiq+i2yWFvqiCQXcOnWz3UTEZmhjC4AfPXDDGcdxWhO42kqWUkY4BwfevL/EetXOhtevATs1WxOkTDOAFllict+BjAx719FlVXE1K6o87afRu/pvsfzj4vcIcOvI6uOwmDp061PXmhFQe6vflSUk1fdeaM5jKzPLJgvITIW55J9vxqFThjkYBPPPzH/Oaso4aBN2H3Lk4HIB71GI8HeTkLnGRgH0r7qFaMUo2P5VrZZOkuem9CzbOEkzgcMCCTycV9t/DjUjfeDtMdmOYI3tmH8WEY7f0xXw1llYEdWbOeB9K+r/AIM6ibjRbq1fdutblZVwfuhwAf1FfJcd0VicidZXvCUXp5+7+p+/fRjzKWXeJCy+q7RxNGpD/t6PLUX4RZ67K25iWIUY3FgMDA7/AKVVUGU+YVIh+6nZpevJ9F9PWrU0YlBTHy43ygdQOoUfXkn2qs0uHIBXGP4eAtfjdKDgld6/15s/1CyrKqKiq9Zenn/wF+fof6D96oO4yEyt3D8gH6dBWBPMuG/hx7/yFaV393/gP9a5W5Jy3J6Hv7Gv15QSTsf4MR2K1xcKDyXGeBjjmse4KTDZKm8DPOdzj6MDkH6c1LL/AKonvu69+hqoe/0/9mrBqM2lbR/oaw+EypZJo55EjZl6Ntn/AHinIH8Q5719eeEvi94X+HHwrtIdKsLpfFmoiRhFfQh4LmcHY16zLnMCcKgYAsUI/vEfHeqswnYBiB0wDgVZhZpEzIzSGJPKjLksY1GSFXPQDJ4HrXoZfWlh25097dehjXoQrJRqbXPYfhdpmn+OfiPpUHiO+aW11XUJbzUZhIu67fDzsnH3fMYYOP7xxX6s2dtpFvaw2tlvKqiwRGNvKhiQAKFBPAUADgA1+PPw5d4PHXhiWB2hl/tmA+bExjk++B94c9z+dfrhp/3lPcLkHuPlNfU8PzvRnNrVvc8DN42qR7W2+Zuahczm0uYbG3Yx2kEhG5QzMACT19cH8K+fPCczad8XfiXayTQ2zyWNnesC6qGJSLG0nqf3h6V9FSkjSbrBIzBMTg4z+6r5d8Bs1x8W/H887GedfDlttmmPmSrgQgYY89OK9rF/FTfW55WGk7zXS36o63x94A1Dxre6D4j8LeI7zw34l8NiVdPv7i1E9hdCYqXSRSRJtG0jhSpDHOa4W2/Z5ufElyup/GLx1q3jK4gICaTY3L2OjxY6AsMEccYjVOvU9a+kLP8A9nx+hqG54cgdPLZse/HNZywtKpLnmrv8Pu2No1qq9xO3n1+8/JD43aV4f8MfEfxHoug2h0zSrSeOO1shC9uIN0UbNt3ZLKSSQxJ3CvJ5ILSS2SVo1YuNrnHQjOO+c9K+k/2uVUfEmxIUAnwtZMcDqfMuOfrwPyr5ki5tHB5Hmg4PPJxmvzjNaUKWYVYxWl/0TsfXYOTlhoSe9kZkka27IsYK4HXpg59a+5P2dPi5qVpbW3h3Wr2O60S3aLS7MzoqS6EZmIt5DL1aGSQmJt/3GkiwQCQPipwDvJAJ2LyR7ivUvhiAdX8TREAxSeDNSMkZGY32W29cjocMqsPQqD1Fb5RWqUsVBRe7sZY2EalNqSP1dhkaeRricpHHbncxJyXbsv4nt9arak4n0bVZQiyTRW0rxtu54UnOOvGP1rnvCTvN8P8AwxNM7SzTafBLNNIxeWVjbrlmY8k+5rVnAGnakQME6XNkjgn92a+/T5ocz6o+YkrXt3seP/DSfd4u+K0DEBW8RW2oFRwD51ux6/hXsrGNQxYqgHJ4BJOe2frXgPw0Zv8AhNPigdzZ3aWc55/495K0vitqF/ZaJcy2d9eWkm3HmW1y8D9B3Ug1yUans8M52vZy/Ns7JR56ij5L8kep3nirSdEUyahf2drbdZZb65WKIYP+0ee/TNfIdp8afCvh74t6/wCI7iK51qwuvDT6JZwacoWS6kF55ynDdE2g8njoa+a/EWoX9zHdTXF9eTzBTiWa5eWUc/3ic1xKfL9mZeGdCXYcFzxyT3r5vGZ5iHUVOnFLle+/+R6dHL6Su5O916H2H46+OfhXxZZyWc3hSCytWyUs4bwxXbZ6l7mIrtOcfKinGPv18ma3qOnvNKukI9rBI5PkSSNMF/3pid7n3cmspydw57H+dZsnAXHGQc+/yiuDEYuvivfru7t2SOylQhRtGntuct4ouFaxKyoYi0nyMp8xT9T15+lcI0cMmCkyF2O5h5vznjGNvX8q7jxAAbAAgECUEAjOODXn98iNApZFYhOCygkV5dSXK9N7bnU1fQgmgUFgoZBjBBO4j6D61jzoqNg7znseSPpViCSQhwXchQMAsSBz2ps3+sf2UEe3FTD3pKVti1FKxktAxUk7m4ygHHrz+lU2hckDbk44BPT1Of8AGts8nB5GDx271Rl4kQDgZxgfU1SlJN+RK3MOSEg45Ix35zjNU2hyCAu0c7gDkAjit2QALwAOM9PdqoN0Ps/HtWkZXf8AVw0b0MKSGNVd2zgoWPONuOuazhbzXGfKAijPWWRMMf8AcX+p/WtO55uoFPK7C208rkHg4qyANzcdCcflRFuS00tv5mqikYS2MUQK5HmMdzufmkkJPUmqs1twQM5JztHatq4AyOB98Dp7VTlJLrkk8j+lFSfs3oLl11MFoPl6jIIJVRtAqtJbhgzY+XHBXGB71tEDYOByefeqrgB3AAwY+Rjg/Ka5nHnjd9H/AEw5FuYzxkFsKCMYUkBMdKqPbueQAGAyw7fjzW0APm47/wBBUMgARsAD5+1W/dSfcfLZ3RytxETM3B255HOWzjkfn2rNns7ViSyxs5Xcwdctj1Brob4ASkAADaDjH0rOcDDcDt/IVgo8zuytbWOVuNLicsBGwUYwQQVJ7dfpWfJoYLAqFGRu2kbCOMdq7J+FwOBnp2qlITsbk9Mdf9k1Saaul+fdBexwt7pbRyCGKIvIVJcIweOBexY++eB1P0rOOixwqVw+9sM7spYucdM4/QdK72zRDaqxRSzAszFQSSe5NLPw+BwPK6DgdTSjS542b0Zukjzv+z3XBxjPGCvLUj2BV2HkbcHCnb17/wCNdjcom8fIv3Cfuj+9Wdknbkk4Axk5xwamElKfL0RTVmYv2UcEoRnkEDBOP8amS1OACCcg4wMZHHOP8aut0X6n+a1pMAcEgZ69PYUQjzS9Drp1GkrI5S9gjI5QcHG4A9vStHRdFRka6mhVgwKQpIODn+I/XPFSXAG8DHBIBHY12USr5EHyj/VgdParjTtO1xVptO6OOvNGtNuDGFdjy0Y5H4Vx0tuFkbCgoGKgv6DtmvU7sARggAEg5Pc8mvPLgAeZgD/WelZ1Jcl7Lpf+vuNMNUnK92zCeGMFy45IABBywBJxn+tZtyoQK0Yd5D8sSbCBITwOf88CtxwDCpIBJHJ7nk1mw8zkHkJExQHkL8w6elTdXbS0/rqd8JSTTM9LQJnccyE+ZKwBBZj1PP8ASh4Fx/CRj52BH+e9adwBzx/H/IcVz2tO8el6k8bMjpp87o6MVdCEbBBHQjsaJzVK9ldpf8E6KLdWpGm+rt97sePfFf4heH/DOhaza2+v6YniH7N9nh01bxGvozIdhbYDkbVLHnvX5laprJluZvNuEc+YTu6D161J4lllmvrmaaWSWWS6d5JZHLySElslmPJJ9TXHycsc89evNfN4uSxdfnrq6Sskf6TeGnA+W+HOQzweFk61XESjUnUkuV/CkopJv3Y6tJtu8nqX31BGYAOj5GTtYegpGuUkAJYoccAZOK5e5RAGYKoYgksFAJ4PemWkshDAyORuAwXJFKGFgopxdk2fokfY4mbhytO3e/by/U6N3AzhhyOCD396jEucgspUHoT3qiCSoySflzyfeoJSdjcn73rUygo+n/DnJiMFGn76lsX2eP8A3snPy88dcmqUkiHlRjvg89KpszeUTubO/rn3p7fdWnyRTu9bHkyTdhXlBbGMYHB6j6E/1qrJzuxkn+90PNKSfk569ffpUcn3h/vCrpx5ryuzF2UeZoruyjcQ+SR/+vNVZCpOM9RnIyc+tTycHjjgf1qpJ94f59a6IQTnpoiKsHqmyGQOv8ffJUD5hx2qiXJIwMADqOWz0q5L90+zDHt0qhL90fX+hrspRvZLTpseJXfLdFGfvgkj0YH/AD2FeM/EL/UIc4AlUjqP4ga9mn/1b/7n9K8Y+IP/AB5t/vL/ADWvfyR/7fS9UfjfihafDOMT/lY+ybzIUYHI2BTx+laIX5ezAjJyMf5/+tWVpn/HtEO2On4VqdFAHAyeBwO1fYVbxq8q2P5MpQVTDxcivKuTlRuzxnOBxzXvvwVvzHeXVtISFuLcsADnGwg/414MeS+ew49q9Y+EhI8RQ4JGbeXODjP7s1wZ1CNXJMVSntyN/Nar8T7LwtrTwXiXkVeju8TTh8py5JffGTPrCbdFACWGZm3MVOWJ7A+nGB+FZTEbgwGexz9Dnite85SPPYLj2+UVgTdE/wCun9a/DqKvfysf7ET/AHNJQWyR/9k="/>
          <p:cNvSpPr>
            <a:spLocks noChangeAspect="1" noChangeArrowheads="1"/>
          </p:cNvSpPr>
          <p:nvPr/>
        </p:nvSpPr>
        <p:spPr bwMode="auto">
          <a:xfrm>
            <a:off x="155575" y="-960438"/>
            <a:ext cx="5838825" cy="2000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EAtAC0AAD/4Tm6RXhpZgAATU0AKgAAAAgACwEPAAIAAAAKAAAIngEQAAIAAAAIAAAIqAESAAMAAAABAAEAAAExAAIAAAAKAAAIsAEyAAIAAAAUAAAIugITAAMAAAABAAIAAIdpAAQAAAABAAAIzsSlAAcAAADQAAA4IsbSAAcAAABAAAA48sbTAAcAAACAAAA5MuocAAcAAAgMAAAAkgAAAAA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BhbmFzb25pYwBETUMtVFo5AFZlci4xLjAgIAAyMDEyOjAxOjE3IDE1OjA5OjM2AAAlgpoABQAAAAEAABKcgp0ABQAAAAEAABKkiCIAAwAAAAEAAgAAiCcAAwAAAAEAZAAAkAAABwAAAAQwMjIxkAMAAgAAABQAABKskAQAAgAAABQAABLAkQEABwAAAAQBAgMAkQIABQAAAAEAABLUkgQABQAAAAEAABLckgUABQAAAAEAABLkkgcAAwAAAAEABQAAkggAAwAAAAEAAAAAkgkAAwAAAAEAEAAAkgoABQAAAAEAABLsknwABwAAJSQAABL0kpEAAgAAAAMwMAAAkpIAAgAAAAMwMAAAoAAABwAAAAQwMTAwoAEAAwAAAAEAAQAAoAIABAAAAAEAAA+goAMABAAAAAEAAAu4ohcAAwAAAAEAAgAAowAABwAAAAED////owEABwAAAAEBAAAApAEAAwAAAAEAAAAApAIAAwAAAAEAAExJpAMAAwAAAAEAAAAApAQABQAAAAEAADgYpAUAAwAAAAEAGQAApAYAAwAAAAEAAAAApAcAAwAAAAEAAAAApAgAAwAAAAEAAAAApAkAAwAAAAEAAAAApAoAAwAAAAEAAAAA6hwABwAACAwAAAqQ6h0ACQAAAAEAAA7QAAAAABzq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gAAASwAAAAhAAAACjIwMTI6MDE6MTcgMTU6MDk6MzYAMjAxMjowMToxNyAxNTowOTozNgAAAAAEAAAAAQAAAAAAAABkAAABWAAAAGQAAAApAAAAClBhbmFzb25pYwAAAEYAAQADAAEAAAACAAAAAgAHAAQAAAAAAQAAAwADAAEAAAABAAAABwADAAEAAAABAAAADwABAAIAAAAQAAAAGgADAAEAAAAEAAAAHAADAAEAAAACAAAAHwADAAEAAAAGAAAAIAADAAEAAAACAAAAIQAHAAggAADOBwAAIgADAAEAAAAAAAAAIwADAAEAAAAAAAAAJAADAAEAAAAAAAAAJQAHABAAAADWJwAAJgAHAAQAAAAwMzAwJwADAAEAAAAAAAAAKAADAAEAAAABAAAAKQAEAAEAAACkPwAAKgADAAEAAAAAAAAAKwAEAAEAAAAAAAAALAADAAEAAAAAAAAALQADAAEAAAAAAAAALgADAAEAAAABAAAALwADAAEAAAABAAAAMAADAAEAAAABAAAAMQADAAEAAAACAAAAMgADAAEAAAAAAAAAMwACABQAAADmJwAANAADAAEAAAABAAAANQADAAEAAAABAAAANgADAAEAAAD//wAANwADAAEAAAABAQAAOAADAAEAAAABAAAAOQADAAEAAAAAAAAAOgADAAEAAAABAAAAOwADAAEAAAABAAAAPAADAAEAAAD//wAAPQADAAEAAAABAAAAPgADAAEAAAABAAAAPwADAAEAAAAAAAAAQAADAAEAAAAAAAAAQQADAAEAAAAAAAAASQADAAEAAAAAAAAATQAFAAIAAAD6JwAATgAHACoAAAAKKAAATwADAAEAAAAAAAAAUAADAAEAAAAAAAAAVwADAAEAAAAAAAAAWQAHAAQAAAAAAAAAXQADAAEAAAAAAAAAXgAHAAQAAAAAAAABYQAHAJQAAAA0KAAAYgADAAEAAAAAAAAAYwAHAAQAAAAAAAAAZQAHAEAAAADIKAAAZgAHAEAAAAAIKQAAZwAHAEAAAABIKQAAcAABAAEAAAAAAAAAAIAHAAQAAAAwMTMzAYADAAEAAAAAAAAAAoADAAEAAAABAAAAA4ADAAEAAAABAAAABIADAAEAAACGBQAABYADAAEAAAAeBAAABoADAAEAAACACgAAB4ADAAEAAAABAAAACIADAAEAAAABAAAACYADAAEAAAABAAAAEIACABQAAACIKQAAEoAHAAQAAAAAAAAARFYBAkVQAADw/0RCVAjw/0FGugCgrxCBoq8ABqSvBTCmrwAAyq8sALKvAAC0rwAAuq/b/7yvCAC+r/H/+K8AAPqvAACor5AEqq+BGcivQJzYr0f/tq+wALivAADGrwMDzq+rANKvIwDQrzcArK9AAbCvSgCur2oA1K+nAPSvPgDyr3gA4q8AAOSvAQDgr5AZ5q8HAOivBwDqrwAA7K8AAPavAADarwAA1q8AAPCvAAAEBhsICgaBGQinAQGarwAAnK8AAJ6vAADw/1NUQgEgqQAAIqkAAJanAACYpwAArKcAAJqnAACgpwAAoqcAAKSnAACmpwAArqcAAKinAACQpwAAkqcAAJSnAACApwAAgqcAAISnAACGpwAAVKkAAFapAAAypgAAXqkAAIinAACKpwAAjKcAAI6nAADWpwAAuKcAALqnAADYpwAAvKcAAL6nAACwpwAAsqcAAJynAAC0pwAAtqcAAKqnAACepwAAKqkAAHCnAAAoqQAAJKkAAC6pAABaqQAAOqkAADypAAAsqQAAMKkAADKpAAA0qQAANqkAADipAABgqQAAYqkAAGSpAABoqQAAZqkAAGqpAAB4qQAAfqkAAD6pAAB+pwAAYKcAAGKnAABkpwAAZqcAAGinAABqpwAAbKcAAHinAABupwAAcqcAAHSnAAB2pwAAcqkAAHSpAAB2qQAA8P9BRYYBAqZZAgCmWAIKplgCBqZZAhSmUwUWpkgEGKaOBCqmxAEspgAAJKbBAD6mAAAcp8EAKKYGAC6mAAAgpoQCIqbPAjCmeQAmpgMApqYAAKqm//80pwAAgKb9/4KmAACGpgAAoKYAAMCm/f/apgAA4qYAAOCmAACEpgAAwqb9/4qmAACQpgUAoqYAAIimAACMpv//jqYFAJKmKAAapkgEVKZwAFamAABEpgkBSqYJAUamCQFIpgAATqYAAV6mAABSpgEAWKYBAECmwAFCpoACYKYAAVqmHwJcphAGEKdAEWSmAQAGpwEAYqYAAASnAABMpgAArKYAAKSmAACopgAANqcAAGqmAABspgAAbqYRAMSmDADGpgIAyKZcAMqmvQjMpjcAzqYNANCmBwDWpgAA2KYAANKmAADUpgAAsKYpALKmCAC6pv8A3KaAALamAAC4pg8AnqYDADCnWAEKp2wBDKdQAA6nVwASpzYBAKcSAh6nAAACp0AAMqcIADinAAA6pwAA8P9XQoIBFqiGBRqogAoYqB4EHKj5AB6otgBoqI4EYKhoAGSobQBmqAgAQKi/AEKotgBEqGUBRqhKAaCo/QOiqHQKpKjHBaao2AeoqPsDqqjYCqyouQWuqOgHuKgRBLqoUAq8qPwFvqjTB7Co/QOyqHQKtKjHBbao2AdqqN0AbKiFAACo4hACqAAgYqjlAMCoYQDIqIcAwqiPAMqoiADEqO7/zKgTAMaoIwDOqCUA0KgAACSo+QAmqKcAIKj5ACKopwAoqFwAKqj1ACyokwAuqBEAMKgRATKoFwFIqJoASqiKAEyomwBOqIkAUKioAFKoogBUqJoAVqiKAAyobAUQqAIKDqgABBKo8gAUqLgA2qjJEdyoAADeqAAACqgBAICoAACCqAAAhKgAAIaoAACIqAAAiqgAAIyoAACOqAAANqgAADioAAA6qAAAPKgAAD6oAAAIqf8PCqn/Dwypvw8OqX8PEKn/DxKp/w8UqcsPFqmBDxip/Q8aqf4PHKn/Dx6p+g/w/1lD7gBOqgYAUKoGAFKqBgBUqgYARKrK/kaq/+5Iqu7MSqqKRkyqAgA4qioAOqoqADyqKgA+qioALqqIiDCq3YgyqmZVNKoiETaqAACCBAAAgAQJAIQEAACEqmAAYKqBgWKqgYFkqnR0Zqp0dGiqXV1qqgEBbKoCAm6qAACGqgAAiKoAAIqqEACMqhAAjqoAAJCqAACSqh8AlKofAJaqAACYqgAAoKrwAKKqEACkqugApqoAAKiqCgBYqgEAWqoYAFyqGABeqiAAmqoAAJyqCADAqv//wqr//8Sq///Gqv//yKr//+KqAADkqgAA8P9DTRoA/AUAcASsAQD+qQAA2qkDANypAADw/0RTZgAArwQAAq8AAOCuAAAEr44QBq9PEAivAAAKrwUEDK9/lQ6vPwjirtD/5K5VAOaufwDorncA6q5iAOyuXwDurnkA8K5ZAPKuTgD0rk0AEK8AABKvAAAUrwAAFq8AABivAADw/0lTdgCMrgAAtK4eALauPwC4riQRuq4kEbyuAAC+rgAAhK7lA4au5QOIrucDiq7nA5CuBgCSrgYAlK4RAICu9geCriQIAK62BgKubAgErkwEBq7xCAiuwAkKrlAIDK4HAg6uFAIQrgACEq4JAhSuEAIWrgMC8P9GRKYAYKwAAGKsAACArAAAgqwAAISsAACGrAAAiKwAAIqsAACMrAAAjqwAAJCsAACSrAAAlKwAAJasAACYrAAAmqwAAJysAACerAAAQKwAAEKsAABErAAARqwAAEisAABKrAAATKwAAE6sAABQrAAAUqwAAFSsAABWrAAAWKwAAFqsAABcrAAAXqwAAMSnAADMpwAAzqcAANCnAADKpwAAwqcAAPD/QVRCADysAAAirAAAJKwAACasAAAorAAAKqwAACysAAAurAAAMKwAADKsAAA0rAAANqwAADisAAA6rAAAPqwAAPD/SUF+AKCp//+iqf//pKn//6ap//+oqf//qqn//6yp//+uqf//sKn//7Kp//+0qf//tqn//7ip//+6qf//vKn//76p//+AqQAAgqkAAISpAACGqQAAiKkAAIqpAACQqQAAkqkAAIypJwCOqSAAlKkAAJapAACYqQAAmqk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NT0lTeAiICHgILAgICPwHIAhECCwILAhcCFAI3AeUB3QHhAeoB6gHuAeUB1QHXAewBwQILAggCCAIGAjoB+QHzAecB4AHnAeoB6gHmAe4BwAIMAggCAAIFAg4CFQIQAgACPwHXAicCOgIEAkgCegIrAhACNgHpAd0BzQH7AacBnQGXAaEBuwGWAfMB+gHCAiQCBQJRAkoCawI9AdEB8AGXAYIBsQF7AV4BjAHIAiYCOAICAlECTgJ4AhsCPQHjAd8B7AHwAfQB6QHoAfABzgIbAggCBQHOAeQB9wHAAgQCEAIbAjABzgHnAbMBWQF8ARQBHQEAAgACAAIAAgACAAIAAgACAAIAAgACAAIAAgACAAIAAgACAAIAAgACAAIAAgACAAIAAgACAAIAAgMCFAICQgVCCgIrwfDB+sHEQjMB8YHBggQCOgHcQgUCJEHKwfVB3EIHQj8Bn4Hagg1CNQHwAf2B9cHHAjsBhYGKAh0CJQIrAiQCIQIlAhwCMQHXAdcB1gHEAdoBxQIWAi0CGQI8AcQB2wGVAYEB5wHDAgsCEAIiAi0CKQIuAiMCFAIAAj0BzgIeAhQCGQIkAhICDAITAiECHQIgAisCIgI4AacBzwIFAgECHAIwAisCIwIlAhcCCgI+Af8B+AHjAdcB0AHFAeEB/AHUAi8CMAIfAgMCNAHjAecB9gH0Af4BywIEAjsB+QHnAcwBywHQAecB9AHvAdUB3wHaAewBxwI1AfkB9AHTAfgBswFYAYwCBAJTAlMCTwJHAkACQwJMAlwCFwIbAgUCfQIPAmoCdgIAAgACAAIAAgACAAIAAgACAAIAAgACAAIAAgACAAIAAgACAAIAAgACAAIAAgACAAIAAgACAAIDAgoCEAIRQguCKgHDAh3B8EHKQgrCPcHMQgKCHoI/gc5CPAHqQevB0wIqQfgB9UHeweXB+MHowckCIgIjQhOCFwIQUVCTRQFVwUeBQ4E5wO9AzADogKFAlQC7gFwAdYFmgUOBuAELASqAysDcgMXAlABYwFjATAE+gRIBZAEqQe8B0kDjgNPAqgBawEBAq4GWgY8CE8GPwlVBgsE/wOAAv4BsQHDAs0GNQVTBncF7AMgA+4C9wObAvkBTgGDArwCRwHWAz0FBAFIAM8AzAEBAYgAZQBoAZgAkABzAxcCtwP9AG0AXwBuAFkA1gDUAGkBCAKMBAMCXwBPABcAaABhAGAAZACYANUDwwOBBiADOQGnAMUAJwEbAaUAbQCHAIMESAQbBAUDiwJLAgQCAQJNAasAeQBUAB0DcwN2AzEDlgJYAYgBiQGTAIUA0gDPAHoDWgM8A+4A+QC4AJEAcwBWABoAJgBTAFBSU1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ZDQ1YFAAEAgRkAAJAZhhmoGQAAAAAAAAAAAAAAAAAAAAAAAAwerBYAAAAAAAAAAAAAAAAAAAAAAAADAGIYVQJdBaYAPQFWAQgB/ACiAhADNQE5AS8EvwiWAdIBZgLAAIoAEwXoAycB1AEyCQAAAABQC4YDJgIsA70KmQQSGcgDPwjVAIEB2gEKAe8AjQSwBGMBagGOBMsJyQE1ArsC1QCRAPkFqARLASYCeQkAAAAAbwurAzwCQgPwCroEwhmQBHQJDAHbAVcCKwH8AEoFEAWEAagBowRLCuABegL9AuoAnQBqBtkEYQEoAn4JAAAAAH0LpwNAAkoD9ArIBHIaiwOTB9cAwQEnAgQB+AABBJQDYgFjAYoE4wmwAXsC1gLlAJYAHwZCBEEB+QF0CQAAAABoC6IDNwJDA9wKnAQiGxAC2QSeAGgBZQH+APMATAL/AR8BKgEUBO4IfwEnAmYCywCMACwFPQMgAaABRgkAAAAAWAuVAyQCLQOhCmcEhxsAAUEDgADyAW8B7gAcARgBDQGWAQQBAwFYBokAuQMiA4wAlgH8AZMBawPVAFwFAAAAAFYJxgHrAAMC1QYIAzccDgHoAoQATQEuAekABgHzAA0BHQEIAeEAvwVzAP0CjQKDAFMBnQE+AcQCxAAcBQAAAAAbCZ0B1gDqAXoG2gIqGcIC0wu2AGsCMQI1ASIBPgOcAbYCmQEFBIYP9wCTAq4D2QCxACwFGwKmA7wBmQYAAAAAgwJhBboAugC7BbsAehiVAs0LswDwAS4CHAEVATYDxQHOAoEBxQMrD+8AWAKjA78AsgAHBUoCmwOzAYIGAAAAADwCUQW+ALwAuAW8AMoXtgF9B5IAFwF/AQEBIgH/AUoB+gE0ASADRg3dAO8BGgOkAKIAPwT0AVYDfQE5BgAAAAD5AegEswCvAJIFt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XQkNaAwMDAwMDAwMDAwMDAwMDAwMDAwMDAwMIAwMDAwMOCAMDAwMIAwgDAwoDCAMDAwMIAwMHCAMHBwMDAwMIAwMDBwMDBwMEAAQDAwMDAwMDAwAABAMEAwMDAwMDCwQEAAMAAwMDAwMDBAQEAAAAAwMDAwMDAwMEAAAEAwMDAwMABAQHBAQEAwMDAwMDBAgHBwcEQk1ITAAAAAAAAAAAAAAAAAcCAAAAAAAAAAAAAAAFCQISFQAAAAAAAAMECQkTAwAAAAAAAAUCBQABAQAAAAAAAAEAAgEAAAAAAAAAAAAAAgEAAAAAAAAAAAAAAAAAAAAAAAAAAAAAAAAAAAAAAAAAAAAAAAAAAAAAAAAAAAAAAAAAAAAAAAAAAAAAAAAAAAAAAAAAAEY1ODEwMTEyNDAxMjEAAAA5OTk5Ojk5Ojk5IDAwOjAwOjAwAIAAAAAAAQAAgAAAAAABAAAAAAAAAAAAAAAAAAAAAAAAAAAAAAAAAAAAAAAAAAAAAAAAAAAAAAAAAAAAAAAAAAAAAAAAAAAAAAAAAAAAAAAAAAAAAAAAAAAAADk5OTk6OTk6OTkgMDA6MDA6MDAAAAAAAAAAAAAAAAAAAAAAAAAAAAAAAAAAAAAAADk5OTk6OTk6OTkgMDA6MDA6MDAAAAAAAAAAAAAAAAAAAAAAAAAAAAAAAAAAAAAAADk5OTk6OTk6OTkgMDA6MDA6MDAAAAAAAAAAAAAAAAAAAAAAAAAAAAAAAAAAAAAAAAAAAAAAAAAAAAAAAAAAAAAAAAAAAAAAAAAAAAAAAAAAAAAAAAAAAAAAAAAAAAAAAAAAAAAAAAAAAAAAAAAAAAAAAAAAAAAAAAAAAAAAAAAAAAAAAAAAAAAAAAAAAAAAAAAAAAAAAAAAAAAAAAAAAAAAAAAAAAAAAAAAAAAAAAAAAAAAAAAAAAAAAAAAAAAAAAAAAAAAAAAAAAAAAAAAAAAAAAAAOTk5OTo5OTo5OSAwMDowMDowMAAAAAAAAAAAAAAAUHJpbnRJTQAwMjUwAAAOAAEAFgAWAAIAAAAAAAMAZAAAAAcAAAAAAAgAAAAAAAkAAAAAAAoAAAAAAAsArAAAAAwAAAAAAA0AAAAAAA4AxAAAAAABBQAAAAEBAQAAABABgAAAAAkRAAAQJwAACw8AABAnAACXBQAAECcAALAIAAAQJwAAARwAABAnAABeAgAAECcAAIsAAAAQJwAAywMAABAnAADlGwAAEC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hCchodHRwOi8vbnMuYWRvYmUuY29tL3hhcC8xLjAvADw/eHBhY2tldCBiZWdpbj0n77u/JyBpZD0nVzVNME1wQ2VoaUh6cmVTek5UY3prYzlkJz8+DQo8eDp4bXBtZXRhIHhtbG5zOng9ImFkb2JlOm5zOm1ldGEvIj48cmRmOlJERiB4bWxuczpyZGY9Imh0dHA6Ly93d3cudzMub3JnLzE5OTkvMDIvMjItcmRmLXN5bnRheC1ucyMiPjxyZGY6RGVzY3JpcHRpb24gcmRmOmFib3V0PSJ1dWlkOmZhZjViZGQ1LWJhM2QtMTFkYS1hZDMxLWQzM2Q3NTE4MmYxYiIgeG1sbnM6eG1wPSJodHRwOi8vbnMuYWRvYmUuY29tL3hhcC8xLjAvIj48eG1wOkNyZWF0ZURhdGU+MjAxMi0wMS0xN1QxNTowOTozNjwveG1wOkNyZWF0ZURhdGU+PHhtcDpDcmVhdG9yVG9vbD5WZXIuMS4wICA8L3htcDpDcmVhdG9yVG9vbD48L3JkZjpEZXNjcmlwdGlvbj48L3JkZjpSREY+PC94OnhtcG1ldGE+DQ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Dw/eHBhY2tldCBlbmQ9J3cnPz7/2wBDAAEBAQEBAQEBAQEBAQEBAQIBAQEBAQIBAQECAgICAgICAgIDAwQDAwMDAwICAwQDAwQEBAQEAgMFBQQEBQQEBAT/2wBDAQEBAQEBAQIBAQIEAwIDBAQEBAQEBAQEBAQEBAQEBAQEBAQEBAQEBAQEBAQEBAQEBAQEBAQEBAQEBAQEBAQEBAT/wAARCADaAo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mt22XsT4AZZQx4z3GRmv2n/YsuZ5fh/4ksvLuLu3sNZhu4beKJroIbuJAxCryNxiUHHXAr8UXO24Q5KkMBjgAc81+p/7GE9ve6vaWWpSTf2TcW8Yu44Mnz5CJYYxIAwJX5mPUYYIc5xn8/lhKmNwValTkotJS1f8rX4tXXqzsqYieEmqtNJy2V9teuz2PvXxZ4g8WeDLvT72x0C1nXxBci0gtm0q8s5rSGNo5ds+WYmXITBwoAR/UV71Pb/F3WNI0+/sta+HOlaNf6bbTQ2GpeALvVr21k2KZBNKL1FZgQcFUX15rnBrXhPSoLcp4gv9Ngjuhm13s8mD97ajSF85AOV57etd9H8UPB1jZ2zyat4guIFY25L6VIkTleoIkcDoevINLhZVKOJrUZU05OzupWb2+zey2OLPsRUxGHisZWjTjtpL8HdJ2Pyg/wCCnXw++NVv8DG8Ta14q+FV5omlaq0VtHovw5vfCvibTvMt5ZzIl7JfzwHm0QkNACNuQ3JFQfsu+GNvw++H/wASdR8RaMmnt4bsorWwe1Z/tUqxhYpoJfuIHXYyl1C78gZAAr60/bA8U6f8Sfg14q8NaBFDd3zwLcWdh4ktrG40XUGGQFliYNs++GyWx8gBDAsD8W/syahqemfDb4c395aaTDLZQDR7m10eOO48O6LHayy24bODBIY8xs6QltpXnaWGfbzr2ksZRTik5Rd9m2k15aLXfXX1Pgq8cNJ+yw01OKfTpfr0W6+Z+rljHaeLPh18U9GtI5TDrXgW+s5FuBvFxPLZ3EZkDH5mPzxgk/3Rg18f/Afwp4a8ReCvBk+teFZrzSLKOS217WdO1QG7s3juXeOWSJQXAQPCwTBIGGDqCQfev2f7nUb34i+J11SNIYr3w0bPyoo/s9ndiSUTpJBGFUbdply2Ax3ZPWviT4eajc6ZNdeE7TVtT0+6t9au7FrS3txLaSPaS+WWdtpxzEwbjhU966qtCMslo8jT5ZL0s0+x3wxFXD4RSnH34Tt8/Rr71+LPrC+0PUtI1kQ6P4m0HQFspy82teG0eDUNVjb97BcsjRr5NyPkWWNVWKQtuAGeWal8O/DPirVdR8ReO/Fl5rWqTaLGusxNZtpawzMNnlwzhSJj0VQUUZHAwMVFo97YzW6T6lc3MviEQNNa6klk1vJZLBu2jJyGiG1sHb3ByMZru7D4haPdT6YL3T5Nal0+2eC2XVLgT6feske8SCJhtjVHJCsScA5yOlfPTWIhOSpO0fJbarbr3tfoKeaVsXJqq1GLato7X089+u34nlPgf4UePLHxBKugeKtW8KeDta8K3Vnp09x4c07VzrUcaAy6ZdRzg4WRItwlVY3I6MAcHlf2j5LvX/2Sfhvrc1jb2GoeHfiTDFLY2NsLSCwZJNTt/LESkhNpEalQeD716l4C8exr4suZxqVxDBNqVzHoakJcW5aeCV0glkfIyIkKZUfeC9jgYnxjfWNd/Y+8U6pq40cX1h4tj1e3GhWQ0+GBItZjjVnCogMp3uzSKo3bwSc5Ne3ktarOn9Wrq0lzRW93dJ7WS9WVglQlUvG/MtHqrWulfutdtPmfCHxB8P8A/Cd6RpWneN7zxJpen6Q93BZ6fpus3HhLSboSMj3CSGAxb9zIkh3M3+sfgbjWd8Efgh8OtX+LnhWzv/hdo9l8LdTjub/W7ZtS1LxHqehpHbzI2mw3gYTxQLLbLcLHAi+WZpF81wWr2f41fEXwz8RfAllHfabexeKvDmm2t3a6eVe0i0K3lSWO4kSaNRIHupZreR2I2g20f95ibf7NmheJLX4geA7m0kFm1lbXixeGWmlfX9QhkW8B2uQCYxExmQzKrGOcMSwKlvlsBVqYPNFFv3m37t5Wi37zSV7NpNNSs0t0zjxNTFYXGSo4Gq6lH3U242dkrWWl0raWTV3ZWvY+Svjj+z98M/h74z8a+I/h7Y6Pa+BtQ8cS20Vpaa3O13p0YjTERhuAJosme4V45BJxlgxVhj68/wCCfl1ZeGfFfxU8K6FoiQ203hrS7qfTotSj02xikgvNRhlmhWQncZGuMMwOB8hACsAPU/jDq/w10jVZZ9V8DWOgzL44m8MT+MXktINLuTCGhvYLwBGDjCgLO8YffHGoZihB9T+CHhX4Z+KpZr/Tn1O+1W20CLTYdV1HUzp2pPa3swvoo5LeMeSw2SWy7goZXhYEcZPtU84jUxcKdSg1OU2nK3W73dne1rb3V9jGrhpYjEpx5Y1OyvFXt5p627HK+INHa2/Zqv8ASzPHcv4c+LEyRkKrNbb5ZFWNwPlLKbnB2kq3UEg19d/DbWYIPgj8MpkfTrea20jRIL62hSO2jsVWW3iuQYVwE2L5mVAwCpr5r1bQrTTPgz8ZNItJR5Gl+PrfUlt3tpYLmyVrixCefv5ZmVdxdcKc8V9o+CfC/wDYvgDwz4emurW/bTLO2mS9SAxW8xjmW5RlTOVx8oHJxgGvtMNiISy6MHrJyutOivf81+h7eUUKtodoxlFvzvC35M8q+MV98O9UtfCGs67fW89lpmuzwRXdvbvdyRvJayM0eERmKv5KhwBztx7VxlpDoN74u+H2vWjXVrfR6k905ubZ4Ptq3MMluI13gMowsbBQMEgkjuPYvjF4S0bXdA0681zxLqOhpoGvx63p93DGssKyrDPF5UiKu7YySyfMCCpAOeCD5FqulvF4h8M6roOtNeeHLbVreX7E+mmXWo7l5kRjKhJdV8v5TIVXaH6c18Zms1DOYydrtLqr7paLV7aP16GGNwtSOKdSSVvd2+J+dr3tpv8A0vmHwnrel6FrHxO8OyWEd9rFt8QdXlsLOSNWEML6hdRy3ADKRkAKoHJIc4HFd38HdRTxX4Y1nUo9Vj0jWbTVJrO88jTxJbxGC4by1RZUR9ynch2AbmD8nHPmXi57TRfiB8bFEN1cah/wlss1pY2ls8z3BnRL1funqSSFUjkv14xXU/DHQvE+l+HLi1vFt/DEWos/iKa61a8iubzTUnnN1FGny+XvkV42ZZ2Yqcgqe3icSrBYDM6uLxDcZTva+t7xTenVXtt1Kqu82k1bS+vW356n0hoGtwQXXwlt2tlvr5/EuoQXt7b2rWcFiZbhQ0CkoBIyuRuA5/dsSc9fqLxDHHc6DrVtIJPLudIuYJCsZYhXhdTx9Ca+NrSbQrvWfgtBIZb/AFe08RS67bJNcva3wM+p+TPdeUSm8ZxnCEAEY4PP21ervs7tCAwe2kXa2drZUjBxzX2+TVKNTAU/ZN6KN76fZj5/5anrYCqq0KkVsrL8D4LmgWL4j/DN4bkbLr4KzWJkeMlrtba9J247E5U59ulYPjG1UPP6sT26ehrpozLH4r+CLGSFJJ/BfiHSSGEu11ibcEXcu/gYA3AHjn1qj4yQebKMD5iTz9DTxtODo0prrFfg2v0OfCNxoQv1SPi3x3Ewk24ySrYPUnGOP618aeOI2DXEjAkA4OBz6Y/nmvuD4gQlJHOAMbsNjPXtXxb43UAXSFRghgMjdk5r56ouWdluetSdz5SuJRa69aS7ioju1cMp2kfMDwevbNf2R+Gbhbzw34fukkMqXWh2lwku7cZA9vGwbPfOc5r+MHxZIba7jdSQ3mfd7jv1r+pT4KfHa4v/AIa/DybVdL0e0s/+EB0txdQa0Lie5kWxhUoINu9Sdjt0I+XHWvZwOPwuGwko4maj711d76a27/mRXxFLDzi6t9dNE3+Wx7h8OL6CWbU7WIzq4muRLC6mOKE299cQ8L2LKY2znkHOOa8//am1LxDoPwzGteHFiur6w8QWRe3uZQm+N5hHIUXHznazArkHaWwc9W+GfiZ4eh1nUprO2iuJ28+S5trC6iabe8iSMTu2nHIDMTgbR0BBrz/4y/Fjwh410/S/h/ceHtXvtU1bX7I6ZaxTRSRy3HnoIFLRycZLFsscbV3cjpWIzbLa2Cqyco2UZe62m3ZdtNzypVac8BLC05rmldR6de587/HvV4NQ8IaVe681zbzap8P7HUZv7NHlTidY5JWCK5BxlW+XrjtkV5d8BPgH8Q/H2rWfiaDxDoostL0ZLlLa/ZprmdZI5PsyB+qYEoI4K4Q8nivtTU9H8MR/FLw9oHi7UdH1DSLLwFJLNdahc/Z7W/aOXyEKz5+U7plBbPI3DvXqfh/W9D0vSbnT/D8XhzSNNs7No9NvNFMUtlNbRRLJdXjzs24QIZSgVyX+Qt90g15OMxkcPjcNOVknGF1o3p0SeiXnd7NW2ZhSyr6xOM68rJKzS3dv+CfLWt/CH4n+EdNlvbm3jutKt9k1xd2awrqMDuWjXMSTHzYjvQOyqCuT8pAr67i0W8h+GsmnC5NldQx6RObm2QykmNbEyAIezbHXnPDZp/hG8FnZWNpqGu2+sahLp1z4gu9OuI7e7urq2le3iheKRdhVGLqQZBmR5jnGyug8TRJd+FL7TPDt01teXdnbzwXRcXMFvFbyQysd2cMGiBQMhYEsOa7cNiaVPC1LSSTi91rdrTZK/a1rvsbrKKOHlKtTbd4tWb11TR8J3fg+fxJr3i+9tLm5tbrT/GGp2dqsEkKYY3On3EjKHH3sBAOQPm9q6P8AaN0BtP1jwAZZWn+06Hq1sCTtfKizYA444JHTFfPHxI+JSeGfiF4u0H+2/wCwvtPiTV7mO9eW5it45kt0liUrECJHcwbFjYdyeOo+ifj3rTa1b/CjVARtmt9R8pW/1hElrZvlvxGMexrhw2GxdPPMwqVP4cnTa9LL+vXtc5MLLCxzGnb+Jr+Wvr0PmPT3jFksgmPlclJbhuSBnJLH0OfpXJeNEY6PPvMxjaFDCJd4LTFGMoPtgEfTr3rZFmJ2ghntPMtZd0Xk3EAaKNdrCRXUscq3I565qt49SWXTbokQttiRAYQPLgIjznBbPAHTn9K9RKyaW10fSt31T6Hhun+I7h/F9hp9rBY3NslyIZplkkjmt449iTbgV2s4bcdoPK4/H34CNSEHBU7OuN2CRkV5fLY28VtY38SFJVkWZ3SR9r7sAkrnGenbtXqzBXKMPm8yNJVOcjDKGOfzNa8jbbsZOqnBK2xlzxCRLpF3HdbTxLhfmYGIgc1418Yvsx8F/s5HVYEmAeeOZZox5ibNZU5BHcFccete4SR7UmAcNuifd22jYcj8a+f/AI0zW9x4P/ZuaWUQhp70RBGA8zGtxfICeOQdoPuPWtKVOPtW57crv+B8hn0o/XKT/wCndX/20w/hx9h1H4d/Hq3ghsbpNH8WSLLbTxZ+yFZLKT5WPLFQ7sD659K+PPHO7TvFzrbyJbzvfSRKycJiRGkAkUdc7hz719YfC6wTTNF/aOspLu3+0ah41MssUF6ovDGY9IuWjZN2AAjSAn7pXOSMYr5d+MGnafP4qa+0tr4QXs4SZDNF9+2Xy1khZScg7s8+mBwc18ZmuAoxxdKvCTsozWv/AF8mvT/gbnirFqMYRSXX/P8AEz9DnuJfHWiNaPLDHH4m0ySS2BzHOPt4EhuUzwSOi+wJ5xj9IPjLblfhB8YhcCNlNxrXlJEm2JAfDDcKPTJJ59a/KfS9Sj0nxjpNyl1Clu2vxJcTTNv8hku4pGnABII+bIHXsa/Wv4+BLb4SfGKH7St4Vm1hftccXkJcb/DasrbMDHyyLx7V3cK0X/aGHm42XLNflucmUVJSzqjKb3v+TPw7+HdsRa3p2ZX+1roDgHgXEn/1q/Zj4CW+z4ReDwUwDHdMD2Gbyc1+Qfw4UfZL4MOuqXRZSMD/AI+JORX7LfAyEL8JfBpUEZsp2C9sG7uOv6UqsFdtdz9UnJ3SR1lxAOeOcd+QOeK4PXYsq4ydp6j+lel3MRCO2eSxyT7elefauoMcjNgdxgY/CpVNJ7amXPLqeI66gVXDYwByAeAffFeC+LlHznAOTz+XevoHxAvyPjGS20DHP+ea+ffFqswk4B64+b5vevRwsbSUluW5M+YL5N/iu3HXAlwcc/6tq05LbJJVck/LnGfzqskQl8Z268kiOeQcYDYjNdg9sDuIHoWHAPfmuTOafPiIt/yr82dFJ2RykduMEDjpkgYB69P89qZNZbnjHUA5JPU8da3GgCuyADG7AIB2qf8AIp32YgpgAnjnbyM/rXlxjGenQtt7lPx7beV8H9ERVIN18SIWbCD5xHbAgfhmvH2tsDkHKncefm6YFe/fEqEp8KfAMQUq138QrqUdx+6s0GPwJ/WvIBahWYENnPQ8g55611KPuxjbcijUvd+ZyE0f3soRngk8E+vNZrWwGGOeDnBGT+FdjPa/eDRnI6AtgD/P9KyZIBuI+YnJPtSlRivU062RzEsIUHcCR1XIyOcVnzwqVJCr03EE9MeldZLabkDFc7jkZGcVj3Nv95SMKB155/z71ShJK7WncTdkcnKm44O08jH04qtJDvZcAAdTxz9a2pYDuXg54HHy8dv61XaCMkFhvPTljgf55q7Wi20B2/hyBbf4ZfFS7C4/4lMdsGByuGWf/wCtxXiVjbBYIlwMKgUEcHgYOf5V9BRRC1+CnxAl283V9b2hwMAbht/9nrxW0jCxKCo3AZ6dCO+K6aUVCmv67HPBx55N9/8AIqmIAqMcbhgdxx2P5cVXktiWY45IwSTtyK3TEMZ6kNxgYB9P5/pVd04b5Rx0JGQTTTXK+w5O7uczJDhsEA/Nj0wf8/zqF4ycA5453Yznrmt14iThgEZTnPrj+R+tVhGCSc/xHgnH51Lc7p31A5y4hJBGz5W4IznaTz/n61kyw/KAPuhtvBxn/wDVXU3aAbj07jBwTWXLEADhdp75BwPTH9acObmumDehylxb8MOM5z7nv/jXpPwgiMGr65qOwk6b4VvrkEZ+XELciuLukwjMc/3SQoGTjr/KvR/h1Gbbw18TNUY7Tb+DpLZWQ85nbyhj3O/FaPRuMd7GFaVqTZ9Y/ASzePw38OxsOI7Ca9ccYLOLibJH1cHNfR1uuNO8Qy9S5t7dckYO4SueevVhXkHwisxYaV4ZtgMmw8FxMR6s0ESnP/fZ5617DDuXQrhlOFudajiBYgZEaQKc8ehNZzX7yXbX8zxZO92z3H4PQrb+H/H2phkiV7rT7AHqCsMN9dEe3+vX8xXyJ/wUH1CS2+FngrRll41Xx8koiAGSLHSguffDTnj1NfXnw6jkh+HerttkZ9Q8TyphfukR2NlbgH1+aRufevgX/goDfme9+FOiCR2ZbnWdXeFx/wA9LqC2jx6cREfhSlCEq8I+n4JP9Aw6Uq8X6/kdneOiz5BAwST028V+gP7JfjHxVoOp2jeEdJvdd1K5sJtPlsdOs5L65ji3xzGYRod22PaCT0AzX58amVSQNtIYNuHofXn0rw/47f8ABRBv2EtK8LappFtqX/CYeJGuptA1C1lSOzt47byUvFk3Ahiy3CDbjo+c8VhhKXtKzoOKfMno7tNrXW2vS59hicO8TBUlfXqt16XP3N+OFj8df7PvIPFHxGi8IS3sltqdlplzqrWF0ls9xHJGfKTaE3KD8jMWIz8tfRHwb0/whceDLyTUfiZZeIp7S+mNzD/awlvnm8tWMJZAyjBQ/NvOQw4GRX8jfhf/AIL1aN8UtTvW+NF/JaXMjpKmor4M07xC12VVURZEeAMmxRtB3MBsHYjH7vfspfFn4M/tFfDy28b/AA//AG69F8IWGoNGt14cn+H9l4e1+3uAWjEclrFNkEMrKJGAHTnkV7eE5cBiPbTcYU9rJJXf3bHzePyzESj7BU4yS1TnzS+btZX8tj9Kdc1rRtC05dQv/hxBeaJeWbSw6nrq/wBpaZHIhxEJBuTcXbaAgZTgE4OK+ffgR4z+HeoWerG20K3uhY+Lr2fUfB2h6G/hzwnHPIsToml2a5Aj2pGHlBZZC5J+bJPl/jfxFL4UW40vU/2mfjV4mtpbWS+0+00hbC107XViaSHfDm+ZERpFMQklVQGcZAU7q9q+C/wSuPi14JuPG/h34sfE+807SrR3OkweOLT+17LywryxNbxoyoMM2DEzgkLgfNw8x+r5hKEnO/o3t6rXT1X4Hl5dCtQlPC4av7y1a5Fv10srq22/z0t+k3gH4oLrur6Lpk/g230m1mt92l6lDpc1uIWKMroJXGAR90nI3Z/P86L+bUPCXxe+J2jWhvbVYvilqBlurYFTZ2s17NcglQQcFZUAIIGCctzW3rnwF06+bT9C/wCEl+Lmq67d339mGxuPHqWk9m8kZQumLcozIXHyOVOQeQQK801L4HfDDTfi54h+EXxR1XxDqukWFsL7w/qV1fSNq2qPcWsNzsupIwu8bfO6kcRYBJwDvTlRpZfPCyV4Rs9OlrJfnf8AE1qT+uUp069ZykmrtRUWrPbzf3WPtr4S3vgUalFf+I9dW3ttSs7tbu0NxPpSWbpIHhLyRkEh152qSuc9xg9yng/4P+JrOezfx3pttdWussbbUbpbeyaeAFmW3DOyiVCqR4Z8n5AQfmIr5c8C/stfs7l5dO8J+CpWudLtVRJdR8T6ldvdqQZJNkYO5gRnBx6Zzmvbrz4AfBmw03To7TQRFq91KY0/tC6ujo1mqoxWO5LTDCjYRvRgeny1zSq4dO1tb36329dranRhq+Hhh1Sj70V3Su+/XfqbXi/wV8L7XxL4Y1DQPHngXRbHSp4Yb6CbxHYA3CgqjznDYEoDncWIDAcHIzXC/FPW/gz4f+BXxg8A6N8S/Bmqanr+m3ev2cC+NrPUNQ1O8FxFMlvBAspO4+VHtRBknnFcX45+Fvg7wha3LyfDLwXrd9b6fcX0dlcC+aa9WODOItlwUwOJlZmQOH2nkYrw34R/DD4bfHr4fePfFsvw18O6Lrvh3wfLfaQdG0u405LK+himUyuTK4kZprRpEO7CrMy7TgVphakKNePJq76Lo/V/5mPPgJV/aRjao31tp8v8rl7xTrngG6+Fug3eifErQLPxb4l8DWVpr+ha5PpUUl5LaT6ZNJbfaf3ckZC2jtsk3D91gnLGvarD43/sueCtT8J6y3xC8G6pqVtYyX2o6ml/FqXiDTb6ezFtNFJdSRl7mJgNqLID5OF2uVVUX89fFvj7RPCn7PttqaeEfD0via68P3NvoGvDwzBq+pwXaXYJllLROP8AVRyqzNj5WY9QAfqLxH8Ufgl/wrf4OXHhHwL4H1DWvE3wt/tDxPqHhXwFo/iHV7m/udLhtmmii8qXbPbXkspEEqASSwyqShjXf8jWqZZluPbxrcGnKztu7Q191N7aK9lZSvdWPcwieJw9StQ95/C07tpxk0tHpu915dUzzj4nfEv4EfFbxDHp/jr4o6b/AMITr/iG41LXtQ8P6k1h4k8Lx/aZ5YpLF4bZnnlaJ4YkZ9qxASkwuzBh4j4d+OFv8LNQ8U2Pw0+MOmab4e1vVYl0tP7S1S+1lra1hm8iN75tMeaNHLlWjiC4wTk5AHoWm6jrQ8S6dDZeH/FKaNaHTdR8Z69dQafo3hHQ4bmOaaKBVtbeOUo0SGRpZMbjBgghy1ejeC9f+Ldr4+8FeBbZta1bwtD4gvNL1/x7p3gkanF4fcxTytp+rQZLxXsMVqsiyPIflvVI3nKN5P8Arfk2HqSr4elOU3Hmac4qKWrbitlJ6aaN3TS3Z52Mq1q9OOGrUJJJ3UlGz17y3to38tdjr7D9tL4f658MPFfgzxT4ml1bxz4y0JNP05dA8Iaz/Zf9oRTs9skl3cwoqRlfKUN91SpPG4CvrLwh+218J9I8H6VaeIfFevap4is/D6QanY2nge6uraGeOFEEYKhS+0qQ+0kOScHpUuoX+jeMPhr478IX9oJ/FVr4A1TxNJPe2MVpqUPF1bxl1UbVyYotu3b8qDKITivz58P6nb/EW08JeG7fT9ck8O6b4f0W28VXmh31ppC20c0dxb6s9vftMGFxD5+nzMjOrhTIFiYMGr6WrxDhsFkOEzGnQkqDckkp2cU7PXS0r2tFXS1eoYCrCjHkou68318z7xt/2zvhlYaRdR/ZPjJr1/rMhub/AFKx+HFykekGSBEI0+BwyoEdTIqyZGZGzwQB5zp37X/hL+37nxbZfCz9oJtV8yS0fTdF+HV1Dpeo20TyeVNKhcP57o4EhB8smNCFAFeo/wDC7fDXw28C+AdM8a+ILmPTX1VPBkGq6NrsD+HtIsw8yW0eqMHIkmjspMSMcqXtlOFJDDgtQ0Dwp8UNU+H/AI3+EXjXQvC2r6B41vB4jv8AVdfls7/xDGI5rBpmhjLpc+QqoVTaqOjg71IGPGjxHleNnQl7KVna0nN3Uu3w6vRtu+v4Hfi4pUrxabWtv8jy7wr+1F4QvvHHxT8Xp8HviJ4hsPF91pmraVptxokNl4j8LXNjaG2aW6jaZfLWWTLxlWIZVyR0rjfHn7Qt9rdxcnS/hP8AFHw/DBPHLANXs7LyJ3TDx3zj7cqsqMeo5PIOMYruvifY+E9G/a/1rR9e0OTVNB174fafqRbT57e31G1jicJcPGtwDBLG0VtKZYpFYMqA/LtyOZ8a/Er4GX/w48QeJvDfgnR9Qh062zDcaNZRWd/4cdLpnsLqyUjy5rYztJDJKqxD96AYdjDHtZ9m1PB4+LnhVVqJR+1/NFdOV+i728jzHRhiFyya6Lrf8LHL6P8AF74zxromp6r8PfiJqkHhsytoWpx+HbePWLUGZHEtrK92RgKsR6nO5uQNte43/wAWvij4k0+8vdF0v4qaLZ6pYiykudaMDGJ2mDGaJmuU8uUu6xo44AYKFJPPxj4e/aC1HxJru6PR/wCzFudGmOm6HbPHLqMLCwZ5njYovmEsjrGjMFLSDoFAHoOn/FfWFnsbHWfB/i7TJ9UtGg0/Tb7TibuWKfa/nTRCMQqEbeXViwbMfzZGa+ZlxXicNU5q+XRV9be2lGzWu0bX89Dqo4aTkqVlb57/APDH0DP8S9YtfGvwF8P+I/BHjHS7jQ/E17pY1XVJoLYaydY8hYnV8FWMBl82XBJdSQMMa+jvGMB81jjk9cDrivEPHmqNrXhb9knxK8VrFLd/GdNNJRRNGkc6M8YP+0BCmfRhx0r6F8XW5UyuRkDIBJwTzmv0mNX6zhaM3FRTgnaLbSu5aXd30vfrf5ER5YL2cdlofGHxJhwzuc7VQ9Fxjp3/ABr4f8dsC10E+8Cec5we4/Q197/EWMeROW6Y4zyD2NfBXjcKBeg54lJJA69c14+IUYz8z0KEtLs+I/HTMLt0xwHPODwc4z+tfqV8JfF93J8OPBzx6lfeG7qPRNHsLbWn8U6NatdNaRrLFDDHNF5uyRXaN0DEurbScrX5Y+PTvu7kqOhzk/L717t4X+LfwE+HPwl8KX/7SPjnQvB3hbXNcutI+G+r/EDWYNBtnv8AT4LW61SPSNRaUNvga4snaIjCLcoApzXgZzj4YGhCtLA/Wvetye82vNKFua27T0td7ozzBR5YJ7tvo+3dbH6C+Ofi/wCG/DUmieF/H+rm7vNfjmudB1uLxhA9poscxR1Mt1ZI/kOAgWFpmyVcZD9a9l0PWfFX7P2m33jPxAmiDRPEFsl3bXnxD8a6XZaRpdvaNGEIuWs/3CqrbDJMVyoZif3bMPwU/aA/bP8A2OtW1yK6sf2nvgfqWnR2MS2D2nje1vrm3Ea+WIpTFkl1ATJOdwQEdcV8+/tsftY/DD9tX9m6++FXwq+Pfh/wz4QvvBGpaf4u8YX8Fzenxfrfh+20q4h8MWF9OhFtBcQz3d9cn52mjgYBowZGqsB7bG1sLSWU06cajbnJ+2tTslK6bqR1smkk1eVltc4aHLGV5KzWzs/+HZ+zXhD/AIKT/B79qH9ojSfCPwt8XfAj4nfE7whc3+iRfCuw+JnlQ+KHgvBK8NuxtAl0LeSEKkdqsyzoGbcVBJ+3bn49/Gaxg8UX8f7PHwhtbXRkjsPGlrbeM7nU7qwguAIlgaJdPZorZxEFYRKYgIX3bcMR/lrfDbw9/wAIp4n+DXi6bWLyw1vVPEel+JNLtNCv2i1O0gW9haNt0alo5XwSgXLYYYHOK/1BNH8caVpi+BNJ8C+OofE/xi+LYk0qf40eINCawstK0W8EjPp8Ucr7t9qyNLF8rF8srZG5QuK82pYbE0VSw1KUeW12ql1yPZNVFfSTst1rq7ntzy+WD5XKbXMr9PL/AD9Dl1+I/wATPGPi+LxtpPwW8I2mqCaw1OS10v4l6iY9YjilltoZEg+y7pLdwP3nljyykaueCSfcj+1n8UPDd3pnh/xB8GfA3hvU9R8+DS01DxdqGnWQS3xG6xZsxEFi3IuAQAGXoCDXzx8Rv+Ckv7P/AME7vVtGvv2mPgvrnjDwxoT+CINB1D4yeGdCs9L1XT5La3vjqUMt4k8cE6xTosbx+bbuZw0eduPJPAf/AAVU/Ym8Da3qnxc8T/ty/sySeKNT8NXWg3XwlPxH0++0bw/FLfRyWyWOo23nG4aJYzLIJAocSmNSuBjw8txmae3o1ZZRGNKTtL91Wbhsrq9Rqyet+WKsr3uzik4ttxqPmXlf5evoz2jQvGHxV8T+N/iWuifBb4G+I/E8XiabxFrmkfEXxzqOl6v4fQRQwPDZ/Z4mSaA7o3Dgh98zqRtG6vQvjt4z+L2jeD/hrrPjfwJ4B0m9udVv49K07wf4nudZ0iKJbW2YxTtJGksciluV2/rX59eGP+CnX/BP7xH8Xfiv4Y0H9qP4O+OdS+LPxAtLX4b6F4bW+1XVfFb39taWUsdtciFPs0ivGzLFMUSUqMseEb7g+JnxB8QfGj4d2V5JqvhKeTwDo+oa3owstHmsh4skjWOO8ja/83yIGgWLzHjlUOApOXBBH1WN4kxGBzjEYfHQVOlamoScZWm2lezbtZPmXytfRnDSpYCnWpVK6tLV7JPtr1f4ny6nxg+IFoYDN8O9CSNpF8uSTVbhI4WBdnkUnPysCOe+e9Vn+J3jLW7K8bUvBumafZv+68y0vJJZwwJBuFRuoxz2r8/vHmleIpPGPi7xavxB+LtjqLa9HaSeHdE+JlxB4S0VGtRIpsLdImQwhkbK5AyT1r6usP2dNR8Wfsx2PxSf9qr9oW08QXPw/wDE/ijUtC0nxNopsbSfR7hY7WJj9iNwiOh+YPJuPBUivQo5pjq7/cUFKL2fNHXbz7H2FNcDzpx/4VJKbS5k6NX3W7XWid7PS+l99j34eJhNokqrbO7xWu9NoJU7RnPTpxVK2+JnjiSCxks/DmhSWxthFC1xNciY+WWT5gMdcA8etfjL4q+AOqa74dmv/EvxV+POvCH7NewW+p/E+7WyuIpJNrMYEUKGKvx04IHORX2d8GNLi+C/w/svC3grXJrrQ21O61CM+LNbk1/VlnuSAy/aJDv27lRgnGMEd68qpxj9XfNiaDjHVaNSd010ureu3zPLzPF8DYTBe0y/MaletzJOPsJQil1fNKd3btyr/P7oh8c+LmydS0jw/FCylZ1gkuGKApzyTz3Ga+Wfj58Q9ek8BeAtQ8S6f4St/DNjo13P4KGjWeqRSeQ17EJ3KiUSrNFNAux1bbgyZzkY+e9R/aJ+LB8RX+mR6zp0dlDqb2scUGhwMxQSNGAGZSTwO/PFesftNXDn4P8A7Pf72Q3Fx4G1i5zOgaSR01OA42ngnMp49q9tZlUr0alaMVy8j6a6rT08z4vHY3AYrEQhQg21Gd+ZLrbRavfW/TY+c/Dvjux1G81KOz1ywsX1vUPJ1eK+h1eWC4kGy13TESMSrKqgljkjrXQ6hZ2NnqcNi3iPwxLdQMTG2lWGqz2sbbXLI8ocYO1Cdpxx0rznw5pOraEs+tz+HEik1XVFn09I7kRzXpBJZ9gUBMsQR3HpwKxNds9ecahdMsum3N5fveQi0JuZbVgXIjMoABPUDHIBr4TD57iMViXCNOnyq6TeuvW1m9nvtrfZnl+zk52dKP8A4DH8/wDgHuPifwwnhG50261qbw7vm1KRLBLG01C6t7lohE5lEYnwI23JhmAOQRjivpLxB42+IUHwE8U3XiPUtC1Dwb4h0zUDoktnZXEGsLem1NrMsrTOzeX5brgEnkDnHFfnbqd34k3WHm6hZX17PmURxmSe502QSlJI543xtb5FYAZBVlIPJx9gfFLxXBefsZ+BLq0WWJbjxHeaZM0i+WJ5UgsvOZR/dZ2c4PQH0r6jhXMMa8dTpY103ZN+5G3l5289dWaYapQ+vUPZUlFtvorrTo7L8jwH4aqjWV8y8k6tcghTjP8ApMvUV+z/AMF4Nnwr8GKBtxo+7jjG6eYn+dfjR8KIQ+n3zADDatcnBIyf9Il61+1PwityPhd4MUZA/sSJjj72CzN/Wu2avC67n2829Eb96oVQnRiD3xuP+RXnWtKFjlBwcjAHQ5r0/UIWeePgbY1LE4yQcV5lruR5mBjaSc7uD2qXF9NiE09jxTxD9115ycn1J64/lXzt4wf76rgYZlzzyMV9Ia+u7zBjjZk4/iPNfNvi5RukbptJXB/Xiu6gtbM0Sukz5205DL43jUNlks5mPf8AhGB1rvpID82TuOc9ODj/ACa4XSAp8cuANzLp075x83VB/kV6RIN2OoGCNx429q5c0UXiVF/yr82bJ2Mcwr1OAc8Z4Pvmqc67HUxjknOcZz1zWov3sMFABOMgrmqlyDvRVG0k46Hafb9K8zkjbnaHq3Yt/FQCL4ffCG3OM3PirVLpgykKdsCpk+3y9a8yNqWyfRwSM9BXqPxgJi0P4F2ZQP5/9s3pJ5xhwhP4lh+ledtEclmIBXgAHg11z0UY9tCKUrU2/N/mc/eW6KWG05Iyc+xOMVhywjdlVwM44OAf88V1F7gk4JyR3P4VzkrYDHcMDOR6cURstUbxlzamZPGqrgHknPuee4/z1rBuIj1OWyOeK6Cd/lXPJBwA3QfWsK6Y/Pwcc47gGhuLer07C5lsznpIxk5yfU9z/nFQmMbgMbj0+U5xU84PPc555wBnrVZTubPII5wTgHPH+frUxcErWJlJ6o9H11FtvgPqLFihv/F9vCqk48za9t+eMkV4xaxq0Y5c4OAT+Oa9V+JM7WHwQ8K2yht+p+N2mx/FhPm4/wC/Q+mK8jtZdsEZbOT0JPNbSnHlUWv60Oek/iv3ZoBByM/h0zntVcqMMDyy9ecdOn9KRpcgknkfdKrnP1qlJNwxYsSCFyQCByO1JNrSOho07odMgBH3Rxyd3X3P5VRKgjDEYY4yeT9aJJ9xbkM2e55HUdK4fxl428K+APDup+LfGevaf4b8OaPAbjUNV1S48m1gA6Ad2ZuiogLMeACaXNfS47aqx1NwqngkMDnAPzVnTFCDkrgEjDN1r8v9Z/4Ks/ACz8QnTLHw78RtZ0PzPKk8U2um2tpATu2l0spZhOyAc5O1j2WvuzwR8RvCfxO8KaR428E65ba94b1u28/T9QtmKsedskUsZ+eOWNgVeN8MrDBFactaklUqQaTdkDTW56BLEhBO8Elu5xk16Dpc9tpPwn+Il5O65vJtO0hUiXzJZDNdw4CqOT3zgV4xNdsoCqM84AOcAHk/1r0i2ku5PAuj2VrcyWj6/wCPbLT7l4wrGSBd7OCCCD93I46gHtXP7dXvbtp81cyqRThyyfVH6OeGbI6eNUKoyC00KDT4c8BRuTOPp5fUetd35iL4d04EbWnvbq5bPU/M+D/5DFfnR4e+Kfif4N6b44/ty11XxtJr+v2sem+ItRvHl023S2WYywSgMXSVzKrDAwwHBJAA+yj8UfCcOh/Du317V9J0DVfEnh2y1UWVxqMaQQPqm9o4hK5XJG5idwBxjjPFVGanr10/FXPJr0JU1rsz7O8MSGH4feFolxGdQ1u4uyQQN4fUyoz6/Lbjn61+a37Xk3/CS/Hn4T+GVyzPo+k2RQtuJfUtWlPP+95gr9GUmNl4R8B2u5W2aBHfSGM5Ul4rq7LAjjkuD+Nfmv4x3eKP+Cgfwx8OzSWzW8HjHwxpSRNIBM4s4Ib2RUXuQFdiBngE100mni6fM9L/APA0+8ywz5Jub6J/oeu34xux1HTPt3r8RP8AgtVpcg+FHwS8VRRh10vx9qfh+5cqcIuoaak6bv8AgWmnH1r9vNRcjfx2yCM7W/8A1V+Vf/BW/Qo9b/Y01zUSCz+EviLoGvq4GTGstxNp0h+mL/muTKZtY2lfdtr/AMCi49+7PuY7rufyrrPIs+A7u8p4CHaoPpn1Ir9q/wDgj54d8Y+Lv2g9M8K6L4k8PWQ1UxRan4c8UTvb2+t2nzB3Sb7qm3yJDuKjAJzxX5I+G/DVrcXsOoXZEtoi+Z9nGG87Hf1wCK+xP2XPjBJ8GP2gfh74602R1i0jXoreew05C13eQXCvbvEqnhiwl+6cZIABU4I9TGV41aU6NN+807X7201semsrqzwNSc1q1ZK+/wDlfuf3gz/suHwP4Pm+IHxBii8SWek+FdRu7y08L+I7Y2RvH8xdLht5YvNlkgiZLea7HlEeTI5BUoGb6u/4J/fF3x9qvhrX7HRfDHw70+w0PVxZzxLqaeHpWjVbJXuPJEqlwUVRIET94oJ2FgSfhv8AZP17XNRe8s/CvxMuB4N8QW8N94q019UbU9O1W3kZ45ppJogAGVZlIj3gMs/zH5DX72fsh2Pww0yxn074d6hYXFmscrf2faeF7fQ7azIkLSeXJlppcuzkOWb5PLBPAJ+aw2Y0auPhl1a8pSaSb0STs0krrVvsfLYXLqM8HDH4f3Er6XTcmtN2m3brf9Sl41t9R8VfFHwzqnhXU1kgstagvtT+b7Ta3htwoMUAiVhlvKdhnghc5DArXzL+1doskf7TPh6e2t7V21rwPBqiieb7M0jWM2oxMYmyAZQscW1TnccLg5r9F/ilbfDyTTNX1PUNXl8Na/p9jLcNqHhrUrfTfEU2Bs8iTIZGEjOqbplwhbIZMFq/P79sixn1P4gfsv8AinTtIh8SzaiJ7aHTLqaKKLWZoZtMvoYXkP7vLGWQcnaSfSvsZwqUcPiEpprkbXdNe877b27pHkYnDYaFZ+zjeVRttJ77bJbdfme6+DdK1sBb1tR0fTdaTTDYQDT9QuIboSKYjDAZpCAGjVNuANo81QCR02b7xDOkd7d+JPCi3UVhpdxJeancSyJpkSwrLJ5ryK2yUoojy+RtVW44zXkHhr4saFbaldyN8PYILljDb3NlMiw21vCiwsyeQg2LICJMSoBkY96zv2p/2ivGngf4H/FDx58NtG8P6z4i8LeArrXdA0bxRqcWmeG/OVdwkuHcNFm1tZJpVjlHlzSwIr4DNnkwuHxNTljVgtbWvpvbtfY+eh9XqyhQc7TcrfNu2t9Fbq0fw7f8Fxf+CiXxe+Pfxbl8M/CX4l+KPB3wR8IwNodpongjxZc6XaeM72CSRZNU1C4gdJJiUKRxwsxiREBClmZj+EHwd/bZ/ap/Zu8aW3jX4KfH/wCK/wAPfElqRHLc6L41vmsr+Po1veWMsj21zC4yGhuI3RgTkV9KftfeIfAF58TNW/4RS01G08ONrs892mq38V1e3jtK7PJK8SLECxY/6lFRRgKMAV+bvi+0hGos+nwLHCyxoxjLNBI4QeZJHuGSjNuIz2NdbxKnXdKKaivh9P8APufp1PLqFDCRp0Y2ilqmlf1fm+p/oZ/sI/EW/wD+Cif7B3wq8d2etfDfw/4z0rxbfaJ4+sL3xYnhq70TVrFZFnmtIQryJHcJd21ykTKyFLhkzlQa/Un9nf4TT/s3+FPHnh/Qvid4akb4hxwS67OmsN50k1tqDSLsuEtCEM1ld3UEknluu+2tiYnVpBX82P8AwT//AGW/EH7N37DHgG28YTKfFPxWlb4yXtjHEYpNAt9Zs7QabZs3UyC0gt5nPGGuCv8ADk/S/wAO/wBmDxH+0IdUj0/4z3fwvvdLlMOjx395cnR/ELuuZUlEcySARkRjcm7BlPB6V8FmVShmWOnRjRnN82nLOS5km7N28nvfbVvU8zLcNRyuvVxtGqkpt35oqSV2non17eVz9cPAXwlufhx8SNR+Kfi/45fBDVoJrMQS6Vrceq3dwlvFZmzj0+K9nKIlqEELFZIpcNbR7QozXuWt/FLxrq3hDxPJ8OPBUB8LaZaTvdfFHRvEtlo+navK1ncxw29sZnjM0siXGlIGiY7VlZCRIhFfz2eOP+CdH7WPw+nm1fUTZ/EDRdLlGpjWPDvim68QCFIf3vmPazvHMqgIWI2EYB5r7d8DfGjXPEXgfw34B8YyeI/glZ6bp1loy+K/h34H06TQrprCWK6gvdZtrmBrm5k+0wRyytA6u+0DIAbf8xm+SUMVjKWJoYdUai928nK3KlZWSvqtdfvJzHLqmMiqtHEc+90rJau+11Z39PwSP19/Zcv7zxRc+Ljq1tDay3vhzU/CVjbpbmG6/wBEFlHcxTqGZEeIvGjKmQzFnBw4FfI3wi0r4VeAfg1afFX4lXaxzf8ACYXsAi0vXp7bVrdNPuLUR3A00qYbiLzljSZMEl/s+WUE7Zf2fv2qfgv8FLq41bxXqKeKvEtzqcra1c/BD4Ua1p+iaw15HChJt7+6aKCeaSNG8u1aOMkKojyefjmfR/h7480/Vz4m+K3xI8L6RP4ovrjS/Bun/Dy18S2sVtJN58UhNzqMCRSlZE86JU4ZOWPBH28uH6+Y8MUcoc+Rxmm7S+zyyWji2numk9O+uh87RorBSnTupWejSaXTo7P+tD9QNI/bn/Z68VXHi3wkz/8ACP6NfaPa/wBnX8OmwppUl9cx6nImZHVo2vhAmnW8yyEwl952iPcx86/Zv/aR/Zl+Iuo6n41+I9lYaL410PVItK8JaLe6jFa6hrkUC20abLKKJLZPKjbzPu+YBLtiZtuK/OTxB4c/Y+0jRZdNv9V+KV0kNqlj9stLPw54bmsXvop/IljVry42PNmR0aVXLCBQpKqQfP8AT9c/ZUi8U6B4r0fSfiv4q1nT7+zjs1uvit4f0211Ge3ZEtheQWmjs5XIjZiSuSoJbvXJheE506tJ4mUf3crxu6S03alFSSaej1V01dKzPQxeLrexTpwT0+0na/8Aw5+q37eqasfj14a13wouqyrqHwVfWWn0qIzXEVnb3l8WnljAJaJUmj8wZ+4Tk18Rwwi38Hf2XaW97p664f7Q0SKaxkt3fTrpfMjiCuobYfnVWAAOB6Zr2X4p/Hv4taZ4/wDgX411z4X6b4PfRfAl/oHghrv4jXGoDxdp9xtbzrrUIFjdfKWRVVcAOH5HHGDqEHxD8ZXaeL/EHwz8G3es3uNIg1nx98TPF9/q8sNnEk/7lJrpSYo1nVPMVdp8wqCQTXqZzSoV8yjKVelGUoR5U5JOTje/d2XdJ9jLCQlNOph4v2yWu7XK2tbeun3WF8J6Ze6Rq/gR7fQLi0ltbuKS81FI5pxqwEZSJVmXKFgDIpjUjiPBHAr3ibVddvI9Ns9Je/tLZ1QotrHt1O6dGRL1IppWT5LdD5srDzMeeVC7gpHIaDa/GI2Taf4f0j4EWGmyzwy3dpZt4guba6e0gneM3MZuv3iRp5oO4FfmyQeCIJvGnxVllt4/Gdn8NNPnjuDFaz2nhgajfWZSRLqXAe7EiYco5YZDkKpJHFfD4nK8NUxsZY/F0Iqzd+epNrVt+6qTVv8At5W1t0R6KwuOqtR5HdPZK29rabvXTVM+wPilbT6L8Fv2aLiV5Ybmy/aO8L3EyXVzDd3NmL5biPbI8eVzuVgT6hvSvq3xdt23Bx3bA9MHFflt8UtQ+MGu/CzwL47n+Jmjap8MNC+MHhaK88LWngG18M38V6NTAtJfOjeTAia5ckBzuMrBhwK/T/xjNumul3YUSN3wOvGa/WsvnReAoxoVVOKgkpJSSe705lF21XSx5M4+xk6b0s/y3Pk34iKGt7heMCPdxySec/yr8+vHrfu7wAjLOW4GO5r7++Ik+yO4bqrHAJHIPPFfBPjyMFbxQeu7GBn3Oa87F3UvU9DDWcdT4U+IErLNKMgck4xjNfnX/wAF5/D2nzfsI/sB+NdH8Iy6Da2vxN8VeHdT1WfT2tBr1/daDpFxc3EchP71ZGsNxkIA+VVUkK2P0J+JDkTzYIG5dox9TXwP/wAFaPhJca1/wTD074m2+o/EC+m8GfHjwtr93Za/qVxqHhHSrG+s/EWgFtHhZ2jgQ3N9aLIIwuWxkcCvNw1fD0c0wntqjjJzlGKsmpSlTmrO700u1brp1PTqUfaU+ey923W2+mnffY/nn/Y+/ZS+IX7YvxXg+G3ge70zw/pem6dJ4l8fePPEEvkeGvAej2wLz3tyw5Z2CmOCBPmllZR8qh3X7W/aIsf2cfAXwwsvgn4A0/xFqvhzwzdD4n/D7xfqHjKKXxxrOuW9ydG8Q3utWSr9jWC/hismtrK0UiNNNCFnczM/rv8AwQ80/wAJ3w+M8HjIKYfGt9D8OfCc1hIs19aatqmh6zoEl7qFvvWQ6fYQeJ2uWkGUScRGRSoAPyt+1jH/AMK1+IWm/C/w1p0Wuav4Q8H6n4etPEa2drpMWlxRzSzX09qIgC9zPIikyOziHd8iq0hNfe5hmeBy+OEyuhSU8VXUpu60jCN02nytLWyeqdm7Xdk/KwmHr4zF18RVny0aPKlZ7ydnqrpvTya/Fnff8E69C+Ft1+2T+yrqHx91/wAL6r4En+Kmm2Pjzw1BbvO1veLcNJpGi3cTtEscVzdJZlpoXIjjk5BOVr/Qz+Jd3a+OfBmueEfh7D8L/Deg+F7NNRj0jxlef2SdRktnjnhj0945sSXaEXA3yD/XDOG3bz/nWfsUfDew+Lv7W/wG+Gj2emeEIte+IGk3V7rHiqWa60W1/sbVo7rbcLI6oWuItNltQzvjdddDjFfuT8If2r4rn9rP4pfDj4hfD74Qap4dvNX8QW/hddY0aw0O0+G0em3kuoprty8MazXkNrp1jdI9pvWS4eaIAhsMfxviueVYLOMPhsT7Sddw5lbktZT3Sclqr2sou8Vd62b+jnlmaZ9ha2YUV+6oJJpJ6Jpu90nvZ7tXdkk7n88P/BUi0s9K/wCCiH7cNmluCYf2nvGUyEgIWE2u3k2SB3+cHNfnrJqSwhcxxoDxlix69sZr9IP+CsFnJr/7ef7U3xQ8LtBrfw7+J3xn1rxP4F8VWd/ANO8UWk8yTGe33uJCN0vOUByenNfmjeWtxayWkU0doXuYFuUEN9Fe+SrllAlMbMI3yh+RsMODiv1N1KFa8qMk1fvc4Pq+Jw9GnHEU5QdlpJNPZd0j65/Yn1SGD9q/9n2a5a1tYovi1oYN3d3S2MNpuvok8553dUjCbt292CjbkkCv75/h14v0Dw140k0u7+JXwO1D4bxnFj/wlnxWtP7OMskJ+13T6Vb3sjDdIEUIHJkVDkqSGr/PC/Zi8aN4S/aT+BurtpH9tLo/xY8P38mmRxfbI77ytVtmMLJtYOrYwQQQRngiv6zNE/4OFP2ffCHwc8Y6Xof7Ffieb4m+IIpruyvvFOmeGNV020vfs0r2ysqJFLFZRSqJHjt4lbYXwegHxHFFLFSx1GlSwkqtKUGpTVSEFB/Z0km299Y6rqnc5K2RVs2k6tGDk4K7s0rJO/XzWp92ftq/tGfs2fs3+C/HPi7XPiz8I9W8N+JPFMjeAfCnwgv7zxR4kvYja3cv9lwRtIJQRMYQbmYrDAJsFmBUH8V7L/g5C8UeFfhKPg5pn7I/gubSB4a17wdqPia++J17D4kuItbcMkyrFYCHdAF+4+8Mf4lr8pv+Cgn7QPxd+Mvx01O4+PfiE6l8QtF8OaJo/imz0y30fS/Amj6kNKtbq6tdAtNKjSxjsA8+6BggndT+/LSh2P5rXrXGoXK29qDPPqEgYqvMh6gAfWvTya0MPCcXeLjFx15tLJ35rK9972Vzahw/gKcFUqxcqsnd3b0d9klb8bn93n7Kf7ZXwW/ad/Zw07xJ4Y8ZaL4Y1uK5g8O+JfCnjXW9SHiPwnd2sULTwyLbwSRPE+VlglTKyR4yqkMg+k38cfDSK0gt0+JPgUvDMHlkn0PW9VjcBMDBTTRyG59/wFfyd/8ABKD4xap8AP2jND+HmrPDa+CvjNaf2P4v0rUIRLG9xa211daVeKcEpJFLvjyv3o7mQEH5cf1wat4+0LVfDlxoXha20bUfEWqn+y9O07UrxtGs7pprhIBvuVjZowgYndt+8ig4zkeBnFTLaXLRnqpapuaju+7T0vdeXc+Tz3Jf7Lx/sanNafvL3rWv0fu6W9drHzFd6X4e1Pxfe6lZfGzwH/YTb5V0zS/AHiW/1LeXLNISlogUgEcdAep5xXvHxd+KHw48X6b8F/B2lXninVW8HfD7WtC1q9/4QLU7WO4ubqaymtZ7a3kjM8kLGOYtIq5QhMn5q+E9J8YaJ4Dv/EU1t4XuDr2p3k0OpajqmtSXVzBMLktM0Q2gLnYyFTn68YHb61+1l4xnvvB2p6RoegaPq3gnw1eeFtI1Aedfy3NveNA8j3CO+1nQ28e0jAALcHPHJRzinTrVqawzjTlCyfO3d7JcvLou7vfyPp6XCdZ4enOX8SN1b3dItLVySvJ30+Vz23WPFfh+XToNPuhe2N/bOklldD4X67c3FixxtaNJDGGJAHB4Oe9efn+y9U1jS31Dx38Tr9hNcJf6XoXw8uNDurhZVwI4Q0zCMq4jJYqQVDLgZyOs8TfFKDxz4o8I+K9P1CwLQWGmajPbGVbi5EyrH5sUkQDA7ZPNXY/YVsa9rXhr4dfEm5g8T63Y6Zp2hpa6rdanql4lstxBd2NjqBjigOGknC3W0IpJYKwAzX5tDGYTEZrKjDLU+WXJf2klfmvbRJb66209TShgcMsPUjUxEuZRbUVy7r3Wr731tZa9lodBYeHvhNol0tvq/h74uPdO4mnstW0JRqUpc703GRxIOTlSOx44rN/aT8Z+ELT9n7wr8P8Awv4Q8ceGbHQvEsuq2V94psVgt9UjuJLKBkSbzXaSVGXngYXb9K9s8T/tDfAnw9LHqGo+LbW3i4uk1GXRrqC3COoYO1xJGvykYxg8e1fIP7T37Q3wK+J/wm0PRfCPxP8AA39qaf4tudWmutR8Q2mn2ctvM9gyhZTISWzbzfKVGMjNfoHDKxdDMfavCezhytJ805ddFZvlv52ueFTy/D0qkHThJyve7Xk7u7X4X6i/DLW7HS/Dd3qeoymCzGrywPcCF5VjaSacoDtBxnYwBOMkV+4nwZu7e8+FvgO7tHD2d14XtLiCTBUSo6blODz3Ffgn4D1HTh8JfHWjz6tpc8upQ2Oq6MLHU4r611CWLVIJ0WKSMlSTaXk8wyQCoOD6/t58Adb0+L4MfDK0a5gSW38E6dbzxmVSYnW2jDIcHgj06ivsI1p1cT7JP3LX873tbt52PYq04qiqyvzXa+Vk7/oeuakxhEr4DFkPUcd/8/hXkWtyFll3L/exke9d/f6pBKpCTrIpJVGVg4BzjJ/D+deX69dKodQ/GS6nviumT0te5yQl0PKNemYIzFl2lSSM8j0FfMHjK/CrcnOChb/ZP4Hv/wDXr6J8Q3A8t8NkgE5BHTJ4/lXyF4/1AW6XBkO4vIwGOdlVTrxpzvc7IR0SPNPClyLnx3dITvK6PNLknkfPCP6168VJGcYz09R6k185fDLUxcfEfUkZslPDszA9CuZ7deK+jZJQAc9c/IOmaWKaxFT2id1awTtB6lDLbtuCcZOTzjrjNVZiDLGCuQr8Ky5YnNQazq+m6LZtqWsalYaTYxKxlvNRu0srVe5G9iBkegOa5/Q/iD4WuPC/iD4laZqfhnXvDPhXw7rHiaaLWNaXQ7DXo9KtriS5sra4lQqLpxFIIFYYaQJjOQG5VTjKSp313/4NhpTlG6TfRevbsdh8a3/0/wCBNpvC+T4M1O98rkYEl6oBI98fpXEtGJBu2MzAEAnkj3H8q/Jj4a/tP+O/jf4cj8Tah4k8Qw3nh6+ufDtjaXGuS6g+j2pkFxCkUhwwV0kjZgON4bHFdPdeNvGUzFZPFXiBgR0OrzgEds/NXFVzL2dV0nTd13t5W/Tuer/Ylag3SqzXMnqfpLfxjGPvEctuADD/AD/WuRuAm9ui85z1ryD4R+J7q88CwR3F1NcXWnahcWs0s0zTSNlzMhZiSeBIB+FdDc67KS/mMeTyQc/5xXfCSnTU11VzzKkJUqjg3toddOc4GSQRyQM1hXbg8e+cDt24/wAayxrbBOWJwMgFvm/Gs6fVwwIJ6jOD36Yoei06ii2ldEtyytn1ycY5FclfeMPCWjXq6frHivwvpN9tWVbHVvEVlpl8VJ+VxDLIr7Tg4bGOKnutYXzNuRjB57iv5Rv+ChniK38X/tafFfUJZxdrpmoWnhu0WB1dYI9PsLa3Zd2Dg+aJiQOmfWrw1D29Z0r20b77WX6lQi5XbZ/Wr8YfHnhD/hX3wh0638aeEbpp9Zur6RbfxVYT7AEnxuCzHHUDnrivPbXxHoEiKE17QpEC8GPWbWX19JK/iNl+xIPLig8ouctJ5pdk55JHAzRf28unJaSwah9pguULxPCZIGjKnDK6noRkdCQQetessqc48yl7q8v+CTGlGC5b6u7P7fk1KymBNrdW1wuMF7a5S4VSTkDKkjPse1UJb1ASA43KOvoK/ms/YU8ZfErwjpmtyeDvFEukL4p16O2vV1CNL/S3W0iwJZUkB4TzmGUKkkgZ5FfsfpvxO8Q21rZQ6xfQ32ox2qJqF3b232SC6mCASSJFk7AzZIXPGa8fENUa8qCd7WV9un6bHqY3KK2Bw2GxFaUf30XOKV7qN2k5aWV7NrV6H1xJdKcEMpbblSRk9O9fmf8A8FM9Fudc+FHg2eW2ubrQ9I8ZGTWFt7p4YoJJrV47V5Y1I3ruDgZB2lgeM19RWfxQmfHmhCMAgYzt/wA9M+9fI/7Zvxl8F3XgZPB17Aup+IJ7oanFbwzqDoqrG6NcSg8HPmxqI/v4cOBgZrGcnGKnG91r/WxyYKlz4unCfwtn4Mat4VdJXmtZFgtpZWFvBIrF2VRknPoDgc/0r+hL9gn4f6h8Pf2avCaaj58V/wCL7658by20p3LaxXrItsFHQboYIXOO8pzX4SJot7qmqwIWmEcvy20Fv+9LB2GXOAcDbvPHIKcjmv2C/Yf+KCWPhO/+Eus6ut5c+Fov7V0E3bOLn7LM7G6tgznc6wS/MuAAscwGAAK9OpXqPCeylO7Vnt0Xd/df0Z0ZhToQ0o9HqfobPdMsmFPzZAGTwR0PNe2eHZjcQfDTTznB8SXOqFeufIhb+W418k2XjrQ9WntjpGp2Oqw3lr9uhudOu4720VPMkixIysdjh4pVMb4YFDkdK+k/CGtwNq3hRjIoj0nQL66ZtwwjSRqgI/X8q8iCi3J9dE/v/RnlVrqKifVnh6wtLzwRqb6jaR3sF/rV5LNDcRLPDKiRopDK2QR1rwj4yfA+90Bf7U8KySXGkRabbve6Bd3RupbUzIvmJah8749xJ8pvu/w1754cmST4b6CY2ONUS4nBBzuM908I/lXVfEyZbnW9G0QEA6x4vsdKVQeZEWZFI9eciqnBcyiurS/4c5Y1JRnp5mP4k/buuzNp2j+GPBtlo9r4a0C28OHTPGAubPUbRreyis547tYjui5R9kgR1AI3D0+a/wBnPWPEXxu/4K1fCD4s6xFbeH/CWjaH4o8VSeHbvUkePS7yHSJLaCeKbiOVCrKokzkDHyjca+j/ANq74P8AgjxPb+LvF873WheKdFJk0vxBppEctw6yGNIrpekqEAAHhx2OOD+fPwp1TW9O1PX2vXVZrXRvJs9Rg+UO0k8RLADAHEZDDjIYjFOhWqQre2VnJKW/96Nm16XT2uvxH9XpVaMvZx5XJWvva5+tur/JJJwMYKnJ4b6fzr5d/ab8I6P47+A/xN8K67a215pV5oK315BeWy3kLLZXMF5yjZXI8jg/wkAjpX1Tqy7ndicHJJVcqB1H41418RtMOt+CfGuhRkrLrHhHUtOhIGGWSeznjRh9GZT9RXBTc1OLi7NNNeVnf+tD6nDyhCtTnNaKSb+8/mJ+NX7P3w88FafZaj4O1/Uo7OdCJtLN3HMbRioHy5G7AxkAnrmuvh/Yo+D2o/sl+K/2nfhx+2OPEnxS+HtnZ3XiP9m67+B2q2HjXTbufUbayRk16K9exNticzpd7OfL8to1dgK+JdQ+LMl3fmx129vZYUlEEk0xyInBwTjOSAe+K93+BHx/8f8A7M3xT8NfF74balbC90uXy7uzureLUdF8RWMuBcWV5byK0Ukci/31O1lRxhlUj1cHHEYSSjjVdt7bJ+V7X9evU+1zSnQxVFvLPjg9VtzW6O97XWnMlofoJ/wR7+Kfib4Sftg+GPgz8TLn4n6V4R+IWjag/jXwV4ecR6rft/Zc1/Z3Bs7grGshZInVhtYxyc7gcV/ax4N+OXhXwpDPbeDvhX+0Vq+6CeytzqetW2kQWcb/ALyXyokgn2SHLlpFYMQygg7VNfw0fD/4yeLfit/wVS+F/wAavhp/asWq/FjWbSPw5d6fpqxzzXtzorafeWaRRKVVoZS0Lqq/KoV9u1ga/oN8JfGb42+KvENn4OuviL4nH/E2g0vxBqGm+JWt5LCOe8EJaNY2CSMvLKzDB2KM8gH0qsMBCUZT5ZTUYyba1u21f7/ds77fI/IOIq2Mp42nXp0OV1KcebXaV9Y301XfRs/dnQPH/j7xTY3k2h/s4X+qWkcLXN1L4x+KaBoI1dVaWeMRwMoRtvLYACk9ASOE/aH8b/HHV/DPw+uvG3w/8F+EfCfhvxTJN4cv9DvDrYivHikiNtORPIrRg28ivGFU7ogOnX1H4DfAz4m6cfD/AIV1seMbnTXdrvxL4h8TJ9ru7yzugjw6gdmxZoJRtyiM7xMshk27sV0v7T3wpu/AX7F2t6GdVTXJ/B3iu08SWmsw783EMup26yPtb50JF7LlG5XODnqdsNWrV6zpTqRtK9klrb1v28tmvn5lCjVjBz+rcltHK612tpv13u9boyfB2lfHiTRtA13Tfir8GPCcOsz/AGfS7bw14Z09taRtpLgJ5A2hRIN2ZBjzRnqcZHjz4f8AxA8VaV4n+G3j74stq+g+KdBuPDviPTNL8PWK2VzZ3sT2s0ZWJgpUrIeDyOMgYr3j4H+Djqnhfwfo3iXUbXTn1XSbS8urrQ7W3j1O1Z7O2vXbUJpJMoPJn4eIMuRCxALODwH7QHxx/Yl+CdnOL39oHR9Q8ZQS7x4e8K6k/wAUfFN8pYMU/snSo55l2ku2Qi/x55KmjKKrxylOEdFordX3Stf+roeNw2ZRwyq4VKLWu67a9N767n8v3xU/4Ne9HuvC/wAT/E+nfth6zrXjHRNAudS+G/gTUvh3Z+F7PxBqG5haWWpag13OYo87RNMqDaCzD7pFfhf4P/4J23NqB4o+OEj+G7TRrxLGXwe97HZJE6zGAvrWp7vJtYQyM3loxkaNd5MaEE/2M/Fn9tiw+Nnhy7+GHwF0X9o3w5458U3tvYp8TvH37P2oeHfh3ZW0lwJLhbu41J43hE0CSQowhkLyTquBv3D4yuPhlYfC3x34C8MfFDWNH+Ifif41ajdW8ekalp6P4f8ADnh82zKVeyYeSJ7ub92VKlFSMjksceVxNia+DcaFL3W1zOSVmo7WXbZtPe7suh9bwji8fi8PVq5pJSknZRsr6K7btZbNKy/l89fNPhF8VBZ/CLw74Al8Q6R8S9C0tI9J8G+KvB2sprOj6XYxosKae0zuzSpblNkZjZgFwoyAK8l+Nvx+074RaO/h/TvF0P8Abmq2MWsjTNO1BJZbbzVeREkVWO11AXcpAYE4IBFc38bNa1K8+KvivQ9E+zaTo1n9vstFsNPtxbWlrHa+dHAAq4UYCodoAC7lA5U1+CH7UniLyviv4O1xJruLxA9+dI1a4F07R6ja/wCsgMyk5MkbCQbuuG5yAK8DIJQjmvI92mr/AHPX5K2i36WPazfK6M8K8RCy2bR/XL/wS4i8Y/ED4SeKviH4x8XeI/EOveNPFk3w70qC+vjNbppmpT6SZIWz8ziIJq0ibiSuMAgLg/n/APt2/HTQfHX7Ufxink8RyW8Gh+Jf+Eb0yO3iF4sVnpCLpyBA6sgWRreRyV5+fOav/Dj9qD4sfsK/s6fAH4meHY/A954K8V6JqsmpeHfFunPLqN7rEN94nNtqdre+ckdpFbwXtksrukhdZVATgMv5KX3xXtvHnibV9eXTdBvtXv1Oo3122pXOppIsrF/MOxljYMWJJHUmvb4os3OjCV9V6el352262PByam0nXls1Zfr91j+sT/giv46+HnjHwp8XNM1VdB1O18IeJNK8V2MGq28MEkeS6STrK7KFEE1payLvyFkdGG08n0z4geFvAmi/EPxpf6h+0n+zT4A8L634n1XX7S31T4taXoPj69a7lzZ6Y0kxliht0R5RMtvG0kvmbTlcV/ED8VviD4h1LQ9D0ec3Nt4fh1bUrzVbfwRbSWSI0EcS20tx8xJU+YysJDt4z1ArhtOuNL13SPA2p3/iPw7pVvols8d7dXyZe0aS4R1vLTywSLqMRooZzyrKSeDXNgMBl1TKHgcVSc1UfM7N73drPWz0u0la7utzlxmAlLGSxNOo1zO9rJ62S697dj+uS5+L/wCyT8JPF3iS+8eftA/skfE2bWYdLg1nwRZeK9W8Z300WmwTQC+FtZadtklllnu2QM4aJkUow2Lj59+C9tYaOmt+PfAKWfjLwj4lu7bXNI1mws7vTtI0PTrm7iktxNHM3mhSymHc7Da1vCzkhnFfBPwe+Jmha9FqetaPqeg3S3GpQWo1+ymimhuvIjaRYGuQoLeWbhhtzhWZsdyf1I/ZGt9a8S+GvBHgnXvC9ne6xe+MtZtrK2tlOjaPrdvb6pNeRzm5nC4g2kN5uXCkMVZlG2vmeIcuweUxeZ4aU4xk4qpGVT3VGEW09lyuPLZ2srfFexnUqKpKUcXJpWtdaWdtHurK+rtd2vZH6Y/t2WFzd/An9j3VtBjh+1y2+p+G4fsV4s1u7L9kKqJsbSh8iTOeANwPQ18JaH8SPGFnc2Gn62bjU/FlxaT2+iSWepz6laadYmRme0a13hEkGWxJjezt85bHH6l/tdeGfDtp8Av2XLGfU30rwzoPx9Hh++1n7U2sppdrdrftNJHNAA0kagblKfMV29TWr8JP2CP2b/ibdajq2i/GG28VyQQ/bNbi8EW1xBJAl8ZCqiS4cNH8wfgIWDDDBTisuNK9GosDVhLemmpJWbu315krNbrX9TnySjUVWFWNVQnGKV09Xoltpp33/A/KfxJ8Y/ENnHZaY1rPpWt6Zrf2tbiwu5g0BhMkLRzKqk4YSOrLuGT+Veu6H/wkvxW8V6NZa1rWmafoOn+HLrVtY8TabKddbwbo2nRCW5a7ZVjzKySTLGgDSF/KibllA/ZrxN/wTc/Z18QDT5Uk8Y2U2l6bbaWscWswW8U8aRrFvKmH5pHZQ78klmLetYdr/wAE+PBGhaRrfhbwx4nubS28URwQapdXmkQRalHY2c/nizFxEAzedcC1lkdx839noP4jj4aeGpKUZSpOXKm+b3Xe7tZO+mqtZ7M+vnjczrJqpW5l20X5I8K8W+ILHxR+wZ4tu/Dy21r4W8LeK/CF74T0q2BLaPa2/iezi/0h2+eS5fAeeVwu6V3wqqFUfe3je92XFwdwC7mc4OCQeeleDftA/BS4+Ef7Dvxo0T+3pPEENn4cs7y3ee38qaAWGs2t8DuyWb5R3PG3jvXeeNtW3b2DZMsCOec43KvT86/deHcQ6mRYWUlZ8r07Wsj4nHU6kcRLn3u3+J4L49vfOjmjUgmNzg9eRnFfE/jOTc90W3ADcP8AZPXr+dfWXiu7BguXVmBZScE9OCMe34V8geMpCsE5XB3ZIDZIz3OanGzvqdOFWiR8IfExtqTS5BAmKcnleuK+6/jd4M+EPxx/4Ikj4J+OtetPCutfFW70Xwb4U1y60W7uk/tS2+IUNxEHuEjMaBFibMjsqouSSAK+EPiq5W3uuo2v5h3DGOTnAr8fvip8Z/jR4E+JGsWfgL4xfE7wVpywWt1Bo3hzxleWWgRv5Snf/Z5drXcWXcW8s5PJ5rzMPHATzHD4nGc1qUudWSfvWaW/a99He9ulz6DCYXMMZGWEy+UVOS15rpW06pPy6H6xfEX4HfBj9kT40at448O+Hvgv4W+Emn/Ca8TwPYeDYgthrepJa6foRtfFr6VKs1jZtbu96HYSSXE8EykhmUP/ACifFH4t2nxI8X+IdK8bfCJNG1201nUdXuorXx1I3jjVrG8mnlihsbmTTIJXgiCwpJNKWLoisIQxOPuz40/tr/tLWXwm+Kd5rfjbwz4+m1XwVLperXfj74X+H9b1u/tkkgkSNr5bWOY7GhiYFi3+rAPBNfAPw8/bi+BXiTxJZf8ACzv2LvAWn+LNWnj0pPGvwJ8aan8MrlpZ3Ee+TS7sahYhSzDKwJCuO1ferG4fNOSvhpK1JOCck00nZtJq+jsr93u9Dy/7BxuR81LHwvObi1yyuna6TadtdWtf1Kfgb47+EPA2swa5YfCXUk8QafKJdH1rUvEeoaxPopKyB3jt7kJbPLvleQO6fKzZAFdp8P8A9rDwMfir4p+IvxL+H+u/ELVLnw9r9/pbat4vv9OsNJ8R3mnz2tjq7MlpdNczwNK8sdq4iieZYt1wgFfX3w1/ad+Efwu8Xxavqn7PfiLxv4ZW6D3nhjVfFmmvdzIBtwt4LUDOCcgxBSQDgYFfb/hj/gp1+wXoXhP4ieHJP2OPi/4Tu/HfgPVPBc+oWs3hzxfZ2Q1GMxtIkZkgdcA4MigvgnFeLj8JluYS/fxUmlZSUrWT6aNP+tz0MNmOa4KPJQjKMG1dWX+Xbre+p+Enx2+Klj8ULHwFf2OlyN/pt/AYNVtSJ7Lz5LFkkCkjDDYy5HYn1zX2R+1N4E1bwX4ZsbDVfg58I/hzF4f8XvpF1J8OPghpXgCDV5W05VtroakNZ1LUbyKdbO5kCzN5PmF5F8pnMZ+c/jP8fv2W9SuLTT9L8GfFXSIrGWeS0kn0i0smnR2XBRHucEfJjJ6VyGu/tzeC9TsxpWq+G/Hvi/SoWjmsLDxT4hto7S0miieGOZY0ZvmCOygEkAMeKwoZVRWGdJptq9urV301S20v/wAMe7mWfvF5thsw5F+7fvJrfSK/Ta/Xc8Zv9e13S/iDLqGk3OraVDbMs1lfaG0+lz6e4tQUkilg2tGVk2ncpByK+mtK+IPwU8SeFfCmj/8ACH3niv4v64gm8Qa94n8T6jrmpWdxb2ExkmMMkphSKSeeNhGQWC2hBYbiG434Z/tk2nh3xpbeKPDf7Mln48t45EF14e1LUL250rVIgNjxTPbW25QykglSCMg9q1fiP+0Fq/xP1o6vN8Afht8Eksbd20qw0G/vL/U2yuAjTSyMwVcDKyAHjp3rtp4S2HVJ72dr2f2bXfztt1R52Mzapi8wlVjFxg3f3ZNfavZJNdNLO6s/u+Sfib4k1DxN4i8SavqU01/qF/dSpqTXBBvneIFIXdeMsq7VyO0a+9VvhdLosV68+oQwPeQSA2s0gJ8rZz64+bnj2rgvEN/qFxrs9zcuTLcTET7MKz8k4Bx7n86ptqUVlZSiNJIysheNo22sSx4ye2OlcjwNSGHdBPtqn/Wn6HXh8bQhjPrLimlqk1pb/P8AU+2vhf4rvbT9oD4W6t4cmms9bn8e6VbWd3b2D65Nam4vIbaQLaAhpgySupiUhmBwCDgj+w34mXaaFYxr4Wv2tgniEXmr3t9qMejutvw8bs9y0ZRVZUypOcgnFfwMp4t8TWSW1xpOpXVvqNpIs9pe2UjWt/ZuORJHKpDKw7MpBHas3UfGfxI1ksdZ8R+KNZzy66prVzqcb49VkkbIFeFmXBuEzZUY4yo17PorWeqavdX0a0PG4lWC4grRqyTTjr0V/Jqzuuq1Wp/ZZ8TfGvg7xB8TPEFtoHiHwxJe6/q76rZaTD4m04OHvFW6kiRzMIzsaR1BDdFHeuX1TS9e0GOG51jTjbW0s5gS5ivbbUoN+N3lvJBK4Rsc7GKkjkDHNfgV+wd4J8JeONG8Y6v418M6P4i1TRPElpDpM2s2C3r6cht2lIjjbK43bTyD0FfrdpT3Eclno1kipp9zeRX+pxRwZOLVJlhKcDbzOy5H8LMOhrxcwwuGwuKnh5Sl7RO99FHVJ2sk79r3Wr2PpMG8Q8HTnFrlslZp3etm73su9rM+mfDGgL4h8T+D/wDhHdQi03xTc695EEb6re6YNRVQkwx5NvJHgBHBLvHzjPUGtz9sfxR+0SPA3iiO9+B58T+GhpA0/wAZfEnXPEWnnQtL082sOmNJb6d58l1MygRSBnKDzQjCIADHb/BLxpoPw78EfEDxZN4c0LW/EfhyB9btINZthHqF1bRWrsYbK4CvJGS8ZDfLtAfJbjB+Mv2jf+Ciuh/F34C+KPC1t8Kj4P1HxTo9vePqEevxajBp8UEsN/IgxbRlyywbMgjG48dq7uHsqyjGSdej71WDTndNWbu47vtezjtezR+d4ulThnleEL3UtrtJc1pXtdJ336ryP5/dY+OHxN1DW9U0E/EDxa3h231Se206yOu3MltZ2yTMkSRoXxgKqgA9qz4fEX2iYy3up65qUscmXM1/5KMQc4P3jzj9a8WiviLySaVwqFjIzMectknP4k/nXTaU11ezrFawPIJXABSEsHZjhct9WFfduMYyvFb76HvKmnHmP3r/AGe/DerfDWy1/wCIPirX7XxFZ+L/AANZr4c0LSbrUJT4fh+a6Mk5llmErKkyp5cQVF8ttqLuIr9uf2dfG3iDw98JNGu7o3djZatc/wBv6OZZTG91Z3UNu0UuzO5A+CQrgMMcqK/FD9mqPxte+NPCvhi78Aad4b+GXhOdD4p1PxJqovJPGENta+ZLHEqspjtpZwsbtuB8ouFdTjH7c+Mbi1g0HRv7Js9L07TZtFtZNPsNFjMejWUTQI0cdopdyIVU4QFm+XHzHqfnq8KjUlKV22tdtO2hy1JRUuSJ9T+DfjO80nlT38jqpKrul3Eg8g16ofGtvqKiUTksV6buvfrX5ieFNQuYrksZCgD7RjhlIzyK+kPD+u3GxVMhlViMnPTpXJOdWL5b/MzdGPxI9+1vU0kt5NrnLgnrycn6/wCcV8h/Em73PNySoBOBgLnng9817Rf6q4tpGLfOFOM4xn1NfNvje+MiyZz/AKssW5wSTWibbSZtCFtTyT4Tzyf8LF1+QEkL4daMDpnddQ9Prj9K+ovtku1cncFOGYjOOowK+OfhVqhh8feIySSq6MqMM9M3K9D+FfTw1iDYVHBPJIIK84pqcI6JmdeF53PFP2pvDOn+L/hvqLPHLNr2jQNquhAGYrF5Iae42qP3R3RwSI275syR4z2+cP2PvFM2u+GPH/wtb7JdPLu1e30+/uZbW3u7S9hNlfxCVCGTBMEmRkHcQVIJr751C6sZdOvlvyn2ZbGWS5RozKkypGzlCo5+faU9t2TwDX5DfAuAj9oWDRvCOr+JHuoTqEd7pWmmLwlci0jBaS3k1SXzlQr+7UlYXyy/Ljg1lUTjioVo6ppp/wBf11OvDJ1MJWoy+z7yfb+rb+Z8d/Ay9tPgt8fvip8FPG15qVhp9lqV3ptobCKKeUy6bc/6JOEkdQyy2U3mfKcthO3NfVM3jTR53v1sL+PVrew1K500X2lwzXtrd/Z53hMibFJXds3bHwyk7WAINeO+PPHek2H7X3xS8I3ambxf4ZubzTbr+y/DOgG6uJrOyt4lgTxOIzfXb7Qkagxxg42EYUV6FJoWs6W+naPqK6vb6nd+be2tnetLb3d0YyktxcSRqkcJ+eZSxC4JbJHOTw462k5w97lTv1fqttLL06XPpcXWlWrxxEtHKMW10u1utOv3Hunws8daxHp/id7G6vNI0KxkgudV1S88HT6zZ6eWWQGSVjPE0ahFDMQjgKhJ2hecv48/H+X9n7TtG1bxZd3/AIpsvE5urOwu/Dvhq3srDSpo4UkgluZHuCGjdpFGxXDMocqeBX5/aJ+2l8LPhbf+M/CniWPx3HrV9dXGi61PZaKbywvLR0uIQoje66vFPA4cICrIccMRW18Rvj38A/jv8HNWj8Wy/Fa08I2msadoOneLNA0mK0m8NTI0bHbYXAaK9GwRRtFHJGUD7i/IB9eiqlPBxnJa6a9LXtp67r7vM8vCUsPVzmksZSdSlKSTjFtN300cdbpu6SWtrdT27UP+Ci3wqm0y1/sf+2rLU5FRr5dV0U3FtbHb+8WJo5TvIPALYBA7Gue/4eG+DYwTJHJqADY2jSZbFpM89RIwH0xjjrX5yr8PP2d7l7pJP2jNV0+NL5otPl1H4J3lzJNa7VKTTmHUPklJ3BolVgNoIc5wIZPg/wDBCYEWX7XPg+IgY2av8KPE9h9MmNZhjvXHGtiHJtbH7PW4D8PYxSc8VB+dOr/7dQ/G59tfE/8A4KJxXfgfxLb/AA58OXsfje8sWstAvL+WJbCwllyjXTEv1hUl1Ujlgue9fg14s0TxRZu/iDxJKt1PrepTia9bUo768vLk7Zp3mAYvlvODb24JY8nBr7J8S/CrwTokKXWmfHj4aeL90skbW+k6Zr1lcxqDhZGW5so0ww+YAMSAOQDXGfF7QfC114H+HI0/VbS7ls47yyvb+1sns4btyyMCrOAXwBtyB/AeTmvSyzFVY1UpxSjJ2bs77Pz0+7qfHcVcO8K5Vlvt8nqVZ1ZSSXNdJLVttOlHta179bNI+LDG7ydAdx/vDGK1tQiebStMEP7wxzTLIufnXPlkHHoefyru08DRsPMSW4uIm4UxxbkPvuHFWLrwhHp9vbSL9rkkmLfIEZFiGcBmP58V9NHEpUpq2/8Amj8wcW5o+jP2d/jB4c+GGgW2m+KPB2oanZEPJcapFLFNFbF5mn3C1Iy5ykOCWGPLzX3Bp/7T/wALtT09tSPie102JEDPBqZ+z3x3AkBYxksR0+XPNfmVrPgbwvoGm6Ktt4tvR4i1TRRq93pUt44t9NhI+ZpyOArDkL1IPTGM8gL/AOHdt4Uu7q6eLVfFr6v5en20LvGkNrmEiVo8bMYWZSjkn5gfSvCnQhXqOrBOzeuj3b31v167dj08RiFiVCWJk3KMYxW2kYpJK1tLJfq7ttn6b6l+114Univ7LwSmo6vqMMDGO+ntTZaZCSCE2s/JZiPkDKqs20EjIr4m8fa7famk+paheSXmramFv9Rurli0kjyEkJuOW8tNzbFblFIX+EY5z4VNpXjvxd4f8F2V/pHhL+1ruSW5vtThEWixLBBLcTGRmc5zFE6ojEAuyLxww9f+A3wlm/ar+O3gP4SeGJ/EyXHjrxTHoyXt19mRbexSTzLu8nbaPLEFus8sjZOwREk4qFgW6sVHTXVvt/X5CwuIw2GnOpLovu8/wZyGmaRqFrorX91YX8j6c6jVNQgjb+zraT5dsN467oiqkKV3kOFkBAAIYQeEruTUfH1pNpjjTk8Lh/EuszWGbYh4AFt7QkEqVlmaNDGQ3BZTvChj99/8FKv2oPD/AMUPGQ8H/Cn4bfDH9n74SfD/AE+1+GayfDfwTN4bk+LP9jg29r4i1iJWZWu7xEjkd4Y1UrGm4Egk/Hfwt8J2nhjwRb6gdR07VL/xjrlrqHn2jMRLZxXTwxRbGUNGwljuS0cgVgPLIBUqx0nKfs3Umk43UY2vs7K/l1aXp1uRhb8jxkk9P/Snsvlv8j7q+DL69otrr2q6+8NvqfibVhq8umWsNvFaWoaP7w8oLtJyB5eMLj3r7r8P6+8Wg31+WyY9GNsrrxsLjJ79eK/PPStXk8xcuSXcYOfvEkYzX1hPqptfhx5oYia/lW3XAI3jcqnH4sfzrxJSnNc0Vyq6W726Lb5Hm4iL5k76n65+CGP/AAh/wj0rbta5tNE3g9P308d0+f8AgO4/Sr+pXL67+0B8I9KLsY4/FP8Aa0yg/f8ALmLjIH+zCa5jwrqUa638P9MUgLpFpAXGdoX7Do0rZ/BgtM8C3v2/9o/Q53IaPQdDu7193zBDHYzPn8GnWuipaNWE4/zX6/10OCD5lN22T/E6/wDaw8WfZ/CV5bRyOsmseICuA3GyIM5yPqa+KtJ1KXw18BPjP4sggtZ9Wn8UeAvA2kLcRCRi+s+KIUuRGeoc29vccrzxXrP7T+s/a28PackpbFo15IrNyGmmdhx9NtebSaR5nwj+EnhTAef4nftseD9KCA7nlt9E0rU9RlAA5IV7mIn6illVJ1MUuZbzjf054xevpc6pL2dCKXSz+7V/gj9TteKhztHT1Gevv39K81viDMQwG0EB8DoDycfrXp3iJQrzAlgGckdyM/yH+NeRa7uEbbOCBjjv68+v+NeVGd4tHvwSaP4/rz4aaR4m/at8T/DTWIrfRrWX4qan4OWL7P5llp6f2jcW0M3lKc7YwUkIBHQ9BX62f8FIP+CEn7VX/BNjw1D8SNBvP+Glv2YjYQXOsfFPwd4fl03Vvh7NKBvXxDovmSva2xdsRX0byW7gr5jQudh4D4d/sEfGH9pX/gqB4i0fwt4U8R2/wxX4y2fi7xr8Q7C0C6d4esZxp2o3vlOzAyT5u0jVEDYedM4GTX+kx4o+Ivw+8A/ByXSfj14h07wX4S1Dw1L4X1XxB4xvdO0vQZrGaJ7fy7q4vGFu37ncrRSqwdQcqQTVZ5m1fB5zh6VODnRnDmnHlbSu04u6TadnL8Lp3VrnxBh8NmEcLGa51Fyk7q26sm+71t6a9D/JX/Zt/aM8Rfs6/Fz4d/F7wfFb6td/D/xtp/jjTdLvJ5baMXmnzpNFJFNGVlglwrJ5sZDbXZSGUla/sX+Df7an7H37dfiDS/ito+g+CPAPxG0jwpea98StB8R61aeBNduruGWK5nNxIWW01YOUmmiufKWXe6RuRxXwz+1t+wd/wSQ8PfHTU/id8Kfj9+zVqHgvxLol9FrXw68P/G+0s/h7qU91E7G7sYlvWu9D1KBpEkgktbiWyEsP/HpsLxH+Xr4w+H7n4Y/E/wATeFfA+vReLtGsdRC+Gde0DWdL8Qpr1tMA9uVexuZonkAby22lWZkyY4ydg9fE5VhczjTxmHqPnirfahLletpRfK2vybTTepz5hUwnEEZ4ZuVOolvy3TXXe6b89H2e9v8AT5+Gnx8+HXgWHxH4x1fxz4Y1y3tLdtOuLTT/AIh2GtQXcc1s5kjSWK5ZQDC+VZA6+bF5Z2l1NfEuqf8ABYD/AIJ6QfAf4/fCDXfjfff8JhfakulWHg/W/DV/4e8QM7wQP5wuZ1e2YK9vGWkWVi8ivhBiv88Xwj4w8fRazDpHjzWfiR8P/CTS51WW08I6vqbTpkFoTbwPC4DgEbg+R1619e/C/wAOf8E9E1fW/FHxU+P/AMRbzRreYawvgrSfhtrdjJdMrYECpK0pYqruA00rcA5PJx7uBwFXDSjiISXOmt3pZdLLXz6dm2eCsqwmFl7LE1Ks0r8vLG2/fdP8lufpP+3/AP8ABbX9on42+HNK+DfgzVtA8IfAHw5Hb6fN4V+HjmPxX4rg09Da2T+IdYYC+vEESoGgiMVq+1cxNtBr538B/wDBW3S9Nv8Aw5eXnwpt9Y8Q2fh9/D14tr4sl8L6Pcfa55vtaQaWbO5tfmi+wJCzRebAbIbGO4k+dfGT4+/8Ed/Dfw18S2X7Ofwv/aGuPjHqVjDY+HPHnjjSNMtvDWhSPcwi7mdZ9QmlCm389UMUPmBnUgoeR8T6/wDtG/EfSb42vhXU4tLs7S0t4r7xFZaVZwOVkhD26rMId+9gxYyBg79dxAGPUo4x5alSpQjyPZRSSWutv61PReW08xoqcE4xhpabu7WWvu3313d9NT+gb9hn4n/Hv4yftLfEnxP4m034jab4RX4TeKPE3grw74p8QC08N+C54bSCGxluLX7PEbgpHMypJFbIFuJlmwpAB9d+Hnw3+Jd78VPCuv33iZ9dg8S+PbLU7SYXcs9x4bto4oJwIDJ0jP2VjKABl5G4G8mvO/8Agi94h+Bdp8I/EvxG1Xwt4wvfjP4u8QXXhjx98RvG91cWWh6vp8iuLDTtBkkBF1FtdridLcSyfaIEEm1RFn7DudIX4UeOtF1qwe4uPC3gG9+3Qr4i1GO11L+zFiY7UjVQoZoGH7yUs2BkheRX5rxNjY5nmFSU1Zpctn5aq3lftunc9zKqUsDTlSpPTT59O5wPxX0O00f4ja3csJXggtp4N4jI+aRTJPJI3cuZCq7eOe5zX83/AO0TYSa9+0R4D8PRls3GuStIpHzrHG6puP0WTP0Ffsl+1J/wUG/Zn0vQP7V0n4maVqfjO71WKe58KReFtY1KS0ie3kjkijv44RGzRsIg2PlJ5Bxmvys/Zd1jQv2mf24PBes6l5I8GaG9z4g8SXX2drV7LSLMnUNWlnDFgrJptnfynBIHlcdK6+Hsur0ccq1Wm1G3VNa2t1RebYtQyyom1z2Wnc9c/wCCi37RPjHT9c8FfstT23g2Dwf8EfBWj6FqE15ELm9l1i/8PaNJ4hhuYzLgrBdiWIKYwd6S8sCMfmnP8S9O06NbfSNV0DS1ij2+Zo2kpCXOMMf9WTgnnFeM/G34l6p8ZPjD8UvizrDudS+JPj/V/G94C2TE2pX092sf0RZQgA4AQV5aSSCAxPbOcGvsMVhKdTETdRpu+rstWuut9zwKTVClClH7Kt8+p9laF8ZtAW11HTvGviLXdZ0++086ciaFpcOn+ILaMndth1HdGQmQMxTCWNgMFe4wdcvvhr4XisJYB4q8VaRrMH2/RtcOow6PbXwXCywyQokpingY+XLESSDtYEo6M3youR8vGM4yBnFeg+D521C21rwpdfv7DUtNudWtEbl9Pv7G0muLe4hPYusTW8gHDpNyMohGf1alhk6tPSPVdLfzeq381pvZrZS9q+Vn198Hv2gNP8J6L8TodF8K2Pkf8Inb61ENZvbvVbdLyx1fThbSrEHiQSbLi4j3hQWWUqSVJB++vhZ/wXA/bc8LeGPBHwg8KfEmLwL4A0W+TR9Ni8I+BfDdpqmlW99etJctHeXVncTEhrmZgC4HzbeB0/FnT/8AiS+Br6ZwFvPGl/Hp9qpbLjT7CVbi4kx6SXItUB7/AGWUdqk8OzCC90+diqm11CCfgEAbJUf+lZxSmqnKrq7t1vZJPfzuvkZVcPSlKPPG+nXU/wBHvxJ8Ftas/wBjDT/jLe/tI/tKfHnxtqfxS0dbL/havi22Xwp4dE4k8ttL8OWIj0+OeWS4hzcvvk4Kqyqzbv02/ZG+EX7Q3wtv/D2oeKfEGgHw7qmkHWfF3hqCVE1TQrjUJb+U6YghJSVrV3guJp5PvvcbFJEQr548S+H7Sy/4JtahdabMkzWWpeE/GAuolCBN1zpe0ptGAFGcY4GTivqPwJpmraZZWN/N8ULiy1TVLQahcQG8jvNCtkkb93HuyHkJjMTs4OFDng7c1+LeINaVfL8sxD2mpa/aunBqz2S11tb9D5injvYShKrBvfVO1rPtpf8A4B9lfEyPWZ9Hg17T724g1XRn07W9OjaDztNXydUtxcSPEcq0hg85A3ULI2OSa9I8vVi7mcofMtxASYArxr5s+0ZGTjkdPSud8BalB4l+Hmm2l3q2m6pqjafNZXbWt01ybhxLKYT+8RZBldh2soIOR2zXH698SLKztY9V0yW51JDf3ug6Zb2EEt3PqV7b31ysyoqggqgVnJYhSVVQcsK8NYZYZVcTzSd4Qbs1u5QvfV3tf7tLHrYXESjVnW5rxkk15fjbqcr+13DHcfsm/HbRZ7pJL+T4Z63PDCD+9/cafNccjsR5RYZ5wM18x+KNX86x0yUuT9p062f/AHt8EbA/jmvpb4gDUfEn7PfxysNRsYvNvfAXiNVuLmB49XMkukXI2SrISS4DFWZPl4wCVAJ+H9U1I3Ph7wnIG/1vhvTrgnPOWsoDn9f1r9j4WqOXD2Hl5SWu+jW5z4qaq1VJHN+ILlZIJo2wRtIbJ4/H86+XfGmGiuFB4AYjB4+te86tfFlkDdXJGAOR/nvXz74ubEcx3HknG4ev+HFdOIZ0UEkfCvxZVvJuy3OMnjsD6V+Ifx/iDfEC6m2ZMumwvlSQzY8wHA59MjPp+NfuL8Wo91vPwMNEwyvr71+In7Qs1vbeN1aR40J0lXfcMbVSSbJz6dq82nS9pN8urs3+R9ZkGJhh8YqlTa1j4n+O8Cv8H/iQI97Kvha7fJA/hQEfmB+hr8a/B0m3xh4UYAfJ4lsTy2Af9Jir9ofjJfRy/Cn4jrFIu6TwdqKgEfMM28g6H+8PWvxW8LN5fibw8+QPL12zfn2uIzX0+S0pU8NUjNdf0OriXF08TiaU6crpL9T9drmLeSCo+Y/MB06nmsW5tUCnEarzjdjg/X+da8ssbAsuQM43HIK596zruUdN3mDy8gqMrk+1cUYSveO9jzp4iM0tTW0Dwv8ACXxf8O/2ldC1z4cWfin41eGvgsvxZ+EninVLyQ6V4fsvD+rWw8UWwsgds08tjem4QurKI7GfJjYIT+eNj47v7IMml6f4b0gs5kEuneFtPgukJOSBMYTIAD0+bjiv0w/ZX0OXxV+2P8MPCFyoj0D4j+BvFnwV1+8NysFvYJ418Oax4Zsnmz99BeajZnaO6g5GM1+SVzDc6bqN1p96jQ3lldy2V1C6kPDJGzJIjDsQykH6V7GFjz0VFu8lq+tr7em1/nc8mq71HLoz0G58X+JdUGy+8QatdQHkwSX8pgPt5eduPwrqp1t7fQYZwkhlSKNEcTscCVWdnjGAOvUjPOeeK8lt5csETcW3BVA5JJPGBXqXiy5aHTrPQLWNFh0+yRZJ3IHlyONzFfXkkntzXTCPJoOFkzyu8dtRgvTKweexUyeYrfNIoOc8d9v6isFb2SKG4s5dsqXChombll5AIU/T+dW7CaQy6okxVd9q1uSowrHOBj+dY7uGRFIDGFiGI4I6gf0rXli1Zi5mnoy7FIqBGMhjDqAzdSARVuWSC0kiktbtrwriQtJaGKMMCMAKSdw6Zzj0xWFPPJ5cXljLqwB2jOME1ftALlcO4weijqD7VLin7xKXRH7Vf8EzPgr8W/iH8IfjP8R/hrob+Lb7RviVbaM/gq30yWzk1qRtPtrhzbaigaGBkS4B8qdAhAG1weD97a0PH/wjhh8U/FH4O654Y/tS0uox4d8SeN9H8FeItKTTXjV5J4tQaJBHdmeJ7WQNtnyVRmZWUflh+wx+3d8Qf2RvBPjH4ceD/iv8Tfhp4c8c+NY/GesX/gtLG8t45I7COxYyQSI0vmMsMQ8xNwCoB5ZOTX6oWPiq9/aq+D1nL42/bA8VftA/D631MXF7p3j/AOI+oC00K/W5i1KOPULFo7RbaeOaOCWNNm0eQhRmCg18fmuCwn1iriK2HnJtJ3SsrK3XmS6dbP5HP9czvAVHUr4mmsJf3U1JyWm3uxd9b/5np/wx+Ongf4keHvHGneC/CHi6y8Q6Vo11purafr+r6HpFxbm6tbqLdFMbsLNEdrDcnDhlwCGGfw2+IOsmD4T3LBiGTw6lukin/nrHHbgZ78yH8q/Sr4WfsFfsN6z401yKb4m+Dfip48SBtZtPB+oeIf7QsvDESxgYW3hdDchHYMZJ2c9CVwCa/Lj9ojwn4y+Hnw/i8NeNPD+o+GNbu76ytY9P1VUjmaBfOl84bWK7D9n6g44r0shwWBwMas8K2lNRfK+mj21d7X26GdetWr45RxEbNW1cXHm89W3btpHfqfA2oM4hcB9pllAUn2Of8OK9FsNUk0iTwtqccscrPLDfGOdt8MxT5yiICFADxkYA4Fc3ovhTxn4qu2i8HeDfEvi6BYjYJNovhu61yKSSXO9kZI2XdgHac8BSfeuy8UfDrxH8P9Qu/CXxG0+fwh4s8B6VBNdeFtWKrrEc96VnghdFJCutvdCV0JBXG1gGyB7EpRad9+n4Hbz3aV9T+hb9nfxVJrkyNc6/8OfD2h6t4Uj1S51H4q+KdO8PaLfRz+VJ9kikvEaCWVlYhbfglVY54Nfr5r19pupeGfCN3ptxa3GnXnhqxlsZrHb9ikiNtFsaEL8uzGNoX5cYxxiv5b/2f/j7q2tWcfh/QvBiz+HfBujaToPijxJqPiWDTL9JpYvs0R06wcE3TFoZm8oMjN5WSyZGf6ddZl0PRtC8LaTZXW+x03w5ZWNi8qfZ5JI4rWNEdkyxRmChim5tpYjJ6nwKqqLEToyh7qSad9776bq3nuc9eEYqNRS1d9LbWt18zH0OPZIeDkvuILdBXuHhlsIhDd8+m3npXkXhtLS7ZmjuIGBGeJVBA9OteyaALW2gBaaNiP7rhgvQcVy1IWaaCEm0kbuq3ZWFwwBcjAHTPBz/AEr5V+JniSHSrS9nnlCR28LSzSM2FiRAWdj9FBJ+hr33W9Xt1jkPmK2FJAB4OP1r81f2yfGX9ifCL4l38MpS4/4Ri6s4DnYwe6Atl5+swrnqT5KUpR3PcyjASzLMMPgIb1Zxgv8At6SivzPzp0v/AIKI+L/CvjDxJqei+CvCeqadqEjWdqmq3d9HcCCOZmjk3xuBuYAE8YHpXsekf8FUNSEgOr/CPSZRkBn0zxhcQkHvtWW3b9T2r8X/ADJAww+CcjOegrRhkkZVy3uPQ18dVxeMveFTX5W/I/vuh4NeG+MpxpVcpirJK6nVTfm7TWp+5s3/AAVB8HappOpWFx8LvFVldXmnTWsM9r4ks7yCF5I3jViDGjEAkHjmvl34P/tR+H/h38arb4n3Wn6rdaZPfXq6rYQiNtQltb4vvWMlgm9Mo4BOGMeMgHNfnJDNICAHK55GDgMMVfS7kAGOcc4z0rL+1syS5lUTt5en9b9Toh9Hjw0lGcYYSpDnVnatN/dzNn09+2Nq/wANPi1+0T4j+NHwLuNZ8P6V41Nrrmv6R4ptv7I1Oy1mKKJLm6tnieVAk7oJCAQVcN1DDH0T4g/av8f6x8IfhP8AAzwn4/vvF91p/wAMdVPi2TxHZ2NvqGteMfEWqxmSy0u8uQrwW2labp+lRRSxOhuJVvMAibbX5wLeSZzvOMYweh5rnbvxnqnhTxBofiDStOtdZvtAvl1q102/t5LqxuWt/nHnRoQ5RcbiQRjGc969PLs9zWvUjg6qjKE7R26f15HzHG3gTwJkvDFXNacq3PhqbcOacZX5YtJO8dVbs13vfUwfjx4Zubj4+3XhbSb7WfFmtLpuiwapN4mjh02W81I6TZS6hbRiN8C1imaaCGRmDvFCrnBbA+g/HfiO58RfBfw54Ss/APgP4d22jeKf7OTwp4L8YT+IzJBGkF2+ozrcTzSKzyySRN85O6Jg2CAK+Ytb8Rap49+PepeI9atbPQNS1todQuLXTFeezs91lAYxGC27DJsJBbI3kV7FeQW9tKtnDDBFHDHg+QhSJ3YlncAkkZJJ5Jr6DPc1qZdgqNH2ceaUVpqoxaWrVn0asj8H8EeAMHx9xVVljqsoUsMlVvG13LnXLFp3jytczel9LI88k0WfG3ytzYwMEDH+f6VlT6Hd4/1DEjrjB/rXokgCnd2BzwcZ7VTeU/McZHGMjP6V8dDOMTvyrpa91+p/buI4Fy1Qs60//Jf8jzOXRLvBzbPk/dJXkYr0eHSvhLc+G/A//C473xxa6F4d1ma+k0zwT4PTxXe655rXAW1uM3lu1tH+6VmcbyysANpOarSTv/FHyTkE8bhUImYvnnA644BHpXfhc+xOHqKtKCfazt+j89z4HizwgyvinALLvr06TUlK/InsmrbruZ37Tugv4Y1jwDe6ZqcWpjxB4Ms9bh0jRtEGkaP4T0+9sbC+sNMEMc0o86BbuRJWYhi6nOeQPmGfXry1VvNEysxIEckrxn8Qa+r3ZMMueTztBwMnrXgPxdw0ulRpGplknIjIHznjGM+5I49q+lyniGWNxUMC6CV76qXTVrS3ay38z+eOPfAijwXw9WzynmntvZ8vuuly812luptLe+xxGlaV4f1nWLO+8eax4g0PR9ZnGn6fcaFpsOpX1ywdIndxNNGqwR78M2WPGApwa940nS/Cuh+JL7wR4U8WeENdvrHUJ9Ni8JfFL4HxXjXcsBYMov4WnOW2tiTzYxjnKjpyuo/DPx/q3wXgmn8J61/afg3x88drAln593PYa1bNNujC5JVJ7FifQz+9dJoWlXg1m88X6voN1ba/e+GbS6+1XsL2U9reo32K6I37QDIse8lv+emcjNfR4vGUqND2yldLTTlera5X6a69ex+BZTldfN8esFSaTanJ3vtCLm+naLt52OJ8ZacLnU5b3TvCvhzwoDGoksfCdpcWekCRV2PJEs800ibyCSok2jPAA4qp4C8f/Ev4Ra3N4l+HHi7xB4M1y50i90C71Lw/ftY3N1Y6lbSWd/aOw4MdxBLJE691c8ivZtZ1/TrjRYIGsJ4buSVrfz1t/NjlfIG3I4HJ6g4rx64hBklX5G2sV2hhke1cFLGSfvN/11O+tlkKcOS2n3nAeMPEOu+INRtf7Xvby88mMSx/bLjziC+SdowNo6jbz0619p/Dvw4NL8M+D7i81CO5eTSF1R7BIWh/s+aWWdkjkZvvOsZjf5eB5uOorxbwu+nfZ5o7zS7SaeKbek9xaRznBHAVmGeCP1rvT4pvIsKk5UAcDAAXA6V5GYZ6oVHhXSej3utdO3zP1zI/CPF57wxh8fhcfThGr7zi4yumrxs35a6n0/o98HuoEV+DKowDuPWvsbU5Wbwx8PNKzg6rqlsCGGNwlnhXFflJD401e3IeG8mVwQwZcKwx7/0rtLb44fESKXS5P+Eq1GQ6NKk+li4eO4WweNg8ZRWUgbSAecivPp5xSU0p03vfpt+RhifAXO3JSo5hRk13U1+jP6VfCeto3jLUrhXPl2Gjak6ZBxGZPs1qgB9vMYVrfCHWPP8Ait8Q9YYjGneDL6NDnG1ppYbdMH3Cmvyw/Yq/aD8a+P8AxP480nxrrS6vKvhmC9sLqS1htLmEnUYBcKTGqhgwZTyONn1r7G+GXj630zUPG92bgCXUza2LPvySpvGZh64wpr0I4inVpwr9LS3snd3X4H47xHwvjuF83q5LjZRlUiou8G3FppNWbSfWzutzofj3r5uvHcdjHIGWzht7MYx8ojiXcR9D29q7/wAHWwufiD/wT60ee3urq1ufjF42+KV3bWUJub2ddOh0XSoSkI5YgibB9296+SPEnitPFPi671GNw3nXjyA7+o3kDH0xX6F/s2WEmqftffsi6JHtLfD79ljVvHFxHJllim8Q65rEyMcHIYpawEe2K7Mni6c+Z7pSb/8AAJtd/tJHiY1RhSXkn/6S1+p9teKoszSktk7euMAc9R9a8S1sMpk2nIVSBg4zgcf59q978Ww7ZJgMHaTjPU+n9a8J1xdpkJHGDwDg/jXz7k3Nq+v/AAx7dP4Wz8qPj7/wUb/aC/Yn/aEn8P8Awdufhv4Wk8QeArbWbPxr4t8HyeJLyzF4z2lwq26uIpZFk06OSOWZG24VTlQAPhv9pP8A4KSft5fHrxh4e+LPxZ/ag8S/FNNKtZ7DwrpUItvCfgzw02oRfZrj7JokUH2JVdSEkliUzKMDzFI47X/grV4Z0n/hKvht4mkEP9tap4N1Pw/YIGZbm5FreQShI8cOytqH3OpySOhr8YtS0TxVo72ul+I9M8QaTYQxJdzTTadJcT2MD/OWVeUQEZYZYAk819RhKjqU6VajNwfLytbOSWjs01J6+dtdu/VQweBpqVdUU5zWsuunR9Lb7rqeyfGXxpceI90/xGnsrj4jaOzWMXiPTFtrmz8RWyiCS3tLvyY0SV7ZZHRbkkkp8jBtgJ+bPGOs6PqUVhNpFtFDO2ZrvyogkkDZxgso4ORjsOmAOlddc6QNSt9L07SLuQadMswS91iJI7hYmdVHm7MhXILD5cjANefXehG3vdS0uO4srpVmRGk0u6N8m5ASEDqBk8jd2yOvWvTpTftYqcm5RSfZapJ6a9dUm21rrYyUpyp8sY2jd2+/9F8j9bvgXrV34p+A3hLWL+a4uryy0640qe5nlaaaY2U0kUbOxOT8ioMnk4r8vPiTqk194o1eWckM99JuGSo++eMfpX3F+zt8SdL8LfCG+8H+JNP1PR7rSb2eXTZp7d5E1uO8LyHywQCpiYYbdxh1IPUV8qaz4a0O51m51XUru4vUe8ab7BDstoZAX3bXkLFiOoO0D60sJSdOtVm42TemnnfT5WDMcVGpQowUk2t/uR2/ww17VdB+GSwfBL4Ua1r3xw17xJc2niP4kX3hmw8daL4f8PrBALbTtGsrm0lhs7yedrhrq+lLOYUhjiMYMpb2+6/Yk/aB0fwR4f8A2jf2mNQ0X4T/AAU8Z+LLTRZ/FOqT2j6/r8kW2CQaHocXlpfPaxqVYwf6PAcLJJH8wHk1h8eNd8PaZbeG9Iii0/w/ZDFnp2nDy7aDJ5/dg4J93JJ4yTXM/Fb4w+L/AB9qXh6Xxf4p8R+JdL0Lwlb6P4I0rxDrNxrGneErMSzNPa6dbyO0VqjztLK6QKoZ5WYgkk16Kl7SLc42a2tq/XVdOmj2XQ8h1ORpU29d/wDga/0j98PBX/BSH4O/Da5uPEOn+J5fi/4ws9Bt/DXhnUNZt9H8B6F4ds7eJI0EGk2sk6JK3l5YwCJG/wCeYOc/B/x+/b+8f/FG71YQa/c6JZ6pPJPqLaZcTSXF/wCbkMJbh2ZmXGBsXaoHAUDivy30j4kXGgX8E1tovhrVbK3J8zS/E/hey8R6bcZ+8GjljLjOThkYEeteyaD8SvgV4zuYbbx18K9L8DXbP5X9ufD2e60rw4V/vXFlvaSM+rIzjj7or515XhsA/bQoOa7pJtf9uu3/AJLd+R6eHxcqjUJTSe2t0tOnY8l8U6jc+LtaiMYkvILRmubqZs7MLk5J9zivrn9lLxdpHwv+Bf7Z/wAQU1Ww07xp/wAKiuPAPgyxdxHf3s3i2/07wzePajr+40vUddZiPu+YvTrXP+MPgv8ADWLwzJ4k8GeJdU+yuvnJcW+ux6rp1zHtyQrFSCenylsjuK5X4OePLLxb4R8XfBXUvBXwztrDxbpc2lp8QX0KbSvFWjS6e5vYL+51CCRi6L9nJlVonVgo3Kcbh6eWY+jKo60V7qtdNbLe7XX0ObMcPP3VVfVPTW9mvzPjLGDgY4H0FHU5OSB2xkYqxPEsNxc24miuRbztELmBjJbzhGKh0JAJRsZBPUMKjIGQAeDyMDAx/k12S31OaSja7Gg8465PBHOfrXYeCzeR+K9BaxiWe4/tGMeSx2xSITiYOeyGMybj2XJ7Vx64GMgcHn/9dd14ekaw8N+KtWt2Iv8A/RNAt5RxJbRX32hrh1PYtHamLP8Adnb1rDEt+ycOrsl82l92uppBe8jT8e+XF4mm06xLDQ9ItINO8N5beLmwEYkt7kHHJuBK1wx/vTsO1UdKLMwXIUcH5jgdeP5VegP/AAkfhkwN8+s+ELdp7ZyP3l7pZctLH7tayP5i/wDTKeXtGKwrWRwr4OGKErn1rLDx5IKm946Pz21+e/q+9yp3m/U/1rtC+Dfie0/4Jgafo2tar4Xi1nxx8CvC+u6Atz4ntrHTppBZaVfw5u7jykUspOSeBt6nNen+INZ/Y60jSPCN945/am+B/gy40zSLYahofh7xZomv3HmG2gEsTWyTTfMsikh/LfJ5AB5r+UT4BeM9C1T9nL9nvU/E32HVLi6+FXh8B/EBXVC23TYYht8/dxmMgAcDbgdMV67beOLCAXlt4fsZWLAlLXw5pLsWO0Y2rAmD0xivz7F5lklWFPCVsv5lRclBTm9LtJ6Ja7JanJQ4Xppc1SpeFtvXV636/gf0Y6T+3B/wTt+EGuXreF/jn8UfGur3NwZLjQ/Bvw18U+LormQK6ySGf+yTCdxdyXWdVBIIwAKwR/wVg/Ze8F6Cug/D/wCAf7SHim3iuZPIjvdG0PwpHdyPM7tI099rEc4y+clowcEDBHFfhFbP8Sdbki/sn4e+PtTUoxDr4duIISDtI5lCj1rotN+E/wC0BrABsfhdqcBNw0g/tTU7WwKKZNxyN7EH2xSoZr7O0cBl9KCe/uOTf4r8jrpZTluFjyqoor1X637H6l/ED/gsRr/iHSNY0Pwt+xTalLnTJ9JNz49/aCsNGkjt7uKSOVWisNMvThhwQsvpz6dpc6mt14Z8HXMVnFp0U/hPTJ106C7a+g05ZLGFhBHOwVpFjBEYkYAuFBIBJFflbY/su/tDahLcSX2k+F9GimiRQbzW5J3Q5fJOyLB+8Oh9a/Q3Udf0rwv4I8LaRrOsWM2r6D4b03SdTTT2a8PnWtpDDKFwOPmQkBsHHWvocsxuZ46M44umowivdUY8q1tfv+Z5uY0cDCcJYWacno7O+nTyJdRuFYuWJYqCFIwK8S8Xy5icA7jnPGDiuS8X/tD+G9DEotNG1fVZ1DABmjsIGI9SSzYPP8NfE3xC/aw8ZXJmh0XQ9D0dVLBJp/N1a6x65ZlT/wAdrWrTm3ZrR9yKMG1dbHc/FgZs5uqtyowc9cV/Pz+11LfQfEjTo4V3RHQ98m8EgkXM/UdK/T2z+JnxH8ca1FY6l4gikhnuMNA9nbxQID6IqA4H17V/QV+xh/wTb/ZC8feHvDXxm+IvwisfG3xMsotmm+Jdb1q7vNJ06QOJUnt9IlkayM0b5KySROAf4c4I1wOBqe257qy0OiWJWGjZq7Z/EBf/AAZ8WeJPgv8AFvwHB8CfjB4x/aF8Y+DrPxZ8OdEs4YfDul+H/DE0wt7zxFc21zNHc3hu2YW1okUTRkQ3D7slK/E/Xfg38Vfhb4m0az+Ivw48aeCLz+1ohFB4l8PXOlm4MciNII2ddrFRydpOBz05r/Uy/aD/AODff9k39pLxfrnj7xd8c/2t9L8a69bSWr+IbL4kaZqc2mxybtsNn5mmAwwxFjshQ7R9cmvz58Vf8Gn3giW70q/8L/8ABST9pA/8I/NLPotj8VfAGj/EvT7Pz4zDcAZu4NokiLRsVTODxX0lKjUo07U3HXV3vvb0/QyWLU/en/X4/ofx0QxS4LAsARk7jn36VHcwvsADZOCcgYNf1T+N/wDg2k+IGg6nDp/g39q34a69bT5SGXxL8OtX8PtH6CQw3Fwp+qivL/FH/Bs5+3Da25uPDHj39nPxim3Maw+NtU8OSMOxC3OnAD8Wrmjh6kXojNYqnL3Yy19D+VS/+Mmp/Af4i+EfHel6YupatpT2+q6duu2tBbz6ffxXkT5Ckkh41wBjB5zXmH7bXh/SfC/7Vvx1h8OxrH4Y1/x3c/EDwisa7Yf7H8ULF4k0koB/D9j1a2x7Yr+gX9pv/g2s/wCCi2meE7/4iaovwA03QPA+iXOparFJ8XTqGrXaLh9tnb29i5kc4OFYpk4r8yvGf/BNj9pD4l67peqRi6k+xeEtE8LSXviKyuGuM6TpdppoETAZMCi1CwhgCsSxqemK6qNF05c1t1rr6JfhcdTFU9FOSVj8qNCuJV1TT3jAkljvI5VjPJbawJ/QV7Xrum22oX9nBJcwQibMM8qZdEeVjv3sf7q5wM88njmv028Ff8ET/wBpFoJdWTVtDvJpLR4LeztNIurqZSw6gggbiM8DOM1+afxb+Hfir4ceL9Z8H+Jre4tNX8OalLpep2sqtbvBPC7RSAoeh4I9eTWzcErrU0o4inVdqbuzFvPh3pEyXMlnqWns0eAJbe78vIPyhSvPzHAwO9cdeeANH0zVLKw1fXjpUN+jSfbmkWWEBANx2gc8sBj3rIuZI5N0JgYpEQ6iQnGRnB+vJ/Os2O3sp5oC0AMUeUeHJwN38XPoRUVJP2TUdH3O+k4xqRdRJx7d/wCvI908K/AzwZ4ghuJNI+Jek3KRkKTf30GkySEjLAB+Bjpyefat/UP2fPAFlZQpD4s8Sya1cKzQfYRa3WkytGV8yO3nVTFcSrkEQJIsjdFUtxWH8MvhboPj/Urfw5BBJHqN2wFuyklg3AH0H+NfoLJ8F/inpfgVfBWufCzwt4xgtPD58O+H9WNvqGg65bxowkh866hlkimG9UYt5UTE8lxXz1RY6FXleJfknFL8fx6HufXcopRX+xRbejanJ280n92777n5qxfBX4kGdpfDUz63DZuGhktkEt1GGkkSMyW4zIjM0UgMUih1KkFRivWNJ0f4vfZ4NC8QfadOsGyl6+m6mIbuGMZ3mC1BJWU4Kbm2hS3XtX7HfsTfsyeIvhro3jO/8caZpeia54u1O3vrLTdB1C61uC3SOGVXluZLtpGaWVpmEiZ2lYx3YmvmLx7/AME2/ixo97dXuk+P7ZpNSvprpLHSwtjZ2qu7OqxxPG2xRuwE3EKOPeuqoqVVWxck+Xq1a/3f8MfJVuJVleOqRpT9lB6xvd+uvr87aXe58U2VhrXgfUtOuPDXi1ItW029ln02/tYY7LxZYvExdjLqlzKI49rEb1ZuNxUg5KnzTxP+0D441XxJDqcuop461fQ7oGyuNZ0q28SWKuu5I3EE0bxPjc2Nyc9a+vLn/gmp8XPEOoahefEXxjBpfhvQfDE+tw6qyRanczzYeUWqQJsA3MGLSNz1IDV8fWPgfTdAkhurRphd2+VFzBOYJUJBRiCpHUE9e1Xg54KpKSw0lJq19O5jh83o5pKSjW9q4W+V9Ur/AC+R+jPwz/4KM/FTSfBekeFfiX4E+HfjTSbe3i2xz3p8K3wKKVSVYrO2xBKASN8XlkbmHAYivzL+LXiWf4u/Fz4geLdO025sT4h117my0mbVZ9bTTLY8iFr+5JmlESIkas5yRjgAAB3izWdESIrfz2NvcIMbra3RdQmx/e29T74rxWHxbZ2mqNcC3ub+zSYkW8xEQlXGMN1Geh/CuqlTjT5pR3f3L5HoQoO3Oo2TPuX9lv4WeJLrXbrxHDrAsJ9Hvra5l01pPNs71IZ/OVBAjeXICYzy2eSDnvX7C/E/V5xqySQXdzHG9tHLGyXLrgGNSDgN79K/AzwL+1h4k+HUs8vhjwbobmRFQJqlzcSQKq8gbIymR7ZrovFv7dH7QvjCUypP4O8OxpEI400fw7H5kaqoAAad5SSAK5quHqzm5aWe39IboVJW7I/anwv401+yfNprGqROvKmO/myD6Y3fTFfRHgj9pfWLDVbbw1ceJbHUdWa1a8bR3vI5dZjt0ZUaZ4gdyqCyjcwGSwFfhJ8N/hn+0B8bvD1h4n8U/tD3fhXwrq9qLuS2sGlhukiPXckRgiXgd2IFffX7NXwN+B/wau9S1rQfHH/CV+LtbtVsdX8Sa/4ht7m8miDB/LjhVtqAsqkklmO0ZbtXlYmlCmnz1Petpa/62W53YTCyk+aKuuun/AP1mPxkkubTzLoeVkcljwRivzc/bg+Lugah8NvEHhVdasE13UprOSLSTLuvZoVvIndtvYYTPPOB0r17xZ4r0vT9Murq21G2nisrOa6cRXSSRkRxlux9FNfzwa5qXiz4k6pqHiXVNcvri81y7fUnk88gxCRy6IvoqgqoA4AAFefQwc8wU6TnZJfi9vyd/wDgnu5NmOHyLPsHm1aDlGjVpzcVu1CSk0r97HZh4iBlxlT68D/61Xo2iQjB5B6g5ArzmHwb4zjwbfXZXRsZE8STkZ6ckZ71sDwv8RYFAW706UH7jPb8N+Ib3rzJ8MYuEvdqRa+f6o/r3LvpG+H71xNGtTlpvCMl/wCSzZ3IlGc5OD0APSrKTDbw2B2x1Pp/KuAXS/iRDgvYaXPhd6gSPHux+J5pZJ/HVoR9o8LKykZDQXhI/AFa5K/DWYxkrRUvmr/mfYYH6QvhhiP4mOlT8pUqq/KL/M9GWQEgEjoGJznrXU/DbSLzVPEPxG1S0vdTsIvB/wAFfEOs3l1pkMUzhbqKHSVikEiMNkh1HYcYbptYHmvCx4j1+LPneF9RJHUR3CSAfyqnZfEbxBodx4jgtrbxRpdh4p0VdB1q306/fTm1S1W4jufInKMN6ebDDJtORuiU9q3yrJMdQzCFSvSair63XX0Z8x4ueLfBGfcA4zLchzKFXEVEoqKUk2m0n8UV0uYs8Fp4V+Mev6c2vXOvWmj3kljbeILLSbiSW9VYlWGU2ZzKuAVVoySU2kZwtfQErM7lnkEjqiq0pG3eQBk7e2fSvBrLxboll4guvFKaVr/9v3TvJd6heXz3kly8gw7PuzksOp75rSn+KNi0rO9lqsZJ3EGzLBM9cYNehxNl+OxsaDo02+VNO3fTp9//AAD86+jRxbwrwtic1lxDjKdB1Y0VBzkopqLqc1m9L3cT1iTgn5txIxj1759qrtuxkgdOTnIJry1PijojnMn2+Mj726xkAGevOOtW0+JPhyUjdfFCc58yGRMH0PFfJ/2PmUU+ajL/AMBfl5Pc/rKHiRwBiWvq+b4d+XtYa/ez0KRVPPGSOFYdaqPCxPylTg5xux+FccPHXh+Xpqtpxzgy7Cc9OtSjxXpb8x6hZnPJ/wBJXJ/Wo+pYqmkp05JddGVPifh7FXeHxdKfnGpB/kzozCRwTkj+Hrj1/nXgfxRd4tf0HCNOYZBKluq5eUh0woHckjH417AniGzkZQt1bNk/KyzqxYc9Oa+uP2UP2TfDvxz1jXfi18RBJdeB/CdyNB8O6SJ3t7XXNX2CZpp5UYOYLUGAsikb2lwSApz7vDdKrTzWNWorKKk3p5W/Nr+tvxbx8zTLoeHNd0aicp1KUfiX8yl530TPmzwl+02wa68Mz+ANf17Ub24iguLPRIWN0oilDqgtFDt5gOV3ZAG45XmvoLX/AA7438YeD73xTb/C3xt4K0rw9p0us65P44S0txNaKo3eTAsjTOMBsgxLgHPY4/SXQtM0HS49Y0zwz4f0LwPr+o3NzptzJpelwWxur99+/wA2ZVEm6Q5YM7HIbIJ7ST+HpPGnw68Y+GywttY8SeGdV0ALJJtkgvWgkj2Oe3+tYZ9Fr62tl2DxCiuRqzumm+mu23r+B/CeWZ9XynGLF0IxbtKLUk2rTg4N6NO6UtPO109n+EWrapZDUbW5ltI001Y9kluJFe3c4I3RoFBQ9Dhs964i9uYL28IsrWOBXkCIkSBVck4GPc1o+LW8QwXN9pWq2xS+0O9l0u7s7i4EVxps1u5imgkjI3BkZGXGT0yOKs/C3wvqfjHxnoul2cD3BhmF/erGN0cEcR3FmPuQAM9SazhQXNyReq+8+kxOKapOpNaWve1vuNWXw5qegWyNeWN1BDIMm7eEvbzE+koyv61jyyIcHdznCgkf59a/XHwZ8KrfT9HDXtolzHcR/wClWs8HnwOM/dZTwcjrxzXnHxI/ZO8Ha9aTah4ctbnwtrc6m4UaehbRicE5ntm4UEjGYiD14OK8fF5LWjUdZS5uuujP1vhfxyyilhKOS5jg/q9OCUYyp3lBebi/eXdu823v3PzSFwegORjqDz9akinz3APqeuDxWdrVpeeH9X1LRdViNvqOl3kljdw8Hy5I22nBHBBxkHuCKqQXwyQWB3H1wR9a8l4aorNr7j9zwuZ4bEKNRTTjJJprZprdeqPuT9ivVprD4r6yYpWSJ/AOozTp2kETQOv5Ng19oad4hOnG8ZHbM85uXJOA3lQSyD9SK/Pb9ku7I+IHia7T5jbfD2/B5+8ZJ7SIf+hV9a3d9IHu4MgTQaRNKVHy5LiONfpwTXfShOOEUetv1dj+XPF6tSq8bVJws/3cPwud18Pr+a7le6di20SPhsk5JJ45r9xP2PYIbb9tf4u6xfPFb6d8Hv2UvA/hG+urh8QWIGh2eo3TMeoC/wBoTs3fANfiF8FNMur+aDTvLCyXt3Fp0KI24Fp5FhUDvyXFftR+zhYy+JPGX/BTXWEa7hi13xfefCbT9Q0yMXN9ax6fob6Mhtk/ieM2qssfcgDvX0OGbpUa8rbQdvW8F0/xs/G8wtO0X10/8mj+lz7q8cW2J5XUbdxyMY6V83+IISHYnOA3Q85zzX1H47iMcjEYKkYUYwB7cetfOPiKIq1wSQ+cttHAIx2/Svnq0aUJtLX+vI9mi7xsfij/AMFXPCF7q/w5+GniDS5dEsbzQfG11pjanrbyG2sodRsGZmSONGZ5N1kgUYwOTgnGPyTj+B/jrV/hno3jfU/ib4G1zwoupJ4Us/DGj+MtEn+JEkjzBU2eGLrUY9auY90uFWO2ZWA+UY5r93f+CjvgjUfGv7N2raZpc13aXlp4y0G7N1aLNNJbRSajHZTyMkWZGRI713YKM7UNfNXgH/gnNo/7PHxg+C3xY+Av7QEusfE/4a3Fj4/8RL8ffhZotz4K0bV7OSOe1kh0ix1LUbiezFxG2ItVW3dxGjD+JR9JltXB08HQni6sYqMno1zSa3fKr3v761XpbUK1fGRj7PD32enT5vz/AKRF4w/4I76v8FP2aNa/as/aWu7/AOE3wQ0IjQvC+j+K/DWraX8ZPiDezwXL6VZJ4eEsUNnLqE8bIGv5/MhjR2e2VVDN+S974a07w94ce80XQ9A0bXBC0840+0MbPEoLPBHKWZyw2qQSTuIHSv2G/wCCqX7cf/BQb9qq/wDht8J/2sfiZ8FfiF8N/hpfHxv4X1L4JeHx4asdc1C6iEMk+s26yNi4gSNoo42RFQTOVB8xq/IjWp5pbG1d5PMKzSSpEzbQ2XUMpP0I4PpX0GFo0qkfaU6jmnq3ayV9lFb2ta/M73Z4teVelGMaz9562W1tv+CfMV54vvbp3nkF5NCsmxn3l9hB+6w6jpzkVzl5r67i0c7SsRudTKYtvsB+dT+Oi39t6kbSFYrV5iFFo5ik4A5Y/wAXNer/AATvfB8eharZeI/BOmeKLm/u4pIb68nktdRtvJdGeOO6QiSNZANrbPmw7YPQhy5aEXNq77f8OdFJKpZN2PBJtcu5SWVHKk4CJGJQT7kc10eqR6nd+CtJ8TDT7yaz07U5fDt7dizlFrBLMv2m2ieXbtDuq3DKuckROccGvpfxf8Q/CXhJHn074C/CuC1MipZtrV34j8SXM7EMSGMmpImAAAfl7jj0o337VjwWLaD4T+Bvwc8OeCLy5W61fw/Ppd5q9x4hYMWU3d5Lcl8oGdIigzCJH2Eb2ByWJnOKapP1uvLTf/PzaL9kr6vY+OTqU3U2UuQc8ozH9RVeXULktuFvOG4P3GANfS178bNPlvLmbS/gj8EtM0uWdms9Mu/Dl5rdxZRn7sbXT3avLjP3mUHGM+9zTvjVo1pd6Zeaz8FPgbrOntKZb/SrHwtc2F6yKSpTzvtR8tjwykBuPyoeJnG/7t/ev8xqmn1PmKxvvESLJZ6dc6jZW102Z7eCd4YZe2WTOCevJGa+6/2bNO8OfDzw349+LvxF0iLVfC/hvwRrWjeHLa8uGtI/EfivVtKvNP0O0t2Uhpmtri7j1CdF4WHT33kB1DeOX3xqt5rua40z4NfBDRYWk321vD4Mm1E2Y6hQ810wfH+2pznkVwPjH4ieLvH09lJ4n1d7yDSoDbaNpVtaw6VoOiRNyY7KxhVIIQcDcUUFsDcT1qXOvJpqKiuuz07Ws07rR326DcU48sndfM41VIABJJVMEnjPHWk7HgZH3j+lODE8kEH1/wAKUqT7qeCAcke+ap2etina6uImMbcADdg4/wA+9dpoBM+g+LLFQC/2K21NARy32W5RWI+iXEhPsDXICMAhiTk9CVwT+FdFoOonSb+C7MC3UWx7e7tJG2peQSoY5omYdNyMwyOQSD2FY1oTnDTV3T9bNO3zsaQvfQs+HtTm0XVrDVIlEhtJt0sDjMV1EwKTQOO6SRs6MO4c1t6zpMej69qul2+97S2u2FnI4yzQOBJAWPqY2TPvmrlvo3hfzlvH8UwDRQ/mSWbWsy+JVTr5AhCeUZD90SCTZ/Fx92i81FNa1q91V0W3F5cmVLZX3i3ThY4wT1CoEXPfbTi1KqpRWlrPRrqrb9ve+8cklG1z++H/AIJOfCXwhN+zz+yBb+JfDmj+JdL+MH7OKeLPDF7r9hFqN1o2q6Jf3Vnq1lBIy5ETpGk6rztL4FfuzonwR0OHbb6V4WtyQQI4dK0XapGCM4RP61+Yv/BKTXfDupf8E+f+CM2q6VFp83iKw8TeOfAWow2kCSXkts8viKK4FwyglVElvbgGUgbmAHJFf0tfCfWM+CNDsrmS0tNVtLZo9Q0aeYf2jpxM0hVZQSSAVwQT1DCuClkmFWJqOSWrb2Xf/gHg4qrUnVUJt2s/zaPjXTPgZrskSi28C6u4wFVpbRLEDOeVaQrivyj/AG74/wDgrn8Gfio+n/sofsgeFfjX8BdS8Cafqs+uW9ra6n4/0fWvOvk1Ozjlt9Thuwvlx2Uij7PIMysFY8gf0+p5TqMFiFG/5JTsB/A1IDCzKplkUuwAwSwbJ9TmvZpZfhqUPd3t5abeXkTTp01K8lzLzP8AOn8Of8F7/HenLeaV4y/Z48M6tLbXL2WpSaJ8Q762v45o3KyROlzFLh1ZSCpOQRiruo/8FqPhN4kea48QfCH4keHTLzMmn3en6/FHnPC/MjMPfAr8FPGFiuifFb47aE0QX+xPjb4j07a6jK+XfOu38Oa5i4W0d23Q7cj5zgYH0Arlrc1GpKle8U3+B6scuwS96ELN+bP3a1D/AIKUfsu+K1Ak1vxboE0q4Zda8KXCKh9C0W9fxBrzXUv2nvgN4ildtI+Jvhra4IWO+nk0uQ5HcSqvrX4r3Wn2jZWPIJywwx4B5+71HNYc2lRFCyq4I/1iOASv0yOcVyOjCprdp+X/AAxvHDwgkoM/fP4X+OPAms+JrD7H4x8GzoblCJH8Q2zpwwJLASDPUcMa/tW/YQ8QaNe/Bvw9a6Vr3hrUisaQxyabrFtdbmwMRrHG559gCa/ynLjRoyDjbyck7AjKR6le/wDjUmlaz418J3SXnhfxp4t8OXEb74pdE8SXmjyxMOpV4pFI+ortwtOnRfLzGFbArENNTs15H+y49rdwx/vHnjb0a3dFx14HBqjdMQhxGhjA+dpSVYnv8x4A+lf5I/gr/goR/wAFAPhcbY+Av2wv2gNFgtD+5t0+KWq39so7ZinmdCPYivrTwd/wX1/4K5+CNkS/tSaz4st4gP3XjrwpovifzQP4WeW23kHHJDZrr5k/hOaeXVV8Ml+J/pK6qVbxFaOIV3LLkbGMrZz2Lfh9K9xszM1ujCHZhAQrtuP41/nRfDv/AIOa/wDgoRY363XjbQfgH4vntAGU6n4Cl0M3ZAOTJJa3MYBOOw5Pavs3wn/wdv8Axl0cQw/EH9kL4aa+jvi4ufCXj7VPD1wfaNJVuI1HoMdutLmjdxvqckMvxNOTk1f0P7MfjX4Ym8X+DtR0OUSIl5GbeSIPuWZWzn5OnbHJ718Hr+yf4Tt9KkI05fPALvst43CeuXHHrzur8YvCf/B2p+zbq6Qw/EH9kn4v6AxIFxP4f8baP4ogQ9yscyQE9+p/Gvp3w9/wcq/8EzfGlmRrD/tB+C5WjGY9U+F0euWlsTj5WNleNhQPRT9KT5m7LQ562CruXM4n6VfCb4SaZoL3tmUSEq52FEWWZx2C5GF7dK/g7/4LifAuXwt+2p8Y9VsbNrey1nV01UyfZfIikklgRpH+UYyzbiT6mv7BvhX/AMFr/wDglj4muJ3j/ax8N+Eby5JFta+OfBPiDwwCx+75sz2LpHyeSCQMV+Hn/BZPXP2Yv2nvF/8AwsP4DftFfBz4n/2noEQ1G28LeO7J7tLqFCufs8rxyjcMfKR29TRTcU3zdfzDDQq0Kik4tfI/i51KwFpPOGZWZQQWX7o+mayLWPJIACHcCH6kewY/0Fev/Ebwlf6Dqt5by2kilZGQOYTJGwyTuVlypHvk15lYA+fGzCPCyAOGOBwRwB1rKpJc2+h9DFKotNT78/YY8NQP8SrTUbq2Kpb2juJSu+TLDAwSfcZ+lfvfp32Z7eESoZGRQCZBvxjpn8unvX4nfsleIdD0zxVpcE1zBDcXUfloOQQducHHOT0r9OfHf7QXwq+EOnC/+IXjrRPDeYRLb6ZLdfaNbvQBnEdjGGncnthcdOa8vEt1KtmEovSMd+x9V6ZOqTRLnYFIJYny4wM+nXFXfi9qmmeHYNF1S+vrHTNKgsDc6hq2pXSabp8PA5MshVFUYJyxFfhV8W/+Csk8bXWm/AzwSpfJji8Y+Pk3KvX95b6VG/4gzyfVO1fl/wDFf4//ABl+Omp/2n8VPiJ4k8XsrZt9NvLww6Fp654S2sI9tvGo7bUz7mqlh51Kdp6Jnj4zg/GZ3iozqTVOlazurt+i0/Fo/d79oD/gpl8AvB3h3xH4O8BLe/FHxPqOm3OlSXXh5Ra+FbKSaJ4GeTUpQfN2784tkcHGAwr+fPxH8Ste1l3WOZNMtDlVtbAlW2+jSHk+nb6VxskZIJJ+XByB93isu4QKCQQFxnJ4A9qnL8DhsBFxw9/e3b6n0mV8M5Zw/RlDCxcpuzcpu7dvLZb9iCW6dixZ2yxyxJyze5PWqjXGBzgc5BIxnrVOSQlmI+VSf4iS35VVMozlCc9Szcn8K9iEG1cVfFOUrNmgbttuclcjq/Gfwq/ZvNOvlRK75yCx4UfWtTwj4M1DxXLJMm6OygYJJMclpX67F/Tn3r3fSvhjcRqkcNp8q9cLyenU15OPzfB4OXsL++unY+q4e4MzzO6SxlOjL2L62evp5eZ0nhjx34rn8LaJ4TN3JaaRpdolsLK1cqLsr/FKf4sn+HoPevavDtg80Mcm1t2MfLwR/nmuB0LwHqkG3Fq6jIUFRjPPr7V13iTxlaeCtKbTbOXzNTMZFxPjmLj7q+/XJr5PEZjSry5Iat9vM/Vsp4OzHK4JcvJDre6Xq2QeN/FMeixDT4LyT7VcMLeaJbhlWNW+Vs4PXBxiuDtzEETy0jTC42xgIB9MV8+eIPEk2s63ahrguxvllnIckDB3YJ9TjBr23TZFkgjJyuQPuEk9q48yw9bDU6VVy5XLW3btsfs3hlWyXH1cbgVShVUHFOUlGScrO6Sae111Oqj5KhZpFzhvknZSMduv+c1pRtKxCi8uk44K3Lbh3654rChC8HJI6AZ5+vNaCKcZVsY4J255ryViMS2lTqNejf8Amft9DhfhqtC9fLcPLv8Auqb+Xwmsxlx5ouLhXTncs7A+pzzzWEPEd9H4j0TSxdyiC7uWMpeRpEdVRiVK/lTriW4t1V1kBTOW43ducg15094zeNNHkldAsfmvF5Z2kHbg/hz+lerkUq1XMKcZ1JNbtXetlf8AM/LfG/A8OZX4f46rgsvoQr8sYKSo07xTaj7r5bqybSa1T2sfRsxj3swEZ6hdyYBz14rHuYbSdGW4hhfbleUHPckVUGoxugBJIK4O5v5Gqcl+ig/KQrnH941+harVn+c8r30Kc+k6dkhLWFj1ztArMm0ewyoFvEWP3htGD/n2rXa4jbcSzABQORyB61UaQE5D7wMcEYIp+bITktmc3PoNgQS1tGc5OCOtZUnh7SiMG1QHPRV4JzzXXSSg4OcjgKGOKqOoJ5I4wOGyx70WW5pzySuzkZPCejscm2UBhggjge2O1Zdz4J0tl+WFAQueR90ZrunGV/i47jnP1qFiyBtwPJwD1ppK6sVCc7aM8zm8G6cvSEKVOQV5Br+jH9nHwfZ/Dj9lf4U6LBbzQR3Ght4h1ubyjDJBd6pI18DMOoBSWMB24wi5wCCPwv8AC/hyfxd4l0HwzBNBbza7rFvpSXFzOtvBbCeVY2kkdiFVUDFiWIACnmv6HfE3iDwlbeG9N0Twr4o0nUX8OaRDo8d1o2p21/LewW8Kwok8SMVcKFyDgFckAis8TUjGKg7Xb/L/AIcyryr1I8urS/rU8F1e6Sae71uylhK22o2qXggyoLJLGI5ceu0kEn+8Rx0r2kwW9nqcOoKxisPEAiu2uEGxbS98rY27viUBSD0yjetfHPgjxLBqHiP4laBDGYYr54ZFtzM0sAuBEjs8SH7gbylyo43ZPc19c6FdRapoP2O+lMqy2iW3zHDwMnTHoQec8msqTjyqaVr6nLV912kfKnx9/Yx+GnxP14+K7NdT8NeItTc3es3vh0xx2+uzEAF7mFgVMny8yKFZs/MT1rS+Fv7NfhH4K6HqWoW8buxtGv8AVb++ZZ7ySOEZCs46b2xGiD++e9fVmkb9QK6XenNzYziRbgfL5sfc5HHPGfeuS8davHrXiPQ/hxo6PJB9sTVvEJhiaeSZbcGWGFioJxlDIw6BYueKuVWlSi5ydla7b0slq22+iWoTxNedH6u5twXS5cjsP7C8FafcXpgt9R1W4tdOgaVtkcc12+5jzxiNBI3/AACty80S0OkZRlZ54TK87Jwy4+UtnnBxx7CvLvjn40srDxn8A/AEFwhfVviHBNqCCMToy/ZrmOIFR1BaQD0HB7V7T4hdYoZTNJ+4hG4goEjuWAyCwHRF6ADqacrShzOzT29NDli3Dle1/wDM/na/bG0LUvD3xv8AEDWckcVtrFnbanFG8QB3+X5Mp4x1aEn/AIFXyubrXlJAe2YjlTsIJ/Wv0K/b10i6h8V+EdfkiLQ3thdWckx5kRxMJkR/cq5YD3I7V+f5k+YgkDA4IHX61hhsNQeFjzwW1tu2n6H3GE4q4iwtCFGhi5qMUklfRJKyt8j0T4W/GHxL8K9XutXgtba7XUbRdO1CFiYxNbeYskkQODjJRCCMEFR71+i58Vrqi6zq9t5gtrnSrMwIGy6rcYcD69OnpX5Lagd0BXuDgEjAJP8A+uv0Q0+6nt/CcqwuEkbUNO04NjaSIokJUH271zYzC0KcIShGzbs7dro4cVmGNzLFPFY6o51HbV7u2x+lX7H0P9rfEX4c2d8kixXXjzSnkM4wBFDeRXEpJPYRxOT9K/Yj/gm88Hib9n74y/EK5tUurb4s/HDxj4ol+1oGWa0nvbiSPcPUpcY4r8Wf2UNbvtL1a+8QX87yR+CvAPijxgHkckwtp/hvU5oyD2/eeXg+4r9vv2AbCTwf+wJ8L4XUxz3/AIUu9dn5xvkuppF3duuwVcFH6lWcG7PlW38zd/8A02uvc8LMJyvZrqvwvf8AQ+4viLAFMjADqQdq43D1+tfMOvYLMWwBgBm78DB/z7V9gfEi1MqShSu0gyqMfMpHPH19K+PdeV18ws3KngHhQR1wK+WqNqSjp+p7tB3R5HqFvpUs8cGs2djqOlPNsvbLUbdLqxmTjIkjcFWA68jtUmheI/DmjxXeieC9HsbKJb12On+FNFWGKV3AIcx2yYJw2NzDoOuBVuFrePWdOe/ijmtY9Shlu4pBvjljEqNIrKRgggEEEdK+xv8AgoN+1Z+zX+yj+zh4rf4R+I/hl4i+Kvie+uPh/wCG9E8I69p2q6n4Wu0QLqM9/BDI0ls1qrBNsqqfNlUD7rYwjllXM8QlTlaK3v08/uOiGKdOtDDQhzSm7Loltdv0P5HP2+viO/ij9oDxrp+n6hLc2Xhi1h0q7WOUvbyTWyrGeO5VjJ196+FtamEFh5wlUMqh+VyjF+/tzgflUd9r994o1Px34gvbw3d9qOpl57gyGU3MjNJK3zfU5OfWszUJ7O48LQ3Mr+S8tyNMR3OIlcgvGremSmB/vV+l5fFYbCQpx9PuSR5Gbck8wlGntGy+dlf8T5/8aov9uXrR58qbbOi7hgGRFzwOOo/Wu1+DujX+pPdpapuRLoGXgnBYDnI6dBXn3iS4Mt8JGAJECxOAMIGXj+n6V9Z/sgWsd/8A8JzFLHlIPsVzG5QMAW+0Iw9edq/lV1pv2buu36Ixm5QpXjuR/EXwdLbeGNX1b7Db3r2unmS7gvp2EIjgCyB448Fd42sCRtJDfe4r4vup4JspFEsULL/qtuAhPPy/Sv1e+JGkLP4V8R2pQDztEuowoGM5gkA6/hX5GhsYG7JY8jHzVjRjNU9P6RVKXOtWbml6VLrOoWGl6bbXtzfX8y2lra2kMl5c3ErttVY4o1LsSSAFUE88A1veL/BuseC76LTtXgO5wxhvoYpjp2oAbCfIldE37N65KjjePWve/wBhe6+wftefs46x5bTJ4f8Ai7oviiaFIftDXEWlXkepSxbcjIkS1dDyMbye1fW3/BS3xBa/EjVLbxBYaZcaZD8N5tL0SV5JF8i5tdd0m1u0kI5I8uWCOEPu+cs2QpwKlzUK0aNtWm36bJ+d3pZamsfac0rfCra+b/4Y/J8E8gjBPXkEU4cjPUe4quJYWOTNFnqAJRkfrX1V8B/2KP2u/wBpu4hg/Z//AGZ/jl8YEuG8tNR8C/DTVdX0BMHB36mIRZoAepeUAY5NdMYSlGzV7lylGmuapK3qfMHJ9uinjjHrUwQ9lOMcY6kmv6SfgF/way/8FP8A4sLBffEjRvhF+zRoLos13efFz4hRalr9nGRlmbSdIjvJAQP4ZZI+navv3Q/+Ddn/AIJm/s4xR337b/8AwU/t9f1axw9/4D+C1npPhaWZ15eJGlfUtRPcA/Zom+nSsZclL+JJJeq/QzWIpS0p+96K5/F95bFcsDgcnIwFA9/xFXdPtbvVL200/SrafU7++uFtLCx0+Jr27vZnO1IookBZnYkAKoJJPFf3H6Nqv/BvD+yu0B+Cf7EPi79pzxVpTZt/E/xjW48UWl9Io+V3/tqY2yjIDfu9PHXAHavhf9on9oKD49/EHWfEHgD4F/Cn4J+DbnVF1Dw54L8I+DNJji8OKIYYR5U0VnCiufJDl4o05Y4HGT5eKzbAYaDanzy7R1v89TopU8VUd1T5V3k7fgrn4J+DP2E/2svGn2eWz+DuvaHZXMYl/tTxlfWXhCxgQj78hupVdRzkApk9ga+rvDn/AATA1Ozt1k+IX7QXw70LU8KX0PwhpN543u7du6vPuhjz1GUDD3r7vtNF1zV9ra3qt/cRFsrb/aSluPogIFeyeE/CVhbmNlj2BSBtMROeeTn8a8155VnZUoW9dX/kaPDVYq9SX3L/ADPRP2Hv2Rfj/wDAf4TaD4z8GeJPGmq+B7jxteeH9F8V6bYapoXh+51N3EqWVvJb3W5LkA7gpi3EsdpOK/WPwf8AtJ/tsfDW2jvLHxL8R1sLo5bUJ9WGuWV6IyVIzqFsVYKQy4DnBBGQa93/AGUbi1m/Yd8B+GomQ30n7aOmpYRFjHK2LKC4cgegVWJI9a/Zr9jOeO//AGefDemXdvb3NlY67rVgtvdwpd2pCardMQY2BXHzn867cLh3VaqRqNSlr5bvp8jyqtXlrckoppH5AeEP+Co37Rvh8wx+I7DS9djXBd9a8A+W5A6g3GnTLg9edpr6r8C/8Fc0uZ7eDxL4N8OoRKisukeNJtGnPzDcPIv4WA74G/NfpV4m+AfwJ8WB28Q/CbwFqM8uQ1zDoEGl3RyeT5luI3z15zXzt4l/4J5/sw6+ZHtvDniDw2ZDnGj+JpJ7SPkHiK7SYY9s10Twuaw/g10/VW/zJdTCveFvQ/zAvilrCa1+0R+0/f20L29tqXx78RarbwF0maJLq9lmRCy/KcKyruXg4yK4eYsWYAFXGTyM8cd/ava/2o/A+n/DH9tn9tH4cabJLPp3gz9oTX9C06a5EcVxPBbaje28LOqgIGKxAnaAPQAYrxSY7c70OWPCg5J7cfpXTVU3Vm6m99fU9KMvdTT0sZsu8csd5Xtu2vj8e2Kz5nfaSjOBjsN3X8eKvzPvBVhtJB42gsp9M9OlZTyrjaAMH5c5L449fwpRSSsrFKTvdlOd2IyXYELzgcE++f51l3EwwqHaSzZDnPXI6VduJdijBDIDsxsOT9R6dax7p41OQykkZ2jomAcHI4z0rSKW99S41bMiuJXVtsUYYA4Hy7eM5br3+tZ7yKW3ZUnduK9Cc9z17YqRiWJfcRk8sr9cjkDjtn8apu25gpKAY2MVXJPOD/WtLtpOLHzU5W5hjW+ZFOBsdhkBxvYcnntxmpXXA5XuN3AOQOnJ47VE23cclkypG4ALkAdh9DVecyKCQ7Da3y/xN17n6fzo5nddwajJDisTOF+zglhzwChz78e9RZeMSKuYELbGEDsBKMjg49ufSoRckAAqGwNp2tub3FCzFs718tVGc7SQh9+/TH5VTk+quZtRvZMnQtCxkguZoyFwWVyGH5/yp81zdPgm7divRnQNnPUHpVMy5Jy6sW7j36U5JBkow5IAA4bHqf1pKKdm0Zcib1Nyy1S8ix587SqFwsccjQ4P05FdBaa5ZuGi1DSbO8jMf7vzLG1mkRsjJ3MgJH4965OEqQrBgQuRtbrnHXFXYtqurYXkEnBx6c0pRhLVkJdFucT8VPH82ha1o8PgW7Pg+6tLEPqg0aD+zL1pZPmSVZFyPukYKEY5r5o1DUL3Ur241DUr681O/uWMlzqGo3T3t5ct1JeRyWb8TXdfFJxJ4uvD/wBOlsBjnjyV/rXmzHYpJG1hxwKzUeSnoz6TC0acKcZrdpD/ADDkNnOD8wHWrUcjKMgAcbRk5H5f561nkle4BI69+asxMducHnk4OSDUTuo3ud9NylKxeDsclvmxxzwB07Vm38n7o4PzEdh0q2Dwc5x1ORnFZt+2EJ5HHHPX1pUfekl0M8XFxouRzrk7uD9e2T9ahJOeR3wOetPfAZif1qIHPJHfgZzzXq2921j5BtuVz7i+BGjWj+FLF5SqvdSSTsTjccyFR/IV9aaT4as5AmyWJMkAkkAt+FfKfwdzD4N0YqCM2xbHc5djX0JpmoTwvGdz443HPIx/k1+KZ1L2mZV7v7cvwZ/eHAFJUuFsvpwSX7mn07xTfzuej6poDaRpc2oyOnkxxEqUYHnB4r8s/ih4xubzXdRtoWYO0zb5j1jXOFVfw71+juvapcTaDfRm6cL5TOYy2cnB7V+Wuu2M+q+KdQitkMkslxg9wgAALE+lelwbhqTx1atXd4winr67ngeNGMzLB8OYXB5df2teo4e6vea5dl59PRnP6FHPPq9lEkckhM4dgOOh6k19gaPAyW8W4YYKMjPB9Mfzrybw74YTS1jkREa4DBzNIpLggHIxnvn9K9GiuNWVF8ua2U9g0JI/n716PEOMhmNWMaFuWPU38E8kXB+CrVc4UnVqyT5YpOySXW+921Y7aNAQPlKg/wDPPlf8/wCFSqj5OzGAO4KsR15rlYdS1lcBlspP7wXen61ZXV9WQNiyt3Zzxi4K7fwK181KlJrli1b1P6OpZ7k+kpOaf+CV/wAE0dDLHN5bb13oR9wnPXFeI+MJn0rW9LvYUaPEjK2T6jp6c4r1q312++7cabgDj91cK2788Vzfi6wt/EFmqR2c8d3DMskfmKNowcHLA+ma78qrrB42FSp8Ozs11Vu58R4oZTheMeDcVl2XV17VxTipxkm3FqVldLe1v6uamm6yb60iYLk4ByBjPFarzuwGQOWyF744rjtM0q406FUSeSM4yQsjbR+FVdc1fUtMsppY7l1eJCy+YBIjHk4II74r66nn2Dq1VSinq7dP8z+Nsd4H8T4LBzxsq1Llim7NyT0V7fDa53L3CgfNJsyMnLYx070LIGACyK4zglTmuZ0q4u9T0qxv72JIbi7tlnaKMYVQw+Xj3GDU72a8kZBA4PT88VnW4hoxxEqEYXUXa9+3ZHdgPAnNcdk9DMpYuMK1SKn7Nwb5VJXSclLe1r+7o9NTo9gJ5JA6klcKaheOMEYbAByQea54G9j4juZAOmGO8Dt3pftd8hO9YpR3LKVIz24NdFLO8DNatp+aPm8x8G+NcG70qUK0f7k0vwnym5uRckMu0Dpjn6/rVSWTvkLzkAnIIrJfUZFGHgcg8ExuGI9eoFUJdXjUlmjuFCjA3xNt/E/56V30Mbh67SpzV/VXPisbwlxJljbxuCqxS68ja+9Jr8TrLC5+yzJcINzKGIH3gQQQR+Pf61B/wk+uXOsWljpa3ttqd3cpb2Mlo7W8pdmAUK6kEdf0rB03VoZbqHOCrtsCKdztnsE6n6V3cuk2erGK40u4e01G0YOPmMFzE6nIZehBB9K83MYw9sp1lddz1MkhX+oTpUJWk27r7t0fXvhC31j4e+NVXX72V7u6tbW7kuZ5d09zui2sz+5OeDzX3Z4V8R293t8i6gZJ/nYAj5SMdfTPrX5Ha18QPF+p2li3iMvqGs6dB9lGuBgt3exqcxmcdC65ILj73GRnOV8O/tCan4Zuo4ptXis5Adr+c+0YB9GrvwtSFSlGNNptHyWZZfiaNS9WFn+B+wnizxnL4V083UBi/tO5U2unxRjfLO7cBcemcVweltpVn4S1LV/Eram1/cataa7qkklpeabema1uBNCIbjYAVDqgeMNiSPcpxnNfFWgftF+ErvUIde8V+K7fUZrdNtlYW863Ig467QcA98e9dZ4o/afi8YR22j6ZcjTtCTDXDmTZc3ajgAgcD6fStquEw2LouhjaanCW8XdJq6e6afno009meN7OtBWpuz7rf8bo4H9obxxrXiPxdYeJ9MubzT9U0qeXWdHukjNrJYSxgtbPCDggKwBHGK+q9R/bq+Hd14T0PVNL0jU/FGqXeh2l1q/CaVbWl20CNcwAtnOyUyKSq4BXgmvhn4geM/DWo3L351C1SFbYxCEyiS4f5doUIOTkfhXxtp0l5pdjLYRXgnjaZ5IwiFUiViTt6/5zXLXkqNFYbCvlUbJK3RaaP7vu1Po8uwWGruNTGQbik9nbXT5n1B+0P+0PpPxg0C90u+8Gf2LcxXsd/pOpW+qfbnhljyuyRDGvyujOmVPBKnBAr4hJG0jrxyT29c10GqSu1pOZn3ZcEvuwDz6fjXMeamBzyew7Y71tg1y07S1d/v2FjqdKnW5aMbR6IS4+dIUCj5rhFBGMn5wOa/QXR8z+GNLVgD9r8SPIwznAih2/zFfn4pWW4sIxzv1CFcDknMi9q/R/wVpNxqOgeG54gqQQT3VzO0hyAWldVCjqSR+VcedYyhg8NCtiJKME3dt2/r8ztyDI824gzKnlmT4eVavPaMVd+r6JLq20lu2fZnw0nGkfBj9ozXY8JLY/ArUdFt33f8tdbvtL0ZAPci8lH51/Rf8ADbTf+ER/ZX+Fvh+ONo/I8AaRZ4CFVBuI4pX7espr+YnTfEGqWPh7xB4Utpk/sLxTDaQa9ZSQo6agljdxXtqrMQWURzxRSYUjJjXORxXqSfHX43PBbWv/AAtnx+1lZxRwWdofFV39ktFhUJEscW/YAqqAABgACviJ8fZbCl9VoUZy130Sdr2tfXq97H7RP6MXGWIorE5hjKFGV2+S85tXS3aSino9m/U/r68cwPKkkZDAKdu4jr2xnpzzXxz4qixJOo5AGfcduvbpX2/4ytxtmGeBlgOp68j+dfGvi+AfvpQpO7KsSOARnivQxCUJWa1PwvD7anz3qjRMJNhLKvcndyOOD39K/Lr9pj/gnufjl41vPH+j/tM/D7w1rOsNJe6lovivTw19FcXAjMouZre6eYvuXLu8Bds5284r9StVTa0o4GD8oxwPX9MV+YH7bP8AwTp8N/HnX/h78XvhTrtr4a8V6zBJpPxq8PXVrcSHWprO6ZLbVNMmWN0juZrMxQyJKBHuto5Bks4r2MgruNapRdRRTj1V09dl26/kRjfc5Kl7NPe1911+4/J340fsy+K/2Xrmx8E+I/FvgXxddeJpG1y31v4fa3NruktbMWt0WbzYIZIpC0LkxsvCspzzgeJaxp0B8FXOk3clpZNql+otrm+uEtLaGVBuWR5DwoDYyx4Ga+nvjH+z1pfw08X+IfBWgeHPEHgjR/DsdtMt34p8fWPinUdd82Nd8qXMUSshZ1YvbNDF5RAGDwx+R/HvhG+ka2063lXV7ZFNwDDqazZyOBt2g7hznivqp4qEVTTknKy79VfXV9N9Tmp4LF126soNJ6301PAdTKXQtrpZoXlkjKzKsgbcwPJ/GvsL9kHUREnjjSre1klu2hs9SklXaFSJHliPGdxIaRDhQfvc18aXVm1ldS2ktq9uisRHu+ck9WXJHvmvtH9hrxxa/Dr4/fDrUb3Q7LXrHXdeg8JX+n38aOEj1KWO2FwgYFd8LtHMAwwfJI4zkVUxMY0nNLX+mKvQmqbi1r/kfTHiGw1rUrWaGLTtWukuomt90OkzRW/zqQS0s/kx455wx618xaV+yb8LdN8u8+Ivx60HRizZfRNKnsDq0Wesbl52Ctzj5Q3TvX9Q3iFPhXrcTadrcPgPWIUzGLSa1sb7GRtICKp5IJHHrXwj4k+BXwn0vX57P4f/AAq8CaBY3DPeahrunaOsU93KZW8y2MhTdGFBR3EbGRxOgUoNzV5uJxtZpqjLlWmun63/ACfV9Dmwzila3qfMf7NXhz4Ifs5a94P+PHwd8NjxN458J6pJd+DPGnjoz+Mobu+EbWwTSdEb7NZzzKZWH2m5SS2hY8iVwsZ9d8YXp8aRfCe28U+IfD/w2aTw21p4s1S58LR+II9JmsruS3t7C+s2hkQ7Y9vLRK+5Mh1zXol18PPC2qjT9GvtIsdemS7gXT21OBLXT7KWJlFt5ceRFFHEcFB91MZ96xNW8Mzrqd+ZbC2lvluXW8ujOt20km4mRzJkhiWydwJBJzXl1cXVXJKbcmn9p3VrNW/G+3pudcbVXLk0bVrrfTb7rs4bxD8HvGdrNcXvgu7+BPxd0WCMz2tx4DvtH8N+OZ4BjmTw7qEUDSSf7NnNMxxxGMgVd0n9qj9orwvo8XhvTfjD8ZfBul6eGWHwuPFmt+FbKwG5spFpxljjXlW/1aYJU9avS+E7m4JYwrxkhCoweemSPaumsPH2rfAu2n+IOt2La94V8OQNdax4Y1GC11ew1iF45Lcw/Z7xJLcPidgkhTKE5BFZzxOHrz9nCMoydkuRtpt26St+El6HTSpYmNO9Rxnba6s/vWn4HzFp3/BQz4qfErVm+Gev/EL40a5ZeItSSwivdb+KOoSaUI4453Il03e28yOiYZpMIobKnPHpOm6OlyTLhS74Lu5yzc5ySev414v+zrYfCTx/8Q/Gkui/CWTw94l8O2v/AAkN5qc2ptrlnaR3cyRtGDhVidWuI13AYYlgMY5++9I8F2u7MNtGikDJSMKB6V5Wa8rxPJT5oqyVnr530b6Na39T0KEUoXejPMdK8K2z7G2qegB6ADr1/OvStK8OwxKmFXHXKruPsa9K0/wbFhQyswxztXcQfUGu0sPCKRhQ0AYZyBjbt4z0964oy5LX3S+9/eaqcVozidG0IPjFszEHngYHf7vvXqOiWFuHRZopI0U4IVQpGAe9b9n4WYlNoOF+UKVCc9/8/Su70/wqrLGZF3AZUsG5YD379cVtCS5k5asxqzi7M/Un/gnzoviHxn4YubS6hSD4afCDxhP4/wDOcea+o69q9na6VaW/P/PGCGafCj5cnP3hX7CfsY3kEnwG0nToIDFcaH4r1rSdTZpms3SZNQll2yYwc7Jo89eMCvyS/YP1/wCKegeBPjH4R+G3ge08RWuq/YNT1nWbzUI7GLw0scdyiOQ7orGTB9TmLpX2z+zxp37S0+i+M/D/AIL1TwVoOn6b49vZfETapdxrqNvqFykMk/lOIZS8WNmCvGd2K+oy6tKNOPLFv5fk7nzOKinXneSW39fifp+sbzH93PcSOOVFqguFB/33H61ia34g8OeHIjPr2ueHrCOPLkatq6wTgjrhC7HI9lr5aufgD8avEG1PGP7QFwkU+PN0/wAPWNzPtBPOGd4o+nT5cc1o2H7Gfw3WeN/E3iDxr4smkb9//aGtDT4JCRnlIUDY9t/416/NipO0KaS7t/ov8zmboR+KX3H+bv8A8FE59Nn/AOCm37fF3o1xBe6Xf/H3VdZsLu1djbyw3N9eyq6Z2sQdx5x26V8iX/8ApbKSzZVdnmAhJR7E9D+IFfe//BWLwPofwy/4KsftteDfDdk9loVl4xsL3SrMTPP5UV1p9vdlS7ku3zXLHJJPNfBMzKQ+V6jHzck1VaMvbydVXkevC8qcZRell+RmSyfZYcOIZw/MUyW6maEj++h/H61kKiCbzJz9pFwha3lWQwwxsOQrKD14+771oTMhUgZ5yu3J/LBrMnQ7SFKkH7xJxnjuP8n3pJKS2JTa2KjFmtnu5ltbeINtVVLtLIQSMKS3qO9Y1xtFol3JIUWWRohAG/erySCwxnnnBHrWhNwojkAdQeNw8wJ/X8qo3DZ2scCRRt80IC+MY2nPUex6VUY2a8jRNtXuY0sihTMTIFJKIvlPj8yAOfbNU3kCnc8gQE4X51Jz16Dp/wDXq5J8pY/MVYjlTuZOMZRmyR7jp7ioCVSAjYvn7si5ldipHumcA9sj3q+Z8t+hV2QF2fayLuxwGKENyCD+FROZVIG0HPJ2ljggY6c1AGuCzC4lLgALGIhkKRzhsgkD3WiOSeWcRsFijOSjK5k80joMnofwFU3ysGMl2soG0KCevA5HXNSKXAUKBjbsZgu4N1z/AEqNyyq0xT92jEN5mMg9OnOKDMPLUkiJXX+MBCw9ADzUqWvKJNS2HeUPvkZKngbOefap2UlidnBAyBjjOCe2ecVDG6FCVfcR8x4JU+3406Mq7jLnOQMBc4z71TsnpqJ6O6LcaqvJ4z1JHA/zipWj+fIZhz26Dv8A1HNNEyAkDOA3y7l46/5NWjLET/Fk54HcVm171kN8r0PmT4kNjxVfb35WGADbnLfuk4FefvMcYAxjqWOSa734nc+Lb5s4/wBHgOenWJMV5uwOT1PHp0roUY8tz06OLcIKHYmWQE+p9SMCrkZx+I5HbP1rNU4wD8xBwMcD6/yq7E7bRjbg8DHPFcsopKzPVw2JdTVl1iMHk56HBxWXfsNmOSMAA+hq+GyPQEcjv3/z+FZN+eD1Jzx780qPx6IrGz/cNMwXJ5HGPr1poJyM5x1/KhjyePbp0pyxlivIwfzr1HpHU+QfxXR97fCcf8Ud4eKgc6cvtjk817hYRkFemOhPoa8R+E2V8HaCuQxWzUYHG3rmvcLByAPUnb14HPU/yr8PzO88xrJ/zy/Nn+gXBEorhvAaa+xp9f7kS1r3lroOpysAWisJZODycISK+UfDvhO1gtzdyhWvb8/armUgFstyFHoAMCvqrxH/AMi7rTYGP7MmJIH3sI1eAaE8cunWUqPkSWsbDPYFBjrU4WValh6nsrq7V7eV3Z/mfZ0csy/Ns1oRx0FN04ylBPpdwTaXe2l+l2uo1NCUkbHXB9BtNW10R1xhVJU5Iz09hWvCoG0jAJOCR1P+f61oKmSOcY9Tn86ylWqxd2z7ShwzlrjeMLPyZzR0mYAbYjgHjGDmhtPnUDMLhl+Vvl5HHr+VdT8ysoDYPdSP61OrkjqMnnH3gDmsvbzs3vb+v6/Gx1LhrCSfu3Wxx/2ORfvRsPXIJxSG1YAYUkMMHvwa7kcgFgPU4A+uB+tS+XGwXciH8Ocf5/nSeLlF8tv60Rp/qipJqM7LzR5zLAUAPKheT+VeYannXNd0/QYwCL6+WKXafl8teXP4KrV75qkUH2a4KxruMJDFRjGB2rxf4b2qaj8Q76UnK6TpzlARnDytsz+W6vWy6pFUauL604uXz6fjbqfnXFmRVo5ll2QKV1i60YP/AAr3p/8Akil+B6zJoMkaBYoQIkURxqo6KBgY/SsuXSZl3AxsB0OBkGvUZItikE8DGw4zniqxVT2U9d2VzXgrHVebmau3/X+fX5n6bjOCcI0lBuOnr93l2PJZ9PdQThk2jOHU4H1rNlt5lJbgnHOCR7cV7LJawMNskYORuJxkisubSrOTIeLGVI3AcDrXTSx6l8a/rT0Pm8ZwFXi/3NRP8Dx9ldQS0XTgg8iqjSKCcjacnt1HrXp9x4cibJSQnPVWFc5eeG5fm2BXIPBA5rtw2Ows2k3Y+PzHhXPcFFuFJTX3n27+yP8AB/w3q2kjxlrWlRXeq3N3MukXc6CSK3hT90SqkYDFw+HHOMUz49/CfSILu81DS4zZanbQyXkbWcYjmuli5dRjAZwoOFPJPpXd/sea9qdp4L1LT7y1MUGl3q2OmzMxEdyrF5GIGfvKzY6YORVD496tqM8001sCr2F40pDDEhGOce31r9Wy/DYarg6PIrw5U9dd0n+Z/nJx/mGbU+PcxeOk41oVJRSTfuxXwxXbTVrve+p+d974muLK9sLXU5I9U0u/lENtfjMTrlgoZh/eUkZB/Wr/AIk8MaLfqTJDBNcKhdIpolcMcAAA+teTfEqS8095o4io0e+1NtRtmKYuLKdh+8iB7KSNwHv7VseHfGdvq2nr/bEjR6hbAQSZ+QXIxgSKfXgZ9D7GuTMsGsLUjWwicV1S/M9bIsdicyoSp41c/wDea0Xk3bf1OXj0PTbkX/k6QHutMUzXMUMbxSxQ52+YNvUA5B9KkSUW6IluZFhI4jRmdh+uTWrq13qf9pt4l0C5vLeext2srn7ExhZY7ghDlQcsHOQykEc8imaToNyYPtFyNpZMQw5IcdMk+lVhViMXO0W2vXZ9U/wt6/fz414XLqfO4pT1+a6NdfXppfrYx5Lq7c5i06aUEHLYAZj9M11Ok+C/GWvRiS006O2jIzuupNjHJGPlAJrZ8LQ2epyLb2+2WQTbJZAuPsYBIJPYk449c19vfD3RrZLWBZ0jkSFeZXAGS3H+Fej/AGZRpwdV/F5s+dr8Q4rn5Ukl6an5t+JtC1zQL3+zNdtkiLqJYniy0E69MqxA6Z5HY1hJaQnadidMndz+NfXn7TWmR2ohSFImEN4l0pT7wikR1DL7Ejn6D0r5NtY95HJJPtgdf/r185i3OlNq+h+58CTwGa5NTrTw8HUTaeid2ra66q6a0vo9tD1v4T/DS28X6uNQvoduj6RMk8zgbTcSg7kiU/gCT249a+6rExwItpaRLDbQqI4okUKiADoK8++HuiR6D4R0yyjCxzSWy3l0wABeSQBmJ/AgfQV3tsdisQNoUgMeOv1/pX4vxFmtbM8XJSk3Tg2opvTs5fP8kf3TwLwVlvDOUQq06EY4mrFSnJRSeqTUbpLSN9u92dJbyuwClcHPBHT61qw3AUYLg5HTbnbXKJfYOCwwOAQ3B/8ArVTn15bfGHXcx+ZByRjJxivn6HNKL5e59licrqYmPNa6/wCGP7xPFsSFZPu7cMpUjkEDgmvjHxtEbeWdSAVeU+y59TX214wRGicqDkKwUdCfUkfWvjX4hQHLTDoWyFI54/8A1Gv3HFQknprf/gH+QGGlFy1PmbXY1SR2GASCFx1GOvFfm3+2P+0B8UPhdp+neCvBGsy+HbXxFbz6i+uaavka1G6MkUkS3OdyLgxNmMK33vm54/SjXVUrJIWdSMyDbx9ev5/hXwf8d/hf4J+Nms+HfC+ui+i1mS4m0/SNWsNXksU0IzmNfNuYUU+ajssYCsV24J5BNYUayoVVVTsrbtX/APJbb/15Hp04QqTTqwvFa29PU/n/ANavtR1rUdS1DxLrOp6pq1zO1xcXF/evKbxycl5ZWJZi3XJOfesHTfiRpWmedpd0dKtDtdhcIixzfKPuGQ5JBGcZOc+tftm//BIbRZnlOtfE/wAQXaM5LRQCK2UdtuVXPHI610mif8EkfgNpjK+oHUdUkB3O9zcmQNzk5Hv/AFrujiYVVKNec3fVW0/y/I2eY4dNezVz+d/xf4g0jxNbGz0bRhNdLdrctfQWoiKH5hgEDLbsiu5+AHhvxRpHxR8Ha/e+BrvxDoWn6vHJqun32mM9ndW7ApIcsVXcquWQ54ZVr+mDw7/wT/8AgP4URRaeG7Z3jGS7IGbjp29a9a0z9m/4baWYhaaHaKIzlT5Kk/54Fa08wqUqToUIe7r8Tu9fT/NHJVxVOvJ+0W/Y+MfC3iuzitYx4b8EW2nLs4ie2S3ZP++QD+pr84f2i/HX7Q2i/FTxXJolr45sV1HyZfDlt4Ytr6bTLuJIIdgiCAxl2kixJxklRngV/RjZfCTwfbRgwaVApA/hj257YP5V1Nn8PbV7WSeC2iEayi2CAgMPlyCR6Y/lUU8wnTv7aEZJrZtpbp+fY8+EKNOV4I/J34Z2vjDxR4a8P3HiHQdej1+fSLeTV4pNNks41uWjXzgN2Bjdnn619IWvwZ8RRgNdWKWe5FkCySbpvmUOAfQkMD+Nfea+GbS3sktmmtY/L+Uo7mZgOxVQM57e+a6tvC1wbO2v3ma/eSaIxXhmCvEPJQIrA5IChVXaRxs6YrynWcm3J3XqdLlBJKEbHwbp3wfmjVXkhGTzyOfwHerXiH4AaP4u0a/8PeJrK3vtF1azay1DS7hN0N7E4wyOv909+n1r7knDP5Yj80yJ94yW1uQwAG7BEYPYc/41ZZbGR7aUaBpsE9vIGdollP2v5gwLguQpGP4cA+lTKqoSU1K3Z+egOUmfn78P/wBlX4U/DCTU5vBfg+z0u91m3htdVurdpp5b6OFQsaMXcgKuBhRgZGeTg167afDy0twBDp0SY+6XUM34/lX1BqtodV1K91OS3itzeXL3DwW8eyCBnYuQo9Mk4HYVDDokbDIjxj1Gf1/WpdaE5urKV3/wyLjNpbng1v4QCLjy8AcEKgUA/hW1beGFJGI1YKcZ25P417auiQ4yyrgDCkrgc9SauJpMB42qm1fuiMhW6dDWfPGb52tiefo0eTReGW3MfIJKsQSU2L9fauhttA2MiSfIoxkMM9e3+fSvSE0pH2yAEoRkAAADvj1q5FpcjMZBCGwSQ/8Aqyh79sflVx207dDKVT7j9EP+CcdlDFa/HGydpkkk8HWl3CEbZuWKW6Rsrgg/6xfpX6D/ALLcAjvPjei7HkPxJaQGRMLGrWsZUhuMZx1/Svz+/wCCfV2LHxh8SrCT92dT+GtwTJG/zL5NzAT97gDDn8a+6/2dPEHhrSvEPxkm1TW9O0yGfxHYX9vLf30UMU++zcOU3sMkbQPl6V9llUo/VaVtrvy6f8E8HEw/2iUu/wDwD67vTJDGkiwTyEkK8kGEiXkZwz7Qeh9aSe/CJBGU+ztvCiS6hZmOc4/eYK+vQ155r/x++EujQbbrxZbahMrY8uyjkvt+D03Y2frXlOsftS6Ff5g8H+DvEHiW4TKxSfZnEcZwQCEhVzjOOpH4V7M8RRjtL7tTnVNvZH+fh/wXQsTYf8Fh/wBrF2KynVNJ8L6qGjbcjGTw7o5znnP3iK/La5IChXAyw+QYII9+lfpt/wAFp9d1nxJ/wVP+Meu+I7eSz1nVvh34d+124tfsBia10nSbcq0OflKiMg8k5HNfmNebXU+WERlHJZMvn2z+FTWlKc+aOzUXr6I9an7tOK62RjT4OXVG2k8E8qT6571lzbQCWQgDnnge+K15YhMuZpZnZfup9xMn36fpWYVEhERRIVTmQlt0snXkHHP0pp2QzKkbC44BJJChM/r71mSsV3lsAlcBcHJ7CtiVDJFKVC74yQ8bEo+3oCPXGelZE8alFKqzK/UlhHED3UnrmhpKPMx+hkSkfNhASR3PHqKp5XYdwYMT1YZXB56fgKuSrId5ULtQAvklVHPqe/aqRV8K6JlTyGPCnPU5qlzOOpSbk7MqsF6hgMkn5eCeaY7KM7iQo6Njdj3NSFSMjBA3EHHTNQMCjDjCkkFcdfwFVa7SYc7tZE0k8DWbRvu87fmPaAAeud3fHp9KqIiyqFcBlVfk42svPY9qOSSWxnocDNTIvTac846YFNRgl5hdRjZbhJCTEkYJCo3GOj5P8QqSRT5iNEpjhCgNEo2jd0OPrnvTHLArkH0POT+dTKz7QSoPt/KpV+5N9LEcxcOwjysQ/wBWwGfTIPvxWgyKsKSKXnkYgtziJBg8Hv26VAhDDO3BBHHQn+npVpApIcHaCM9PTrRq1Z7hZbnzL8R13eKr7HP7qEA5yBmJP/1fhXnzoTyMDjrXrHxMnhvvFl3JHZW9kIbK0tWS23lJ2htoo2nbJOHlI3vjA3McADivOmtskgH19h61aneCi1ZnR6GGM5IJOM846GrKOoHcDofQc9MflVhrcDIGPXI5/P8Az2qs8MnQd2yDjmpai9GdNDEuk79CffnkkHjHJrNvDkDByF55OTUjK4yOfqaqyh2BBz6Y9qdOCUjpr46NWnymUV5PHTpUyfLjv+tTCBs4YcdfbmtGw0m81CTy7aFmAYbnIxHH9W/pW8pxhG83oePFNzsfa/wkb/ik9CPrbDIHc89vzr3CzYb8dM569BXzP4F8UaR4e0fTdNvrvbJZwhWLIUU7ffp6V69YeN/Dl2AYtYsfnbOTdIHX0+UnOa/H8ywuIli6tSMHZybvZ21fp1P7j4Gz/JqmQ4KhHFU3UjSgnHnjdNRSate+jO78RTGPw5rqODkaVOU+br+7bBH6V8k6DrE0FrDHdW6XaJGFEm4rJjHABzmvozX9fsbzwzrXl3MEsg0qdA0cquG/dn3/AM4r5H0jVLW2jS2mlTzMZwHDNj1+nFfR8GUYuniVUj1hv6Pofmf0gMfVpYjKamCrOMuWs7xk09XT6prsey2mr6NIMmDVrdsbT5F6SuR3AYmtaK/t2IMOpX8Sg8LcxRThenHQH9a83tLm2nAeKZD24cf57VqKrtnbISCACR0r6urlOXVrudCL/wC3V/kfieB8QePMrcfqGcYmNv8Ap9Ua+5ya/A786i6ncl7ZyNtBIkgaM/oWFSw6nIWClYHyesUxVP1Arz1UlXHzkY9MkjHrVlJLlQCJDjB+QDtXm1eGsprO6pWv2bX62Pt8v+kL4rYBq+Ze0X/TynSl975E/wAT02O7YjHlFieP3cqSk+3BqZNRWMkSJKgPXch+X8q8yju7pM4b2Jzjr71P/aV9wd+RjKnPzDPWvOq8GYDeE5r5r/I+4wP0sfEHDuMcXhsNV7vlnBv7ptfgdjq+q2IsboeeiOYmZAw+8QOg46+1fJGmeIvF/hHxFe+INKsLhFud0LxXljI1rcxZyNwwO4yCDn9a+gjqt8G/1pGDux0C08eILxGxu8zcCCHQOvP8q68s4ewuAjVpzftIzSTUl0/rU+W478f+JuMcTgMbhqSwdfCyc4TpTlzczSSd3a1ldW1unqcFY/tDammF1fw5A4yCz2d00LD1O1wR+tdxpvxz8H3mBem/0x3GGFxbeZEp9d6ZAFZ9zc29y7G503TpSeD5loj/ANKybjRvC9yMz6Dp5I6vFH5RyfXGKyxHCeS1l7tNw/wyf5O525N9J7xWyyUXisXDExWlq1KL/wDJqfs5fe2ezaZ4x8M6uMafrVjcMwGEW5VXxnpsJz39K6ASxnHlsrAjBOcj618xSeD/AAhIdw02SBh/Hb3jxlffvUsGmR6e27TPEniXTgDlI1vxdQjHT5XBFePX4H1vhq+i2Ult81/8ifreS/S/pTSjxHk2vWdCp/7ZNf8AuQ+mGAIP3emMk5GaoSpkEkdOfu8j2NeO2XifX7IIJNdg1KNTk/btOEUzDP8AfjYDP4V0kPjuNsJdQIpzktDJuVvXgjP/AOqvCq8LZvh5WVPmS6xd9PR2/I/WMp+kR4TZ5FKtjJYab+zWpyjb1nHmh/5Mj7d+AesRaZFBp63TyTXmo/bjbq22ONVUKeOnVc/jWp8VryN9ZuBKyva3sW4hvvBuQQP8fpXzz8KvF1nJrNpNZzeXJZZWSPG2WQOcj24/xr1H4j6ib+1+0AuXhYgMAA3PIJ/+tX7Jk1BwyvD3jZqCTT0d0rfmj/NXxSq0K3iRnGJwlaNWlUxFScJxalGUZy5otNXTVmj4W+MVi1tDcWtwikRzpcW7gcvl+D9cEivNfDtukgjBVWHXDAHNe2/FjytV8L6hfP8ANeaXIoJB2/KMZPvXgHhvWbSNlWSTYf8Ab4ArxuIadSpf2SbVunyP0zwVzHK8PN0cyqwg3P7TSvou569HpqCGNYiYOd263HlSE56lhyfxrrdNt7y9iXTZxC8auFN4sWy58tjtIOOCeeDx071zVhqljPCpW4hc9DtcAn6jNekeGFRlWQANuYykq2DwdqjHfqa+Z4Zq5is3jQU2oauSe1l/ntc/d/GjKeBMH4e188eFpSxL5Y0ZQST55ve8LXsuaTV7O2qZ2fhLwZZ21xaadp1tCXkmSC2G5Ykd5CqjzJDxk5HzMcfSvdUuToSajp3lMt3pFsUugSrtFKSRt3A4OMHkEjmvPfDFwiTS3EpCpFiVmIGDtBJyO+Bn865G6+IFrDpHifXLp12XN87q3Tai/Ki9echVAHqa/TcbOnGG+nU/gDDwr4jEJJXd0tNW29kkeSftA64NYufCtvDdb7mO2nW7iXklfNDRF/oWcCvNND0PeYpJBgEqQPXv/Ss2C4u/Eer3OsXxLPcSkxrniBM/Kg+gI/M16RZQeUioODjHTNflWe5h+9caR/oD4O+H0cJklF5orvftq3f520V/I+vdLZXsbIx42G0jI6lsbBjH5VLe3S20LszBACMggkmuc8HXQutAsJSwZoIfJkIbOCh2kE+vFc74h1Vp5HCs3lq+xQpwHOcdPT+dfkbw06mKlSfd3e1ux/aWHnTqYOnWi004qzX5lu88VSFmS2jYnON5+WMD69TVCI6jqDt5UUsx3AYQbYh75/Hua0tC8MPcBNR1cyCM4eCzU7HYdi/oPpXaFoETyYVWFF4SOP5do+laVMThML7tCN5Xtd7fnqejhYycbx1Wm/8Akf3peOPEOmWzTpNdW8bZYBPOBx9fqOcGvhb4i+ONPt5pLREM807OIVdhaq+0HOCxGRg9R0qXWfF2v6mGF1qspS4GZPKCwlxjHJUA9xz7Cvjvx3ALbXr1sysZSsksskxklYsvO9jyenU9sV9/iM2q17+zVkretvv7o/x5wmTKlJKbKvjvxfdCNkOopbM7FRY6YBLKVGAd9x90A9Pk/OvnuLUraw1WG5t444ZTeJdefIS8u4OpBdzljj5efauz1GK+1me207w3pWo+KNU3tEmn6FYPq1y5YfxbBtQEj70hVRjrXoGg/sh/FHxDJZax42ax8JaTnI8PtOH1G+5D7JbkEKg+U5VN3cbhXH7erVqwkk+W+v8AXy/zPRnHC4WDhOSV/vPZ/EfiLxT4cMLa9bW8aTyeU0lqsreQ2Ay7w6KcOCGVhkH1qjY+K5L7DRuzbvvY5r7RsvhH4DuPCllo48aeMfEAj04Ne6BY+EI20WO6VFCwRXks3lsI2AJk4zxhc14l/wAIFpUMMdnYeG00Oe3cxXF6Ll555SCc7oD+7B45x05r16lacYK9ubyu+nf9D5inGhayWvpY4KC9vJwA25wVPJ4XFa1r5buFVizlsfuwZiMYHXp+tdna+BEjfExe8IPBmYgnv90/L+VdRa+HRHiNIkVQQwCR4Ude+PoKxp15u8ovr/X/AAxUlC+mxwlva3T8LFsHUmQ7nb/gI/xrVg0thkyFypOTGj7FPfn8jXoSaNEm0tGSRzgrx0q6mlocssRzjBIO1SSB2pe1bnZbdrkOyaOCg0qEDKgxkDkEEAZ9TXbabawDRbqMyrHLHdRyhWGAwwyhgOvH+FX1sEU7dqMQeVA3ZPpU62KqDg7FbjB+Unp/9ekua977ff8A10Ik22cV/ZzNuxkknGV4QirC6UQAWHJ4IOAe36V2P2JBk7kUbeedzexxQsIUHaGlcnG5TlePT0qeXmd5O7/UT2OYj0yMBWIwpP3cdOoqyLKJRkBQTgZ2EEcf/XrdWylcl8qhIxvLZYAdvQd+xp4sB8xLGT0ZzkmrjSVrNf1oS5JaMxFtoCA213deBuXeDz+AqwLYYAREjYtlmQl5SM/dBIwPrWuLYKCzLxxtGeevT/61PW2UjGMDdjcThgcEn9DW1On7qjIUpWWhQEcEStJsy4xuMhy/PXJ6DpQm+R1QqCoXdktgnPeumg07zI1ESkE/MdwGBn6+ue+a7Pwt8LPE/jW9jstC0DWNbuw4UjTLF7iJAenmT4EaDPdmGMmuulQnUly0lf5XMJ1YRjzMl+G1/beHtbgvLnVNU0uyubZ7O/uNHCy3zRSYyqxu6K+SBlScce1foJ+z58PvAHjnxB4qXUI/EusafpemWN5YDUHk8P3FxJPvE4njTkopXClWwQOpzX0F8K/2efhb8N9O066tNI+0+Ivs8UlxqWvtb6/c2cxiBkSNXjMUQViw+Rc8D5u9c78N7y7tPjB8Q4LTyLyS68L6ZITIfsmBHI0fyhQRwD04H06V9XhMveE5JVrO72PDrYlV3KNO603PdNJ+HXw00DC6b4H8OxXUZ3fa7vTxqs4J6YefefxrtUilihKWNvBaIqg/6PElrGO2AqgDP4dqw5Ne+zAJeW8qSgbEitoxqU8gx94xoN+OOpUYFPXVnvSqQ6jZ6bEBukFw+3UGXHOImwFAz33fSvetG1lscPM46/qf59v/AAcKeEz4Y/4Ks+Ib8mNB4s+BegeJlKA53PHFbS5PfMllI341+McuGyTg/wASsR933Nfvl/wcm6daRf8ABRj4b6nb3rX41T9l/TlluC24K8Os6vFtz0wBGOBxzX4EzqoXGWJYc9hwa55xtXsn0j/6Sj3MO70ISfYz5MA4wMDGAOVIPX+v6VnyxxtzkKV5Ac/WrUoZUySvP3RjGOvH61nyMx42MGHPzcrUWkzWLurlO43E/Nzn7pPzH65696yZVLKUKjYzEtGT8oPqPetKSQ7CHGcLld3QZ9Kz3cNkrkbh0UDH5dadrL3i3a+hkTKwTaC3XKk/NkZ6E+nr29qrM7bGjaMGMnIQ/dHqR+vpV+bIAGV299oJwc4zVCRtpO4ZydoxyffNVyu6a0BNLcpC3jDPtwQSfkfqnPaqbQuJgGG5Cu5NowuewJH9K0QFOBk5x6c9f/10GNhuIIwflwvAJPQ0W0941tF7GYymRjldrjkBfufgfzpyrsTJXqcjaMfmauMmSSwxjnkbQ3403aq7dpyBzxSTb0YNa7FRiwCOcfN0UdOOO9PfMb7GH7wjIT+LtxUxVCmRkAcgdUGfaoXVsrIcFk5DKeevfPX/AOtTSjF37mcrrToKsig8gKQMEZwffirCyqAAvO7jBOR37VnPEWdnUhXJOVbgDueauyH5YnjBjfGyRNo2nH8StTt1W4krux4H42AbxHqGMceXyAf+eacVxzgY7Z6AfSu08Yj/AIqDUAueqcnrjy161xsuDgDr3JHWs1ZO7OjZFNlXJzjrznnmoSi/fzjHHTGPTFWmHUH069aZgjqOM55HX0xVJ2dw12ZRaEE8jr071CbdMjjpz9c1rwWtxdzx21rBJPcTuI4oIlMkjk4xtAr6L8D/AAiFoYdT8RxpPdDDxacQGgt+hBlP8R9ug9656+Lp4dOVR/Lub0sPUrStBaHkvhL4YX2u7L/UVlsNLPKIQFurwdRsB6Kf7x/CvaofAdrb2621nCttAo+RVQE9x8x6k+pr2iHRwANseFGFAHC+36VsQaMmVymcD65xj/CvBr5lUq6vboj06eXwS31Pmi8+HV1cE+WIyucKv3Sfp/nvWBcfDG+QkrA3HGVwwHpzX2rF4eeUKTAPmGFKoAGwOMf41oxeFsfK0BHG4gpgGuZ5lKkm4vfobvKXbQ+BbjwBqVvEztFOkaKWfYGCkY54Fe/vpOln9i6eWG00ybUbf4y3PlXItIf7XiU6bp52ibHmiNucLnHBx3r3/wD4RuE42RKVHyswGec/SvbNb0kXXwP8HaPdmW7SHxZrCWVjcQIdMtLZ49OkYRRbduWmadmbk5YVtDOdLOPVfp5HJiMtqRcbvr+h+M9h4S8QuEnYXFrGwDIMkMw9f0rej0zXrPPlXl0MYO1iWB7dDX6DS+A7WRTusYRx8uxNoHXoKz5vhnp0o5tCATjcFHHsc1us9Ur8xzPLZr3mfC6XvieEAmYOfSWEY/H9atx+Idei4msrebjqAVJr7Fu/hRphJ2o6AHG0xhu3TisC7+EERwYShyODgrnqelbrOqPwyZzyy+aV2j5e/wCEnuApE+lyIcciN99H/CT2uCXguo2Xvs3D0/xr3+7+EF2qkpDvz1K8n9K5e8+E+oIDm2JycABc5rsjmuHmvdkc8sJKLs0zyZfFFgWAaR1HffEV/OrEer2U/KXCrnOCWAH4+1dbdfDW9jzutGOe3l8D9K5258CXEYcrA3U7sL8wH+cVrHH0GtGmyPYSi9EQG8jHSaNge6uNo9s1Va4Du2xwMDIIbmqk/gu4TLeTOp6nAIArOPha8iJ8uS5TIyTuOR9K0WMpXSZCpSi9TTaRgRliQW9ev41C87qADjA4JHIHNZLaPrERIS6lI6bX6LUDW2sRff2ykdAVwDnjrWsa1OWpPs5Jtmq0+3OW3bhkDsOtZ7XRVmbLAZ+7nkVAJdSAZTaKQB94cEfSqE0t6GINkxJXkKc+/pVqpTva5LhPqegeAPEF1pXi3TZIpnRLqb7HIC+FYOCF/Jgpr7EuNS+36Pc+YW328QdkXkgKfvZ9OuRXwg3hvxnp/hiz+IUugX1v4Tk8Qnw7Z+ISE+xyajHCLr7MAG37xH8/3duO+eK+mtC8Wprfg67vVhntrpNOIu0lUosjKvzbT3UnkV6uEqxcJQXQ8XMsNJ1IVo7PRnnfiu7sr/TdetEkYG5hkgESdXcKdhH49a+SLZ2VsByCODXsusaheW0a3MOWeSYuU/vEggAn8a8SCyRO5kjdSXJKlcEGuOcoybkelgoOnBxR1MF9Ih4kYYPBDHB/Kvs74cW01toFhNOCd8KoTKC7Eupbv25NfGGh6VdapOhSN1tI5VS4uGRjGmTyoPc47A191aBKtxo1r5BMYtgAsZAUkKuFz9QB0rTCU1Kbkkc+Z4ioqPsVJ8t72vp93c6HXdYXRfDOuXYZYnFoYoxuKAluNw/Eivi3xf4snFjZaLbSblL/AGq7Qklf9lSPXJz+Ar3j4za+1l4LngiKrdy3MO9X5wN3JxXxfHM80rSSMzyOcszHLZq8XJNuEloTkkJ0HHGU3acZXT81s/kejaT4ovLMKEigPHdSOn+RXc6P4q1G+lKhIURF3yPtPy5HrnrXjNsCSuDkdhjk9K9a0i1W0skjYYlcebKw7Ejp+FfNYrLMtk+d0VzfP/M/V8u8R+PaUPqlDMqkaW1ly7f+A3/E+m/hlrDyeHNYs95821uDIvzE5Ew9f94frXofhvQvtU39pXi7re3b/RonX5ZHB5dvYdvevA/hhdA6rcWGW/02JEAzyxV1P6Amvr5EEENva26okSIE6AFuP8/nX41xdF5fmtVUP+XnvemiTa+d/wAT/Q3wCzCed+GeC9vLmlQ56T1/km+VPf7Mo/JFaQ7sjbkDAwx6e9VFi+Yg44556fQn8q1ZV8pcty3UnqeazJNznaCTxgHOQP8ACvjIqVkorT+n26n7crUY8sf6/pH9sUn7NepW0anxj8SPDmivt3fZfD+myanfJkZwpkK5P1jxXn0f7Ofwttr6e+17S9c+IV28uIn8SamdO0YIpOxhaW4QE4wCsgYcV9ftorKC3lhSx6hOT/nmqE+iuSG+UIv1znrjH+TX6WqfKr0oWf3v7z/GGePxNTSdR/LT8rHj2nWD6FZDT/DenaH4W0uNBHFY6BodvYhQAAMyBdxP+1weKoXGgy3btd3bTXcuC/m3DNM56k8sT7dK9mbTIUAGxc45G3k1WmsEKEovyhSMluvpitvZ88rs5XUb6anjNrpF7HI00IaBsEh45jCyAnpnjrSSaT5krzSBpZXfdK0nMjs2SST3616CLRgDubBGQQxzgZxUL2YzwwOTlSmMHjv39fzrdU7xv310MPaXd2cG2lqFbMXJHBYZP6Uiacu3KoVbPBxgHHfHX1rtXtUC4JLEnrjb+OKpMY1yVUSBTt/drvKntkjjtTatZv8Ar+vMFUurM54aeV2ttYoVHzjGAT2x+HWnCyARvkQHtkEY6dO1bHlvJyieWDhSTlm49un86nWyJQs26UqdwEjc844x0FPkvql9w3Np6nOCDG4bWIIJwgDL+Y/Gmi0MoIUqPmxgHc4/w/8Ar10YRgxBjjVB0Ynbn6CmywqRl49qk43PhVOT27/lWjpSsn0XToJT8jmTprb8gsx7F+enoOlSLahDhhhQNre/fP6VvIsSHaJJHPOVLAxj8T/Sqzu6MwCRyA84jHT0yT+NHJf4e4r3V2zIMBYeWqhQzYGepHU81bW3XHR2A+QkggD6dvX9a6XQYtPl1GNb6JJUfIRJMpEh6gnsce5rutYsoZdPeG3SJUAEkfkqFVce49iTWvIpWm9/60Jk38J47LbiRWOGCqMYA289z+Fe9/AP4JW3xbuvEEc/iaz8PReH7aK9ltHt1vNZ1ZJGcMbZC4UCMICzHIG9eOa8auLQ2ly0LAMQSc5LK/oc/l+VfVf7JcZk+I9/fS7Qmm+EtQnYQwNK0ZkRIFG0DOT5pxnjNdeXRhWxsITjeLZy4uc4YeUqbs0fR/wD+Bvw0ttR8exax4dtPFGpeEvGDaTpd94g/wBJRbYRK8btbjEJcncclTnI6Yr7Iji/suFY7WO0s9PXasdta26W1vbAeoAVAOBwo4r55+Ft3qK+NPjIbCNYbeTxXaiSO4QPeI32Q7n252Dcc4yT06dq99MLGITeaftCZKm8Hmsv+6udq/gBX3+Eo04UeWnFLfb1Pmq9abqXk76L8kbkN3G6IsFoLmQkkzsn2e0bg8hsZP8AwEH618wfD3T7W7+MnxAF+s6SxeG7B7aKyleGBITNIZPM53sd+0Agjhele+i6vkfdLImCpMewBjjjB4/lXzl4Qv5LH4568m9kbU/BLq42gkGHUMZ54wB+FOvbmhfuKlJuTS7H1M622nQmSO8EKFi0axxAR4PABUct9T3rCvr6S6URPbtLFnlp1WVpABzgdB9KZLtuNgKKpA2kiQmJ+vTsDx0qhK1xbtw6LG5DEzEBC3PQjpx3rSTb22Iutj+b7/gtB+xx8KPjz8UPh14nvbTxF4Y+JOn+ADo9h4x03Wi+lLpy6heyizfRWTyXYySyObjeGAYKF4yf57vHH/BNfxtYx2sngbx9o/iKQ2pbULPxDpz6BIs4lkAFvLG0qshj8o5kCneXGNuDX9dv/BRS0W58UfDa/MY3yaDfWbO2XVjFcxv8rduJz+dfmNd2G448tSMc46V8hmOZY3DY+caU7RVtGl2XdXPpsDCnLCR5t/8Agn80vi79kD9orwp5j3Hw71DV4Islrjw1dQa1EcZ5CKwk/wDHa+c9c8OeJfDlwbfxF4b17QpgPmTV9HuNPIPTkyKPTtX9Zs1jnHyAhTjJA79cVzGr+H9G1KFrfVNO0+/hckGG8tUukfPGNjAg/T3qaef14x5qsYvzWn53R0uhFaRP5MnEcgO0AsQVYqc1myQAZUEM3JOeo98/561/Sz4u/ZM+A3jRpH1b4Y+HreSQkNdabanRr4nHXdAVwc+vpXzJ4q/4Jo/CbU/Ol8K+KPFnhWVgdkT3EeuWienySqHI+j120+IMHUko1YyT+9ff/wAAHRklofhjLAUyCQpXn5jnI7/59qrm3V92540Gc/Pncc56AZr9OfGH/BNP4o6ejSeEPGPhXxPGhOy21SGfQbxhjP3gJI8/UjrXy54s/ZF/aI8HmeTUfhlrN7bxjm88PSR6/bMB1OIm3/mvavRp5pl9f+HVj89H+NiHTmtWj5ie2CnCPHIARyp6enHB5qs0btk8gE+mT/8AWrqdU0HWdEnNtrmj6lo92nytDq+nTabIO3SRR79M1jbcEv5YfJJJLbkI/wA/yrt+K076CTs9jNKbdwBzxgAjP5+lR8YwwC+uRtBx/X/GrzAnAzwBg4GT/n/Cq0kOBvHO7jDcZFaLVXSFeT0KT9PkIHcc5wKrs3JLA7sYznA+pqSU7cjHJ4UnIGKotJ1Vt2AcjByQfaoe/O9ja6sW0ww5K5DDJLbsZ9KmXcQOPlyVO4ZBFZ8TqpICFlI7jp6VehkVsglvcFeO5AIoXuq6JSi7W3PB/GeG8QXxHQFAcf8AXNR/SuOf+LHTHJ64/wA812HjPK+IdRyMfvEOMdf3ajpXGuQM9OenHWs07LmRaTsQnqcAY6dcDNb3h7wzq3im/Sw0m0edjjz5iMW9sO7SN2+nU12ngD4Wa141lS6mD6doiviS+kTDXOOqwA9T/tdBX234V8Dab4esYdP0qzWCBOXYDdNcHH3pGxlif0rzcdmkMLBxp2c/y/rsduGwkqr5p6RPMvA/wy0rwlAk2wXmryLtnv5o8MMgErED91efqfWvVYNHMpHynJ6kfP34FeiWXh1nKbI+M85GW9/8+9dbZ+FANpEYweCNmCRXytTGutJzm05f10PVpqFNcsEeZWnh9ztO0J0JXv8ASt+38OyAlfKyWIBGAoGOoBr1my8KhDkqVAGQcjA/z/Suih0S3jBZwDgcnGSx+lcNbEvl937rG0JrmVjhdM0ARxxloV2BMscYCGt+30B5iGeF4oVb5FK7Xk+o7Djp3/SvQ7TRwVjJi5XkBjhB9R/nrW7FpwUDKMMAndtLAYGK4lPnir6L+tPJnu06yUFGx5fL4Yt44d6worqwBGwYGT1/z61MdJkmt4LRnkNvbs0kNuZC0ELPtLsq9Bu2rnHXaPSvTLjTlaE/xKWHQYI5OMZqOLSZF4CB89GH3hS5m2rap6fPTY4sXVj7RHmB8MhySoHUAAnaB0/zxUM3hlgSpjJDDgg8/XNeyLpTBQDtwTk5GN3Spf7KB/hxgckDcBnHApqpZ2UrPvb/AIa7ORVIttHhb+F8ZJhYknGVXJ/zxVCTwxj5vJYsOAQCQewz+X619BnR1BOVAA5yOCeetN/sUHcCMDoDjCtQ6tRK0brvf+tSHVhJWkj52Phkfxxgg+gzgiq7+FQVOITgjA4569K+iX0CFs7oVAyBuC5z2qvNoUMSE+VnJARe2ewA9f8AE1Sq1pR+K6v/AF/SBKm+h80XXhKOVgnkKWPzMWjHCd/x5rMuPAFnIPmsUJ4x+7AP5V9MHw2Duc7d7fM+R8q+y+3bFQS+HTkALuyMHBwST0rP6zUhrfTy3/HqKVKlPRHybe/DbTCGL2yxhVzwNvB9T0rgb/wT4ZjeRDKARzhE3AHOD/Svof4h6lDpznSrYqJk/wCPohgxQ8YTI/WvALi5Mkj55JbGMZGPevMxHEOLoV/Y4Z35d2/yW3zfc/pbw8+j1l+f8P08/wCK6lWn7ZXp06bjF8nScnKMvi3ikl7tm97LjbnwH4ekZhFfQo3YSRmPr07c1jXHwxspATBc2khHBAlG4j2H5V3EoU/NtPcHP86zmcZPGOerc598110OJ8cre1S27v8AyevyPo8d9Fzhmd3gcxrQ/wAUYT/JQPP7n4WzqfliBXHBUhi1cxqHgG7soZphZzSrDGZPLhiLySYGcAdzx0r2PzJMkxyyRlRyVcr+VSC+vkYk3Mw9Nx3AH1Oc16dPi56SnD9dPnY+Lx/0W83hd5dmlKXbnhKF/ucxfjR4V1Xwd+yL8CdO17QtS0K48S+Odc+IGn6fqtlJY3ep2kltZWlpdwqwAkhkVZNkqEq2GGcjj5s0vxBFa2dpBqS3cVksCWxis2jDE4AOSRzjng9TX0b4x1G88aaRoei6zJCbTw9HLFYyWsAhuJUlkaTbMTlSFZm2hAvBOcnmvE9b+GUd8mLLWHg2nlJrYSRkdgcEV79Di7CKfNGfJd31Tenyv06/kfBY36OPH+GptToU666ezqJPfopuDOEv2sr+9mW2e0vLB2KRQzW/2WZSOQS64Kt3ww7eleNeKbCA6zPFpG+e2EaeY7oQVkK5kUHHIU5Ge9ewXfwm8WxSGe01TT5iAY1EUz2zsDwM5GOx71r2Xwvvyqfb7hDOqLna+4Mcda9p8SZZViuStFy6q9n+J8JjPCnjvKJyeKyqvyLqqcpr74KSK/w6uIz4YtNHhEEN3bzTT3sN3AJI7qR3O0kdT8m0ZBBG2vSbXWLjR4pIJLCSAyjKzxbprFSMc56gdK8/u/Amt6UBeaWHnEZJYW7ZmB69Bzj1rOe51loZZLrVNRhlVgogLOi2+BgAjoc16FDOqEaacEm/Jo+GxfDWMVdxxEXB9pxlF/c7HJ/EfxGNRjubA+ZciacCW5YFI1ZTkBVPP4nivFBEsbDyySRyOMk817Bqdlc6hPGL+6jmgL/u3KCORW9Hxwcjv7VYt/AYlyQn0OMA/Sqq5lSn776hTwU8LH2TR5/4agnur6MNkwxDzJNw4b0X+VetREBQwyBnjJx+FZkWkxaXLJDEBvUhXbgAY7VfB3FFXACdcHHsM1zzarvmW1j1MGvZ02up2vga7Fp4p0ad8rGL5EJDY+VjtP8AM191qiMqHnaBwOpPPf8AOvzy0qZ4L21lVsNFKsikkcFSG/pX6A6ZdJc6bZXMY3LcW6zBs5PzKDj9a/K/EbBuFTDYtLRpxf3pr82f3R9ErOIzy7N8jm/ejOnVir/zJwk1/wCAR+8fdcE7RkKMFuR6f/XrLY8fITkjHoAc1o3EgIxzvB49PXk1ju2OANpJB4OQM+gr81hDlal57L5L+tz+uuWdV8m7P9C+4VAxWb91IflCSp5Wcd89Dz6Vi3UCA7gQxAIJ7ce1dXqUkZVgwTbjDCQZGPfPHrXD3LwtuNpLIrbSdkIMtux6cg/KO3Qiv1101s3dev6n+JqbexmzRruYLwep4zn61nThdrfKOBks3GPXim3L6kG+eOFYsYL27G4n/FDgD8C1UWSGZvmkeZxkMkz4I99hxj8qmDjbkitfw0K95K7MALvlMcMbXDltoWFdznnAH1Pam3On39rcSW93bTWEqY3w3KMl3H0I3IwGMgg8+te3+BviJ4e8F6LrSjwVpMnjWJQvhnxSU857MuWWRpo2JQugIaNkVeeD61yPhzwj4w+ImtTLplje6vd3Uxnv9QuJSIImkJZnubhuF3fMeTknoDXpfVozhGNKfNUfRLb18/RHP7Wzk6itFd2eby2MTRpI0iybpGXy3JZ0wF5K42gHOBj0NPW0VQNsZUdF3LtGB/ntXR2t8thZ6/ot5oUV3c3rxQwXd2rx3WiTW8x3PDjBLMvmRkNwQxJBIGPpf4P/ALMuseO9Mg8ReJ9Tj8L+HbkGWxVUE+s6go4EiRsQqR5z8z5LdlxzWmHwFavV9hQV5ddNvJsyrYinSjzzdkfILWsm4h2jiUDGBHnr2A+lQzIqA+WryM/Pznaq/hX6Pa5+xp4at7M3mm/ES5iwpcLqGjx3SPjAOHjkU989K8f8H/s4adrvirxboGqeLms4PC1zFALmw0kyPqqyhm3IHf8AdnA6Hdya7amRY6nNQmlrtqvyMY5lhpRbi9t9z48aANbSzyyW4kR1ijtAjCebcGJYEDG1doB5z84464x57YKckEyHkK5ZsZ9B/npX3Pqf7OfhrRPiX4J8Iz6zq+p6b4ntL69ubhYYrG8tVtoy0YTAIySATkHpjHNbHjj9kzwxYabealovjh9PmtuceLI4bDTQBklTdqQAewO09Oneo/sbHavR289f8hrMKHNFX3Pz4FqAPNlfGc8dmz6f/XpZJYI12qAMdQTgj6mruptDY3M9rFJFcyQytEHtSbiF9pIJRwMFTjIPQ+tcvctcMz/KkGMPvb53bPXgcD9a8GV+ZxWh6MY82p0GkXrw3sTIYigPzNKxCAZGQSfWvT3S3uYm8iF13g5dHMEZGOee457A143oggj1G2GoSXH2SSVY7qZFWSeOMsA7Rg8bgCSOnIr9avAXwa+Gvhuy07WNItV8ST3FvHeWWs65KNScq6h1eKHiJMgg8KSM9eK9HLMBVx7fK0ku+9vLucuKxEMKlzK7Z+eOm+Dtc8Q6lp8Nr4e13XYfO+zXaaDasLjauAVD7dgO08FyB61+jXw98BeFfh14cmu9L8M6n4dvtS0822p3Oq3UOqavluUikaBmjUb9h2oABxnmvXlfykAOy3hI3KsSCPPbkKAOaztav4v7Nu44USLyItw3jLs29eoPT3r6zA5XRwF5J8z7tI8TE42piEo2tH1PI/h/q6f8LM+IpsLmMJfW2malJCGU5kSIwTK+O6sSGXqD1FfQwvYpYvNVv4cMyZMkTD6envXzP8L1gfUPiZDPCsjxePriVmKqrL5saMSrdRnGePSvUYXuLeRns9Qntx/CLgC6T1xtOW/WvQw1R8l1s2/zMK9NSa5d7L8ju4p9zefJdIkDN86lmJcjGSTjj6185PNawfHzTymXivvCmqWeW6+ZHcCdW65Pyn9BxXtEEl1diQSw2rTbwyvbE2MknPG1ZAVP03A1856xqtmfjf4Q+wyXCTwNfJqQuomzZQT2uxJJWA2hGlVkDZxuAHplYuekWu6/MihTtN97P8j6ULwwIIxJOrHEhkRiijI4z71ffWLZY1UiSchApDJ8pxxw2ePrWKuo6c0MrzzFkRQZblV2Qx9ssx4Huc15P4l+L3gXw9IsDeJtLu5lc77PTy19fkj/AKZoCQP9rO31NVUrU6KcqkkkVGi6suWKbZ8lft9mO+j+G12sfktFJqVqWklEhbP2NgFwK/MW/VEbLMCeuFGXH/Aa+/f2r/iD4e+IWi+Go9NmaK50nVZpJ1eImTy5o1AJkB2ggxrwoPU8ivhaa2jQnHDEcM3zOee5618Jm9ajWx0qtNpppa627H0+Apunh4xmrNXOHuLa4kYlFSGPB3fxTN347D9aynso0J2qdzHLb8l2/H+ldxNbPyVGQTyQcEj6fn9ayZbYlPmOCM8DlsH1/WvLi4tc0l+n3Ha9Xc5N4CQw25wBnAJxVGWDcNwGcDgEbSv1/Wupe2I4wFwPu55PPcms+WA4xgbsHKgYU/5/rWrnZa6iOVe1yTlBljg7f4cdqqSWe8EHjA49/Yf57V0skG0t1GBkEY46/wD1qryQgHH8JbOSNxHFTZctoMDzfW/B+ha7CYNb0LS9WgbjZqFhFejHTgOpHP8AWvnfxf8Asd/s/eL/ADX1H4baLY3EuR9r0MPolyvuDAyj8wa+wpIV5wSoxkLnk1QkgGduQM/MDgHnvxTcp0pKdKo4vq02hOKlo0flX4u/4JofDq981/B/jPxT4clOWS3v/J120U9QDuCSY7fer5h8Yf8ABOL4yaN5lx4a8Q+EfFsEQLRwyyT6FfMPTayvHn/gYH0r93bpVi4wHd/uRKvzt0zkfXueKz30+VsG5G1T8qQI2VA9W9e3tXo087zCguWNRy9Un267/iL2UL3asfzFeL/2aPj54SSaTWPhR4sNpAxD32j2Q16xOOpDwFzj3xXgV9aXGnzPbana3en3CkiSC+s5LOdMdijgEEdOlf13vZ5XC4CgZHyg4HPA7Vw3iT4eeDPFcLW/iXwl4c8QROuwjVdIgvCQRzgspPc967aXFFanFRxNG/mm1+Fn+ZEqK3h+J/J6iBvu9CCA27Bq/CAMMBkFgD3Ycc5/Kv6E/GP7Bf7OXioytB4Mm8L3UpJW48K6jLpiKxySwiy0eB6bQOK+dPE3/BMLw9/Zs7+B/iNrcOtjUQ8EHiWygudGFp5Z3Rs0KrL53mbCH+7s3ArnBr0aXEeXTVpqSfmv8m/yRKpVFrFI/AHxksj+I75I0aSV5ECIi7mYlFwoA/lXtfww+A13qr2us+K7aRYDia20XBEkoPIac9gf7nU98V+mfhD/AIJu+LPDPiS88ReKtW0LU77zitlJpxlkhtYwoTdtdRhmGck9Aa+nNG/ZvXSVQbLZpEIUkjdIv58f/rrzcwz+Mr0ME/n/AJdj0KFGMVz1H8j4X0D4eSpBFDDZiGCNQsaJH5ccYHQKB0A4r1LTvAqoYjIoz3GOR25r7Dj+EBtgqtgAc4xtH+eMVqQ/DeKNVKRgnHQjkdP/AK5r5yVeU5KU3Zv87rX+t+h1e1jY+VrPwtDHsIhZiMBcL97OP/rflXQReH5PKKiEgfdAUbQOvf8AKvpP/hB0iXcsGRuAwg4456/rUUnhmFMRrEZZCMlCAuPQk9AOKz9pyaqSen9eo41E3Znz9HoDR7GIIDfdVRvPHB/z7Vfh8NtvVnyZC2/aDtHXt+te7x+F2T5hArSMBuZ05UdgM9Bx0+lWItAMZCmJcZ3bdvJPfH6/lUuNO6Xl6/1/Xc1jUSklE8qg0PjlCR13HPNbUGigbl8sngchQuc8j/PvXqq6Eg2skSkkknAwoP8Ak1aj0VEx8pdj8pwuMe9ZOpGyUd/8vwPThWVk0eQXekKYlUrtO4cBQScetV10VzgJGVHViOC2P6c17Dc6SkYUEbQOoAJ/z/8AWqsNJj4IXBVjxjkjFCsk7qz/AOG/plOVOp8a1PLv7KlO1VRFzzyu3BpE0uZRl0Kt6AcN+H9a9PfSlzsIO48k4Df5/wDrVXeyICjy8E8EjgHjr71Tk0rdvx89xLD0Zap2Z599hVQA8bbmHTqR14pGsoiu07kA4BJ6/U13TaduG0x5Y9W7Djn/AD9ahmsEO7bFksMdcD8aJT5oqNvLv/XfyE8FFr3WcJ9gj7j5gM8HcBx1P+e1VP7N+0T+dgtHHlYVPIOerf0Fdw+lr5nloEDKQZmPVcjhfcn+RNPOl7FyodQDnKn5Tx6VnUhzx5d1/TIlg6iT5Hc4mXTwAd0anJ4KjA/z/hXF+M9Sg8MaLc6hLt88IYbRD/HIwOOPbr/+uvXp7aZF+VgQTjlcZxz16V8N/Gjxp/bWsvY2kx+wafutIghykjg4kf8AE8fRRXn5niZYKha655e6v1fn/Vz9Q8HfD+rxzxjSwmMj/sVC1Wu+jin7sL96kvd/w8z6HiGtX7X11PcSStJJLKXZnYgk5JzXMSiMEbSue2M4Bq5cyZLZOcjGRwax5VbJwSQD1Iya+VhTlCNn5H+i9aEElSjH3VoktLLZJLoNlYg8nOegHRvxqvIq9B94jnng/U00s29xlm2/xHjb2xTCQeWDehGcH/8AXXam+Xv5nnNLdERTPQ4OcthuT9KquCp6rjuMfNnnt/nrU7SAYPQDjk/5FVSwwSAcA4KnqOnb/PWnH4br/hn/AF5mOrTckRyY7gE5HHcenNVyydhgD5WHb86WRyGHHYHjkZPtVWR25A3DIGOMGuiP/D99DF2+zowcgcAgY9Rk+lVyxBJLZPrngU1jnPXdwcEcg/5NQbwpBORx+IrqipWTWr/r+upjLr2Y9iMcFRk5OcjNZ8ohl3rNBFJu+Vg8YZTj1qSWQnnO7A+U45/z/jWfJIx9T1z2I9MV0058rTT1020/4HU8nG4XCYiLhXpxkuzSd/vMPUNA8P3IfzdOjTPzGSMmPB9Rjiq+i2yWFvqiCQXcOnWz3UTEZmhjC4AfPXDDGcdxWhO42kqWUkY4BwfevL/EetXOhtevATs1WxOkTDOAFllict+BjAx719FlVXE1K6o87afRu/pvsfzj4vcIcOvI6uOwmDp061PXmhFQe6vflSUk1fdeaM5jKzPLJgvITIW55J9vxqFThjkYBPPPzH/Oaso4aBN2H3Lk4HIB71GI8HeTkLnGRgH0r7qFaMUo2P5VrZZOkuem9CzbOEkzgcMCCTycV9t/DjUjfeDtMdmOYI3tmH8WEY7f0xXw1llYEdWbOeB9K+r/AIM6ibjRbq1fdutblZVwfuhwAf1FfJcd0VicidZXvCUXp5+7+p+/fRjzKWXeJCy+q7RxNGpD/t6PLUX4RZ67K25iWIUY3FgMDA7/AKVVUGU+YVIh+6nZpevJ9F9PWrU0YlBTHy43ygdQOoUfXkn2qs0uHIBXGP4eAtfjdKDgld6/15s/1CyrKqKiq9Zenn/wF+fof6D96oO4yEyt3D8gH6dBWBPMuG/hx7/yFaV393/gP9a5W5Jy3J6Hv7Gv15QSTsf4MR2K1xcKDyXGeBjjmse4KTDZKm8DPOdzj6MDkH6c1LL/AKonvu69+hqoe/0/9mrBqM2lbR/oaw+EypZJo55EjZl6Ntn/AHinIH8Q5719eeEvi94X+HHwrtIdKsLpfFmoiRhFfQh4LmcHY16zLnMCcKgYAsUI/vEfHeqswnYBiB0wDgVZhZpEzIzSGJPKjLksY1GSFXPQDJ4HrXoZfWlh25097dehjXoQrJRqbXPYfhdpmn+OfiPpUHiO+aW11XUJbzUZhIu67fDzsnH3fMYYOP7xxX6s2dtpFvaw2tlvKqiwRGNvKhiQAKFBPAUADgA1+PPw5d4PHXhiWB2hl/tmA+bExjk++B94c9z+dfrhp/3lPcLkHuPlNfU8PzvRnNrVvc8DN42qR7W2+Zuahczm0uYbG3Yx2kEhG5QzMACT19cH8K+fPCczad8XfiXayTQ2zyWNnesC6qGJSLG0nqf3h6V9FSkjSbrBIzBMTg4z+6r5d8Bs1x8W/H887GedfDlttmmPmSrgQgYY89OK9rF/FTfW55WGk7zXS36o63x94A1Dxre6D4j8LeI7zw34l8NiVdPv7i1E9hdCYqXSRSRJtG0jhSpDHOa4W2/Z5ufElyup/GLx1q3jK4gICaTY3L2OjxY6AsMEccYjVOvU9a+kLP8A9nx+hqG54cgdPLZse/HNZywtKpLnmrv8Pu2No1qq9xO3n1+8/JD43aV4f8MfEfxHoug2h0zSrSeOO1shC9uIN0UbNt3ZLKSSQxJ3CvJ5ILSS2SVo1YuNrnHQjOO+c9K+k/2uVUfEmxIUAnwtZMcDqfMuOfrwPyr5ki5tHB5Hmg4PPJxmvzjNaUKWYVYxWl/0TsfXYOTlhoSe9kZkka27IsYK4HXpg59a+5P2dPi5qVpbW3h3Wr2O60S3aLS7MzoqS6EZmIt5DL1aGSQmJt/3GkiwQCQPipwDvJAJ2LyR7ivUvhiAdX8TREAxSeDNSMkZGY32W29cjocMqsPQqD1Fb5RWqUsVBRe7sZY2EalNqSP1dhkaeRricpHHbncxJyXbsv4nt9arak4n0bVZQiyTRW0rxtu54UnOOvGP1rnvCTvN8P8AwxNM7SzTafBLNNIxeWVjbrlmY8k+5rVnAGnakQME6XNkjgn92a+/T5ocz6o+YkrXt3seP/DSfd4u+K0DEBW8RW2oFRwD51ux6/hXsrGNQxYqgHJ4BJOe2frXgPw0Zv8AhNPigdzZ3aWc55/495K0vitqF/ZaJcy2d9eWkm3HmW1y8D9B3Ug1yUans8M52vZy/Ns7JR56ij5L8kep3nirSdEUyahf2drbdZZb65WKIYP+0ee/TNfIdp8afCvh74t6/wCI7iK51qwuvDT6JZwacoWS6kF55ynDdE2g8njoa+a/EWoX9zHdTXF9eTzBTiWa5eWUc/3ic1xKfL9mZeGdCXYcFzxyT3r5vGZ5iHUVOnFLle+/+R6dHL6Su5O916H2H46+OfhXxZZyWc3hSCytWyUs4bwxXbZ6l7mIrtOcfKinGPv18ma3qOnvNKukI9rBI5PkSSNMF/3pid7n3cmspydw57H+dZsnAXHGQc+/yiuDEYuvivfru7t2SOylQhRtGntuct4ouFaxKyoYi0nyMp8xT9T15+lcI0cMmCkyF2O5h5vznjGNvX8q7jxAAbAAgECUEAjOODXn98iNApZFYhOCygkV5dSXK9N7bnU1fQgmgUFgoZBjBBO4j6D61jzoqNg7znseSPpViCSQhwXchQMAsSBz2ps3+sf2UEe3FTD3pKVti1FKxktAxUk7m4ygHHrz+lU2hckDbk44BPT1Of8AGts8nB5GDx271Rl4kQDgZxgfU1SlJN+RK3MOSEg45Ix35zjNU2hyCAu0c7gDkAjit2QALwAOM9PdqoN0Ps/HtWkZXf8AVw0b0MKSGNVd2zgoWPONuOuazhbzXGfKAijPWWRMMf8AcX+p/WtO55uoFPK7C208rkHg4qyANzcdCcflRFuS00tv5mqikYS2MUQK5HmMdzufmkkJPUmqs1twQM5JztHatq4AyOB98Dp7VTlJLrkk8j+lFSfs3oLl11MFoPl6jIIJVRtAqtJbhgzY+XHBXGB71tEDYOByefeqrgB3AAwY+Rjg/Ka5nHnjd9H/AEw5FuYzxkFsKCMYUkBMdKqPbueQAGAyw7fjzW0APm47/wBBUMgARsAD5+1W/dSfcfLZ3RytxETM3B255HOWzjkfn2rNns7ViSyxs5Xcwdctj1Brob4ASkAADaDjH0rOcDDcDt/IVgo8zuytbWOVuNLicsBGwUYwQQVJ7dfpWfJoYLAqFGRu2kbCOMdq7J+FwOBnp2qlITsbk9Mdf9k1Saaul+fdBexwt7pbRyCGKIvIVJcIweOBexY++eB1P0rOOixwqVw+9sM7spYucdM4/QdK72zRDaqxRSzAszFQSSe5NLPw+BwPK6DgdTSjS542b0Zukjzv+z3XBxjPGCvLUj2BV2HkbcHCnb17/wCNdjcom8fIv3Cfuj+9Wdknbkk4Axk5xwamElKfL0RTVmYv2UcEoRnkEDBOP8amS1OACCcg4wMZHHOP8aut0X6n+a1pMAcEgZ69PYUQjzS9Drp1GkrI5S9gjI5QcHG4A9vStHRdFRka6mhVgwKQpIODn+I/XPFSXAG8DHBIBHY12USr5EHyj/VgdParjTtO1xVptO6OOvNGtNuDGFdjy0Y5H4Vx0tuFkbCgoGKgv6DtmvU7sARggAEg5Pc8mvPLgAeZgD/WelZ1Jcl7Lpf+vuNMNUnK92zCeGMFy45IABBywBJxn+tZtyoQK0Yd5D8sSbCBITwOf88CtxwDCpIBJHJ7nk1mw8zkHkJExQHkL8w6elTdXbS0/rqd8JSTTM9LQJnccyE+ZKwBBZj1PP8ASh4Fx/CRj52BH+e9adwBzx/H/IcVz2tO8el6k8bMjpp87o6MVdCEbBBHQjsaJzVK9ldpf8E6KLdWpGm+rt97sePfFf4heH/DOhaza2+v6YniH7N9nh01bxGvozIdhbYDkbVLHnvX5laprJluZvNuEc+YTu6D161J4lllmvrmaaWSWWS6d5JZHLySElslmPJJ9TXHycsc89evNfN4uSxdfnrq6Sskf6TeGnA+W+HOQzweFk61XESjUnUkuV/CkopJv3Y6tJtu8nqX31BGYAOj5GTtYegpGuUkAJYoccAZOK5e5RAGYKoYgksFAJ4PemWkshDAyORuAwXJFKGFgopxdk2fokfY4mbhytO3e/by/U6N3AzhhyOCD396jEucgspUHoT3qiCSoySflzyfeoJSdjcn73rUygo+n/DnJiMFGn76lsX2eP8A3snPy88dcmqUkiHlRjvg89KpszeUTubO/rn3p7fdWnyRTu9bHkyTdhXlBbGMYHB6j6E/1qrJzuxkn+90PNKSfk569ffpUcn3h/vCrpx5ryuzF2UeZoruyjcQ+SR/+vNVZCpOM9RnIyc+tTycHjjgf1qpJ94f59a6IQTnpoiKsHqmyGQOv8ffJUD5hx2qiXJIwMADqOWz0q5L90+zDHt0qhL90fX+hrspRvZLTpseJXfLdFGfvgkj0YH/AD2FeM/EL/UIc4AlUjqP4ga9mn/1b/7n9K8Y+IP/AB5t/vL/ADWvfyR/7fS9UfjfihafDOMT/lY+ybzIUYHI2BTx+laIX5ezAjJyMf5/+tWVpn/HtEO2On4VqdFAHAyeBwO1fYVbxq8q2P5MpQVTDxcivKuTlRuzxnOBxzXvvwVvzHeXVtISFuLcsADnGwg/414MeS+ew49q9Y+EhI8RQ4JGbeXODjP7s1wZ1CNXJMVSntyN/Nar8T7LwtrTwXiXkVeju8TTh8py5JffGTPrCbdFACWGZm3MVOWJ7A+nGB+FZTEbgwGexz9Dnite85SPPYLj2+UVgTdE/wCun9a/DqKvfysf7ET/AHNJQWyR/9k="/>
          <p:cNvSpPr>
            <a:spLocks noChangeAspect="1" noChangeArrowheads="1"/>
          </p:cNvSpPr>
          <p:nvPr/>
        </p:nvSpPr>
        <p:spPr bwMode="auto">
          <a:xfrm>
            <a:off x="155575" y="-960438"/>
            <a:ext cx="5838825" cy="2000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data:image/jpeg;base64,/9j/4AAQSkZJRgABAQEAtAC0AAD/4Tm6RXhpZgAATU0AKgAAAAgACwEPAAIAAAAKAAAIngEQAAIAAAAIAAAIqAESAAMAAAABAAEAAAExAAIAAAAKAAAIsAEyAAIAAAAUAAAIugITAAMAAAABAAIAAIdpAAQAAAABAAAIzsSlAAcAAADQAAA4IsbSAAcAAABAAAA48sbTAAcAAACAAAA5MuocAAcAAAgMAAAAkgAAAAA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BhbmFzb25pYwBETUMtVFo5AFZlci4xLjAgIAAyMDEyOjAxOjE3IDE1OjA5OjM2AAAlgpoABQAAAAEAABKcgp0ABQAAAAEAABKkiCIAAwAAAAEAAgAAiCcAAwAAAAEAZAAAkAAABwAAAAQwMjIxkAMAAgAAABQAABKskAQAAgAAABQAABLAkQEABwAAAAQBAgMAkQIABQAAAAEAABLUkgQABQAAAAEAABLckgUABQAAAAEAABLkkgcAAwAAAAEABQAAkggAAwAAAAEAAAAAkgkAAwAAAAEAEAAAkgoABQAAAAEAABLsknwABwAAJSQAABL0kpEAAgAAAAMwMAAAkpIAAgAAAAMwMAAAoAAABwAAAAQwMTAwoAEAAwAAAAEAAQAAoAIABAAAAAEAAA+goAMABAAAAAEAAAu4ohcAAwAAAAEAAgAAowAABwAAAAED////owEABwAAAAEBAAAApAEAAwAAAAEAAAAApAIAAwAAAAEAAExJpAMAAwAAAAEAAAAApAQABQAAAAEAADgYpAUAAwAAAAEAGQAApAYAAwAAAAEAAAAApAcAAwAAAAEAAAAApAgAAwAAAAEAAAAApAkAAwAAAAEAAAAApAoAAwAAAAEAAAAA6hwABwAACAwAAAqQ6h0ACQAAAAEAAA7QAAAAABzq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gAAASwAAAAhAAAACjIwMTI6MDE6MTcgMTU6MDk6MzYAMjAxMjowMToxNyAxNTowOTozNgAAAAAEAAAAAQAAAAAAAABkAAABWAAAAGQAAAApAAAAClBhbmFzb25pYwAAAEYAAQADAAEAAAACAAAAAgAHAAQAAAAAAQAAAwADAAEAAAABAAAABwADAAEAAAABAAAADwABAAIAAAAQAAAAGgADAAEAAAAEAAAAHAADAAEAAAACAAAAHwADAAEAAAAGAAAAIAADAAEAAAACAAAAIQAHAAggAADOBwAAIgADAAEAAAAAAAAAIwADAAEAAAAAAAAAJAADAAEAAAAAAAAAJQAHABAAAADWJwAAJgAHAAQAAAAwMzAwJwADAAEAAAAAAAAAKAADAAEAAAABAAAAKQAEAAEAAACkPwAAKgADAAEAAAAAAAAAKwAEAAEAAAAAAAAALAADAAEAAAAAAAAALQADAAEAAAAAAAAALgADAAEAAAABAAAALwADAAEAAAABAAAAMAADAAEAAAABAAAAMQADAAEAAAACAAAAMgADAAEAAAAAAAAAMwACABQAAADmJwAANAADAAEAAAABAAAANQADAAEAAAABAAAANgADAAEAAAD//wAANwADAAEAAAABAQAAOAADAAEAAAABAAAAOQADAAEAAAAAAAAAOgADAAEAAAABAAAAOwADAAEAAAABAAAAPAADAAEAAAD//wAAPQADAAEAAAABAAAAPgADAAEAAAABAAAAPwADAAEAAAAAAAAAQAADAAEAAAAAAAAAQQADAAEAAAAAAAAASQADAAEAAAAAAAAATQAFAAIAAAD6JwAATgAHACoAAAAKKAAATwADAAEAAAAAAAAAUAADAAEAAAAAAAAAVwADAAEAAAAAAAAAWQAHAAQAAAAAAAAAXQADAAEAAAAAAAAAXgAHAAQAAAAAAAABYQAHAJQAAAA0KAAAYgADAAEAAAAAAAAAYwAHAAQAAAAAAAAAZQAHAEAAAADIKAAAZgAHAEAAAAAIKQAAZwAHAEAAAABIKQAAcAABAAEAAAAAAAAAAIAHAAQAAAAwMTMzAYADAAEAAAAAAAAAAoADAAEAAAABAAAAA4ADAAEAAAABAAAABIADAAEAAACGBQAABYADAAEAAAAeBAAABoADAAEAAACACgAAB4ADAAEAAAABAAAACIADAAEAAAABAAAACYADAAEAAAABAAAAEIACABQAAACIKQAAEoAHAAQAAAAAAAAARFYBAkVQAADw/0RCVAjw/0FGugCgrxCBoq8ABqSvBTCmrwAAyq8sALKvAAC0rwAAuq/b/7yvCAC+r/H/+K8AAPqvAACor5AEqq+BGcivQJzYr0f/tq+wALivAADGrwMDzq+rANKvIwDQrzcArK9AAbCvSgCur2oA1K+nAPSvPgDyr3gA4q8AAOSvAQDgr5AZ5q8HAOivBwDqrwAA7K8AAPavAADarwAA1q8AAPCvAAAEBhsICgaBGQinAQGarwAAnK8AAJ6vAADw/1NUQgEgqQAAIqkAAJanAACYpwAArKcAAJqnAACgpwAAoqcAAKSnAACmpwAArqcAAKinAACQpwAAkqcAAJSnAACApwAAgqcAAISnAACGpwAAVKkAAFapAAAypgAAXqkAAIinAACKpwAAjKcAAI6nAADWpwAAuKcAALqnAADYpwAAvKcAAL6nAACwpwAAsqcAAJynAAC0pwAAtqcAAKqnAACepwAAKqkAAHCnAAAoqQAAJKkAAC6pAABaqQAAOqkAADypAAAsqQAAMKkAADKpAAA0qQAANqkAADipAABgqQAAYqkAAGSpAABoqQAAZqkAAGqpAAB4qQAAfqkAAD6pAAB+pwAAYKcAAGKnAABkpwAAZqcAAGinAABqpwAAbKcAAHinAABupwAAcqcAAHSnAAB2pwAAcqkAAHSpAAB2qQAA8P9BRYYBAqZZAgCmWAIKplgCBqZZAhSmUwUWpkgEGKaOBCqmxAEspgAAJKbBAD6mAAAcp8EAKKYGAC6mAAAgpoQCIqbPAjCmeQAmpgMApqYAAKqm//80pwAAgKb9/4KmAACGpgAAoKYAAMCm/f/apgAA4qYAAOCmAACEpgAAwqb9/4qmAACQpgUAoqYAAIimAACMpv//jqYFAJKmKAAapkgEVKZwAFamAABEpgkBSqYJAUamCQFIpgAATqYAAV6mAABSpgEAWKYBAECmwAFCpoACYKYAAVqmHwJcphAGEKdAEWSmAQAGpwEAYqYAAASnAABMpgAArKYAAKSmAACopgAANqcAAGqmAABspgAAbqYRAMSmDADGpgIAyKZcAMqmvQjMpjcAzqYNANCmBwDWpgAA2KYAANKmAADUpgAAsKYpALKmCAC6pv8A3KaAALamAAC4pg8AnqYDADCnWAEKp2wBDKdQAA6nVwASpzYBAKcSAh6nAAACp0AAMqcIADinAAA6pwAA8P9XQoIBFqiGBRqogAoYqB4EHKj5AB6otgBoqI4EYKhoAGSobQBmqAgAQKi/AEKotgBEqGUBRqhKAaCo/QOiqHQKpKjHBaao2AeoqPsDqqjYCqyouQWuqOgHuKgRBLqoUAq8qPwFvqjTB7Co/QOyqHQKtKjHBbao2AdqqN0AbKiFAACo4hACqAAgYqjlAMCoYQDIqIcAwqiPAMqoiADEqO7/zKgTAMaoIwDOqCUA0KgAACSo+QAmqKcAIKj5ACKopwAoqFwAKqj1ACyokwAuqBEAMKgRATKoFwFIqJoASqiKAEyomwBOqIkAUKioAFKoogBUqJoAVqiKAAyobAUQqAIKDqgABBKo8gAUqLgA2qjJEdyoAADeqAAACqgBAICoAACCqAAAhKgAAIaoAACIqAAAiqgAAIyoAACOqAAANqgAADioAAA6qAAAPKgAAD6oAAAIqf8PCqn/Dwypvw8OqX8PEKn/DxKp/w8UqcsPFqmBDxip/Q8aqf4PHKn/Dx6p+g/w/1lD7gBOqgYAUKoGAFKqBgBUqgYARKrK/kaq/+5Iqu7MSqqKRkyqAgA4qioAOqoqADyqKgA+qioALqqIiDCq3YgyqmZVNKoiETaqAACCBAAAgAQJAIQEAACEqmAAYKqBgWKqgYFkqnR0Zqp0dGiqXV1qqgEBbKoCAm6qAACGqgAAiKoAAIqqEACMqhAAjqoAAJCqAACSqh8AlKofAJaqAACYqgAAoKrwAKKqEACkqugApqoAAKiqCgBYqgEAWqoYAFyqGABeqiAAmqoAAJyqCADAqv//wqr//8Sq///Gqv//yKr//+KqAADkqgAA8P9DTRoA/AUAcASsAQD+qQAA2qkDANypAADw/0RTZgAArwQAAq8AAOCuAAAEr44QBq9PEAivAAAKrwUEDK9/lQ6vPwjirtD/5K5VAOaufwDorncA6q5iAOyuXwDurnkA8K5ZAPKuTgD0rk0AEK8AABKvAAAUrwAAFq8AABivAADw/0lTdgCMrgAAtK4eALauPwC4riQRuq4kEbyuAAC+rgAAhK7lA4au5QOIrucDiq7nA5CuBgCSrgYAlK4RAICu9geCriQIAK62BgKubAgErkwEBq7xCAiuwAkKrlAIDK4HAg6uFAIQrgACEq4JAhSuEAIWrgMC8P9GRKYAYKwAAGKsAACArAAAgqwAAISsAACGrAAAiKwAAIqsAACMrAAAjqwAAJCsAACSrAAAlKwAAJasAACYrAAAmqwAAJysAACerAAAQKwAAEKsAABErAAARqwAAEisAABKrAAATKwAAE6sAABQrAAAUqwAAFSsAABWrAAAWKwAAFqsAABcrAAAXqwAAMSnAADMpwAAzqcAANCnAADKpwAAwqcAAPD/QVRCADysAAAirAAAJKwAACasAAAorAAAKqwAACysAAAurAAAMKwAADKsAAA0rAAANqwAADisAAA6rAAAPqwAAPD/SUF+AKCp//+iqf//pKn//6ap//+oqf//qqn//6yp//+uqf//sKn//7Kp//+0qf//tqn//7ip//+6qf//vKn//76p//+AqQAAgqkAAISpAACGqQAAiKkAAIqpAACQqQAAkqkAAIypJwCOqSAAlKkAAJapAACYqQAAmqk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NT0lTeAiICHgILAgICPwHIAhECCwILAhcCFAI3AeUB3QHhAeoB6gHuAeUB1QHXAewBwQILAggCCAIGAjoB+QHzAecB4AHnAeoB6gHmAe4BwAIMAggCAAIFAg4CFQIQAgACPwHXAicCOgIEAkgCegIrAhACNgHpAd0BzQH7AacBnQGXAaEBuwGWAfMB+gHCAiQCBQJRAkoCawI9AdEB8AGXAYIBsQF7AV4BjAHIAiYCOAICAlECTgJ4AhsCPQHjAd8B7AHwAfQB6QHoAfABzgIbAggCBQHOAeQB9wHAAgQCEAIbAjABzgHnAbMBWQF8ARQBHQEAAgACAAIAAgACAAIAAgACAAIAAgACAAIAAgACAAIAAgACAAIAAgACAAIAAgACAAIAAgACAAIAAgMCFAICQgVCCgIrwfDB+sHEQjMB8YHBggQCOgHcQgUCJEHKwfVB3EIHQj8Bn4Hagg1CNQHwAf2B9cHHAjsBhYGKAh0CJQIrAiQCIQIlAhwCMQHXAdcB1gHEAdoBxQIWAi0CGQI8AcQB2wGVAYEB5wHDAgsCEAIiAi0CKQIuAiMCFAIAAj0BzgIeAhQCGQIkAhICDAITAiECHQIgAisCIgI4AacBzwIFAgECHAIwAisCIwIlAhcCCgI+Af8B+AHjAdcB0AHFAeEB/AHUAi8CMAIfAgMCNAHjAecB9gH0Af4BywIEAjsB+QHnAcwBywHQAecB9AHvAdUB3wHaAewBxwI1AfkB9AHTAfgBswFYAYwCBAJTAlMCTwJHAkACQwJMAlwCFwIbAgUCfQIPAmoCdgIAAgACAAIAAgACAAIAAgACAAIAAgACAAIAAgACAAIAAgACAAIAAgACAAIAAgACAAIAAgACAAIDAgoCEAIRQguCKgHDAh3B8EHKQgrCPcHMQgKCHoI/gc5CPAHqQevB0wIqQfgB9UHeweXB+MHowckCIgIjQhOCFwIQUVCTRQFVwUeBQ4E5wO9AzADogKFAlQC7gFwAdYFmgUOBuAELASqAysDcgMXAlABYwFjATAE+gRIBZAEqQe8B0kDjgNPAqgBawEBAq4GWgY8CE8GPwlVBgsE/wOAAv4BsQHDAs0GNQVTBncF7AMgA+4C9wObAvkBTgGDArwCRwHWAz0FBAFIAM8AzAEBAYgAZQBoAZgAkABzAxcCtwP9AG0AXwBuAFkA1gDUAGkBCAKMBAMCXwBPABcAaABhAGAAZACYANUDwwOBBiADOQGnAMUAJwEbAaUAbQCHAIMESAQbBAUDiwJLAgQCAQJNAasAeQBUAB0DcwN2AzEDlgJYAYgBiQGTAIUA0gDPAHoDWgM8A+4A+QC4AJEAcwBWABoAJgBTAFBSU1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ZDQ1YFAAEAgRkAAJAZhhmoGQAAAAAAAAAAAAAAAAAAAAAAAAwerBYAAAAAAAAAAAAAAAAAAAAAAAADAGIYVQJdBaYAPQFWAQgB/ACiAhADNQE5AS8EvwiWAdIBZgLAAIoAEwXoAycB1AEyCQAAAABQC4YDJgIsA70KmQQSGcgDPwjVAIEB2gEKAe8AjQSwBGMBagGOBMsJyQE1ArsC1QCRAPkFqARLASYCeQkAAAAAbwurAzwCQgPwCroEwhmQBHQJDAHbAVcCKwH8AEoFEAWEAagBowRLCuABegL9AuoAnQBqBtkEYQEoAn4JAAAAAH0LpwNAAkoD9ArIBHIaiwOTB9cAwQEnAgQB+AABBJQDYgFjAYoE4wmwAXsC1gLlAJYAHwZCBEEB+QF0CQAAAABoC6IDNwJDA9wKnAQiGxAC2QSeAGgBZQH+APMATAL/AR8BKgEUBO4IfwEnAmYCywCMACwFPQMgAaABRgkAAAAAWAuVAyQCLQOhCmcEhxsAAUEDgADyAW8B7gAcARgBDQGWAQQBAwFYBokAuQMiA4wAlgH8AZMBawPVAFwFAAAAAFYJxgHrAAMC1QYIAzccDgHoAoQATQEuAekABgHzAA0BHQEIAeEAvwVzAP0CjQKDAFMBnQE+AcQCxAAcBQAAAAAbCZ0B1gDqAXoG2gIqGcIC0wu2AGsCMQI1ASIBPgOcAbYCmQEFBIYP9wCTAq4D2QCxACwFGwKmA7wBmQYAAAAAgwJhBboAugC7BbsAehiVAs0LswDwAS4CHAEVATYDxQHOAoEBxQMrD+8AWAKjA78AsgAHBUoCmwOzAYIGAAAAADwCUQW+ALwAuAW8AMoXtgF9B5IAFwF/AQEBIgH/AUoB+gE0ASADRg3dAO8BGgOkAKIAPwT0AVYDfQE5BgAAAAD5AegEswCvAJIFt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XQkNaAwMDAwMDAwMDAwMDAwMDAwMDAwMDAwMIAwMDAwMOCAMDAwMIAwgDAwoDCAMDAwMIAwMHCAMHBwMDAwMIAwMDBwMDBwMEAAQDAwMDAwMDAwAABAMEAwMDAwMDCwQEAAMAAwMDAwMDBAQEAAAAAwMDAwMDAwMEAAAEAwMDAwMABAQHBAQEAwMDAwMDBAgHBwcEQk1ITAAAAAAAAAAAAAAAAAcCAAAAAAAAAAAAAAAFCQISFQAAAAAAAAMECQkTAwAAAAAAAAUCBQABAQAAAAAAAAEAAgEAAAAAAAAAAAAAAgEAAAAAAAAAAAAAAAAAAAAAAAAAAAAAAAAAAAAAAAAAAAAAAAAAAAAAAAAAAAAAAAAAAAAAAAAAAAAAAAAAAAAAAAAAAEY1ODEwMTEyNDAxMjEAAAA5OTk5Ojk5Ojk5IDAwOjAwOjAwAIAAAAAAAQAAgAAAAAABAAAAAAAAAAAAAAAAAAAAAAAAAAAAAAAAAAAAAAAAAAAAAAAAAAAAAAAAAAAAAAAAAAAAAAAAAAAAAAAAAAAAAAAAAAAAAAAAAAAAADk5OTk6OTk6OTkgMDA6MDA6MDAAAAAAAAAAAAAAAAAAAAAAAAAAAAAAAAAAAAAAADk5OTk6OTk6OTkgMDA6MDA6MDAAAAAAAAAAAAAAAAAAAAAAAAAAAAAAAAAAAAAAADk5OTk6OTk6OTkgMDA6MDA6MDAAAAAAAAAAAAAAAAAAAAAAAAAAAAAAAAAAAAAAAAAAAAAAAAAAAAAAAAAAAAAAAAAAAAAAAAAAAAAAAAAAAAAAAAAAAAAAAAAAAAAAAAAAAAAAAAAAAAAAAAAAAAAAAAAAAAAAAAAAAAAAAAAAAAAAAAAAAAAAAAAAAAAAAAAAAAAAAAAAAAAAAAAAAAAAAAAAAAAAAAAAAAAAAAAAAAAAAAAAAAAAAAAAAAAAAAAAAAAAAAAAAAAAAAAAAAAAAAAAOTk5OTo5OTo5OSAwMDowMDowMAAAAAAAAAAAAAAAUHJpbnRJTQAwMjUwAAAOAAEAFgAWAAIAAAAAAAMAZAAAAAcAAAAAAAgAAAAAAAkAAAAAAAoAAAAAAAsArAAAAAwAAAAAAA0AAAAAAA4AxAAAAAABBQAAAAEBAQAAABABgAAAAAkRAAAQJwAACw8AABAnAACXBQAAECcAALAIAAAQJwAAARwAABAnAABeAgAAECcAAIsAAAAQJwAAywMAABAnAADlGwAAEC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hCchodHRwOi8vbnMuYWRvYmUuY29tL3hhcC8xLjAvADw/eHBhY2tldCBiZWdpbj0n77u/JyBpZD0nVzVNME1wQ2VoaUh6cmVTek5UY3prYzlkJz8+DQo8eDp4bXBtZXRhIHhtbG5zOng9ImFkb2JlOm5zOm1ldGEvIj48cmRmOlJERiB4bWxuczpyZGY9Imh0dHA6Ly93d3cudzMub3JnLzE5OTkvMDIvMjItcmRmLXN5bnRheC1ucyMiPjxyZGY6RGVzY3JpcHRpb24gcmRmOmFib3V0PSJ1dWlkOmZhZjViZGQ1LWJhM2QtMTFkYS1hZDMxLWQzM2Q3NTE4MmYxYiIgeG1sbnM6eG1wPSJodHRwOi8vbnMuYWRvYmUuY29tL3hhcC8xLjAvIj48eG1wOkNyZWF0ZURhdGU+MjAxMi0wMS0xN1QxNTowOTozNjwveG1wOkNyZWF0ZURhdGU+PHhtcDpDcmVhdG9yVG9vbD5WZXIuMS4wICA8L3htcDpDcmVhdG9yVG9vbD48L3JkZjpEZXNjcmlwdGlvbj48L3JkZjpSREY+PC94OnhtcG1ldGE+DQ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Dw/eHBhY2tldCBlbmQ9J3cnPz7/2wBDAAEBAQEBAQEBAQEBAQEBAQIBAQEBAQIBAQECAgICAgICAgIDAwQDAwMDAwICAwQDAwQEBAQEAgMFBQQEBQQEBAT/2wBDAQEBAQEBAQIBAQIEAwIDBAQEBAQEBAQEBAQEBAQEBAQEBAQEBAQEBAQEBAQEBAQEBAQEBAQEBAQEBAQEBAQEBAT/wAARCADaAo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mt22XsT4AZZQx4z3GRmv2n/YsuZ5fh/4ksvLuLu3sNZhu4beKJroIbuJAxCryNxiUHHXAr8UXO24Q5KkMBjgAc81+p/7GE9ve6vaWWpSTf2TcW8Yu44Mnz5CJYYxIAwJX5mPUYYIc5xn8/lhKmNwValTkotJS1f8rX4tXXqzsqYieEmqtNJy2V9teuz2PvXxZ4g8WeDLvT72x0C1nXxBci0gtm0q8s5rSGNo5ds+WYmXITBwoAR/UV71Pb/F3WNI0+/sta+HOlaNf6bbTQ2GpeALvVr21k2KZBNKL1FZgQcFUX15rnBrXhPSoLcp4gv9Ngjuhm13s8mD97ajSF85AOV57etd9H8UPB1jZ2zyat4guIFY25L6VIkTleoIkcDoevINLhZVKOJrUZU05OzupWb2+zey2OLPsRUxGHisZWjTjtpL8HdJ2Pyg/wCCnXw++NVv8DG8Ta14q+FV5omlaq0VtHovw5vfCvibTvMt5ZzIl7JfzwHm0QkNACNuQ3JFQfsu+GNvw++H/wASdR8RaMmnt4bsorWwe1Z/tUqxhYpoJfuIHXYyl1C78gZAAr60/bA8U6f8Sfg14q8NaBFDd3zwLcWdh4ktrG40XUGGQFliYNs++GyWx8gBDAsD8W/syahqemfDb4c395aaTDLZQDR7m10eOO48O6LHayy24bODBIY8xs6QltpXnaWGfbzr2ksZRTik5Rd9m2k15aLXfXX1Pgq8cNJ+yw01OKfTpfr0W6+Z+rljHaeLPh18U9GtI5TDrXgW+s5FuBvFxPLZ3EZkDH5mPzxgk/3Rg18f/Afwp4a8ReCvBk+teFZrzSLKOS217WdO1QG7s3juXeOWSJQXAQPCwTBIGGDqCQfev2f7nUb34i+J11SNIYr3w0bPyoo/s9ndiSUTpJBGFUbdply2Ax3ZPWviT4eajc6ZNdeE7TVtT0+6t9au7FrS3txLaSPaS+WWdtpxzEwbjhU966qtCMslo8jT5ZL0s0+x3wxFXD4RSnH34Tt8/Rr71+LPrC+0PUtI1kQ6P4m0HQFspy82teG0eDUNVjb97BcsjRr5NyPkWWNVWKQtuAGeWal8O/DPirVdR8ReO/Fl5rWqTaLGusxNZtpawzMNnlwzhSJj0VQUUZHAwMVFo97YzW6T6lc3MviEQNNa6klk1vJZLBu2jJyGiG1sHb3ByMZru7D4haPdT6YL3T5Nal0+2eC2XVLgT6feske8SCJhtjVHJCsScA5yOlfPTWIhOSpO0fJbarbr3tfoKeaVsXJqq1GLato7X089+u34nlPgf4UePLHxBKugeKtW8KeDta8K3Vnp09x4c07VzrUcaAy6ZdRzg4WRItwlVY3I6MAcHlf2j5LvX/2Sfhvrc1jb2GoeHfiTDFLY2NsLSCwZJNTt/LESkhNpEalQeD716l4C8exr4suZxqVxDBNqVzHoakJcW5aeCV0glkfIyIkKZUfeC9jgYnxjfWNd/Y+8U6pq40cX1h4tj1e3GhWQ0+GBItZjjVnCogMp3uzSKo3bwSc5Ne3ktarOn9Wrq0lzRW93dJ7WS9WVglQlUvG/MtHqrWulfutdtPmfCHxB8P8A/Cd6RpWneN7zxJpen6Q93BZ6fpus3HhLSboSMj3CSGAxb9zIkh3M3+sfgbjWd8Efgh8OtX+LnhWzv/hdo9l8LdTjub/W7ZtS1LxHqehpHbzI2mw3gYTxQLLbLcLHAi+WZpF81wWr2f41fEXwz8RfAllHfabexeKvDmm2t3a6eVe0i0K3lSWO4kSaNRIHupZreR2I2g20f95ibf7NmheJLX4geA7m0kFm1lbXixeGWmlfX9QhkW8B2uQCYxExmQzKrGOcMSwKlvlsBVqYPNFFv3m37t5Wi37zSV7NpNNSs0t0zjxNTFYXGSo4Gq6lH3U242dkrWWl0raWTV3ZWvY+Svjj+z98M/h74z8a+I/h7Y6Pa+BtQ8cS20Vpaa3O13p0YjTERhuAJosme4V45BJxlgxVhj68/wCCfl1ZeGfFfxU8K6FoiQ203hrS7qfTotSj02xikgvNRhlmhWQncZGuMMwOB8hACsAPU/jDq/w10jVZZ9V8DWOgzL44m8MT+MXktINLuTCGhvYLwBGDjCgLO8YffHGoZihB9T+CHhX4Z+KpZr/Tn1O+1W20CLTYdV1HUzp2pPa3swvoo5LeMeSw2SWy7goZXhYEcZPtU84jUxcKdSg1OU2nK3W73dne1rb3V9jGrhpYjEpx5Y1OyvFXt5p627HK+INHa2/Zqv8ASzPHcv4c+LEyRkKrNbb5ZFWNwPlLKbnB2kq3UEg19d/DbWYIPgj8MpkfTrea20jRIL62hSO2jsVWW3iuQYVwE2L5mVAwCpr5r1bQrTTPgz8ZNItJR5Gl+PrfUlt3tpYLmyVrixCefv5ZmVdxdcKc8V9o+CfC/wDYvgDwz4emurW/bTLO2mS9SAxW8xjmW5RlTOVx8oHJxgGvtMNiISy6MHrJyutOivf81+h7eUUKtodoxlFvzvC35M8q+MV98O9UtfCGs67fW89lpmuzwRXdvbvdyRvJayM0eERmKv5KhwBztx7VxlpDoN74u+H2vWjXVrfR6k905ubZ4Ptq3MMluI13gMowsbBQMEgkjuPYvjF4S0bXdA0681zxLqOhpoGvx63p93DGssKyrDPF5UiKu7YySyfMCCpAOeCD5FqulvF4h8M6roOtNeeHLbVreX7E+mmXWo7l5kRjKhJdV8v5TIVXaH6c18Zms1DOYydrtLqr7paLV7aP16GGNwtSOKdSSVvd2+J+dr3tpv8A0vmHwnrel6FrHxO8OyWEd9rFt8QdXlsLOSNWEML6hdRy3ADKRkAKoHJIc4HFd38HdRTxX4Y1nUo9Vj0jWbTVJrO88jTxJbxGC4by1RZUR9ynch2AbmD8nHPmXi57TRfiB8bFEN1cah/wlss1pY2ls8z3BnRL1funqSSFUjkv14xXU/DHQvE+l+HLi1vFt/DEWos/iKa61a8iubzTUnnN1FGny+XvkV42ZZ2Yqcgqe3icSrBYDM6uLxDcZTva+t7xTenVXtt1Kqu82k1bS+vW356n0hoGtwQXXwlt2tlvr5/EuoQXt7b2rWcFiZbhQ0CkoBIyuRuA5/dsSc9fqLxDHHc6DrVtIJPLudIuYJCsZYhXhdTx9Ca+NrSbQrvWfgtBIZb/AFe08RS67bJNcva3wM+p+TPdeUSm8ZxnCEAEY4PP21ervs7tCAwe2kXa2drZUjBxzX2+TVKNTAU/ZN6KN76fZj5/5anrYCqq0KkVsrL8D4LmgWL4j/DN4bkbLr4KzWJkeMlrtba9J247E5U59ulYPjG1UPP6sT26ehrpozLH4r+CLGSFJJ/BfiHSSGEu11ibcEXcu/gYA3AHjn1qj4yQebKMD5iTz9DTxtODo0prrFfg2v0OfCNxoQv1SPi3x3Ewk24ySrYPUnGOP618aeOI2DXEjAkA4OBz6Y/nmvuD4gQlJHOAMbsNjPXtXxb43UAXSFRghgMjdk5r56ouWdluetSdz5SuJRa69aS7ioju1cMp2kfMDwevbNf2R+Gbhbzw34fukkMqXWh2lwku7cZA9vGwbPfOc5r+MHxZIba7jdSQ3mfd7jv1r+pT4KfHa4v/AIa/DybVdL0e0s/+EB0txdQa0Lie5kWxhUoINu9Sdjt0I+XHWvZwOPwuGwko4maj711d76a27/mRXxFLDzi6t9dNE3+Wx7h8OL6CWbU7WIzq4muRLC6mOKE299cQ8L2LKY2znkHOOa8//am1LxDoPwzGteHFiur6w8QWRe3uZQm+N5hHIUXHznazArkHaWwc9W+GfiZ4eh1nUprO2iuJ28+S5trC6iabe8iSMTu2nHIDMTgbR0BBrz/4y/Fjwh410/S/h/ceHtXvtU1bX7I6ZaxTRSRy3HnoIFLRycZLFsscbV3cjpWIzbLa2Cqyco2UZe62m3ZdtNzypVac8BLC05rmldR6de587/HvV4NQ8IaVe681zbzap8P7HUZv7NHlTidY5JWCK5BxlW+XrjtkV5d8BPgH8Q/H2rWfiaDxDoostL0ZLlLa/ZprmdZI5PsyB+qYEoI4K4Q8nivtTU9H8MR/FLw9oHi7UdH1DSLLwFJLNdahc/Z7W/aOXyEKz5+U7plBbPI3DvXqfh/W9D0vSbnT/D8XhzSNNs7No9NvNFMUtlNbRRLJdXjzs24QIZSgVyX+Qt90g15OMxkcPjcNOVknGF1o3p0SeiXnd7NW2ZhSyr6xOM68rJKzS3dv+CfLWt/CH4n+EdNlvbm3jutKt9k1xd2awrqMDuWjXMSTHzYjvQOyqCuT8pAr67i0W8h+GsmnC5NldQx6RObm2QykmNbEyAIezbHXnPDZp/hG8FnZWNpqGu2+sahLp1z4gu9OuI7e7urq2le3iheKRdhVGLqQZBmR5jnGyug8TRJd+FL7TPDt01teXdnbzwXRcXMFvFbyQysd2cMGiBQMhYEsOa7cNiaVPC1LSSTi91rdrTZK/a1rvsbrKKOHlKtTbd4tWb11TR8J3fg+fxJr3i+9tLm5tbrT/GGp2dqsEkKYY3On3EjKHH3sBAOQPm9q6P8AaN0BtP1jwAZZWn+06Hq1sCTtfKizYA444JHTFfPHxI+JSeGfiF4u0H+2/wCwvtPiTV7mO9eW5it45kt0liUrECJHcwbFjYdyeOo+ifj3rTa1b/CjVARtmt9R8pW/1hElrZvlvxGMexrhw2GxdPPMwqVP4cnTa9LL+vXtc5MLLCxzGnb+Jr+Wvr0PmPT3jFksgmPlclJbhuSBnJLH0OfpXJeNEY6PPvMxjaFDCJd4LTFGMoPtgEfTr3rZFmJ2ghntPMtZd0Xk3EAaKNdrCRXUscq3I565qt49SWXTbokQttiRAYQPLgIjznBbPAHTn9K9RKyaW10fSt31T6Hhun+I7h/F9hp9rBY3NslyIZplkkjmt449iTbgV2s4bcdoPK4/H34CNSEHBU7OuN2CRkV5fLY28VtY38SFJVkWZ3SR9r7sAkrnGenbtXqzBXKMPm8yNJVOcjDKGOfzNa8jbbsZOqnBK2xlzxCRLpF3HdbTxLhfmYGIgc1418Yvsx8F/s5HVYEmAeeOZZox5ibNZU5BHcFccete4SR7UmAcNuifd22jYcj8a+f/AI0zW9x4P/ZuaWUQhp70RBGA8zGtxfICeOQdoPuPWtKVOPtW57crv+B8hn0o/XKT/wCndX/20w/hx9h1H4d/Hq3ghsbpNH8WSLLbTxZ+yFZLKT5WPLFQ7sD659K+PPHO7TvFzrbyJbzvfSRKycJiRGkAkUdc7hz719YfC6wTTNF/aOspLu3+0ah41MssUF6ovDGY9IuWjZN2AAjSAn7pXOSMYr5d+MGnafP4qa+0tr4QXs4SZDNF9+2Xy1khZScg7s8+mBwc18ZmuAoxxdKvCTsozWv/AF8mvT/gbnirFqMYRSXX/P8AEz9DnuJfHWiNaPLDHH4m0ySS2BzHOPt4EhuUzwSOi+wJ5xj9IPjLblfhB8YhcCNlNxrXlJEm2JAfDDcKPTJJ59a/KfS9Sj0nxjpNyl1Clu2vxJcTTNv8hku4pGnABII+bIHXsa/Wv4+BLb4SfGKH7St4Vm1hftccXkJcb/DasrbMDHyyLx7V3cK0X/aGHm42XLNflucmUVJSzqjKb3v+TPw7+HdsRa3p2ZX+1roDgHgXEn/1q/Zj4CW+z4ReDwUwDHdMD2Gbyc1+Qfw4UfZL4MOuqXRZSMD/AI+JORX7LfAyEL8JfBpUEZsp2C9sG7uOv6UqsFdtdz9UnJ3SR1lxAOeOcd+QOeK4PXYsq4ydp6j+lel3MRCO2eSxyT7elefauoMcjNgdxgY/CpVNJ7amXPLqeI66gVXDYwByAeAffFeC+LlHznAOTz+XevoHxAvyPjGS20DHP+ea+ffFqswk4B64+b5vevRwsbSUluW5M+YL5N/iu3HXAlwcc/6tq05LbJJVck/LnGfzqskQl8Z268kiOeQcYDYjNdg9sDuIHoWHAPfmuTOafPiIt/yr82dFJ2RykduMEDjpkgYB69P89qZNZbnjHUA5JPU8da3GgCuyADG7AIB2qf8AIp32YgpgAnjnbyM/rXlxjGenQtt7lPx7beV8H9ERVIN18SIWbCD5xHbAgfhmvH2tsDkHKncefm6YFe/fEqEp8KfAMQUq138QrqUdx+6s0GPwJ/WvIBahWYENnPQ8g55611KPuxjbcijUvd+ZyE0f3soRngk8E+vNZrWwGGOeDnBGT+FdjPa/eDRnI6AtgD/P9KyZIBuI+YnJPtSlRivU062RzEsIUHcCR1XIyOcVnzwqVJCr03EE9MeldZLabkDFc7jkZGcVj3Nv95SMKB155/z71ShJK7WncTdkcnKm44O08jH04qtJDvZcAAdTxz9a2pYDuXg54HHy8dv61XaCMkFhvPTljgf55q7Wi20B2/hyBbf4ZfFS7C4/4lMdsGByuGWf/wCtxXiVjbBYIlwMKgUEcHgYOf5V9BRRC1+CnxAl283V9b2hwMAbht/9nrxW0jCxKCo3AZ6dCO+K6aUVCmv67HPBx55N9/8AIqmIAqMcbhgdxx2P5cVXktiWY45IwSTtyK3TEMZ6kNxgYB9P5/pVd04b5Rx0JGQTTTXK+w5O7uczJDhsEA/Nj0wf8/zqF4ycA5453Yznrmt14iThgEZTnPrj+R+tVhGCSc/xHgnH51Lc7p31A5y4hJBGz5W4IznaTz/n61kyw/KAPuhtvBxn/wDVXU3aAbj07jBwTWXLEADhdp75BwPTH9acObmumDehylxb8MOM5z7nv/jXpPwgiMGr65qOwk6b4VvrkEZ+XELciuLukwjMc/3SQoGTjr/KvR/h1Gbbw18TNUY7Tb+DpLZWQ85nbyhj3O/FaPRuMd7GFaVqTZ9Y/ASzePw38OxsOI7Ca9ccYLOLibJH1cHNfR1uuNO8Qy9S5t7dckYO4SueevVhXkHwisxYaV4ZtgMmw8FxMR6s0ESnP/fZ5617DDuXQrhlOFudajiBYgZEaQKc8ehNZzX7yXbX8zxZO92z3H4PQrb+H/H2phkiV7rT7AHqCsMN9dEe3+vX8xXyJ/wUH1CS2+FngrRll41Xx8koiAGSLHSguffDTnj1NfXnw6jkh+HerttkZ9Q8TyphfukR2NlbgH1+aRufevgX/goDfme9+FOiCR2ZbnWdXeFx/wA9LqC2jx6cREfhSlCEq8I+n4JP9Aw6Uq8X6/kdneOiz5BAwST028V+gP7JfjHxVoOp2jeEdJvdd1K5sJtPlsdOs5L65ji3xzGYRod22PaCT0AzX58amVSQNtIYNuHofXn0rw/47f8ABRBv2EtK8LappFtqX/CYeJGuptA1C1lSOzt47byUvFk3Ahiy3CDbjo+c8VhhKXtKzoOKfMno7tNrXW2vS59hicO8TBUlfXqt16XP3N+OFj8df7PvIPFHxGi8IS3sltqdlplzqrWF0ls9xHJGfKTaE3KD8jMWIz8tfRHwb0/whceDLyTUfiZZeIp7S+mNzD/awlvnm8tWMJZAyjBQ/NvOQw4GRX8jfhf/AIL1aN8UtTvW+NF/JaXMjpKmor4M07xC12VVURZEeAMmxRtB3MBsHYjH7vfspfFn4M/tFfDy28b/AA//AG69F8IWGoNGt14cn+H9l4e1+3uAWjEclrFNkEMrKJGAHTnkV7eE5cBiPbTcYU9rJJXf3bHzePyzESj7BU4yS1TnzS+btZX8tj9Kdc1rRtC05dQv/hxBeaJeWbSw6nrq/wBpaZHIhxEJBuTcXbaAgZTgE4OK+ffgR4z+HeoWerG20K3uhY+Lr2fUfB2h6G/hzwnHPIsToml2a5Aj2pGHlBZZC5J+bJPl/jfxFL4UW40vU/2mfjV4mtpbWS+0+00hbC107XViaSHfDm+ZERpFMQklVQGcZAU7q9q+C/wSuPi14JuPG/h34sfE+807SrR3OkweOLT+17LywryxNbxoyoMM2DEzgkLgfNw8x+r5hKEnO/o3t6rXT1X4Hl5dCtQlPC4av7y1a5Fv10srq22/z0t+k3gH4oLrur6Lpk/g230m1mt92l6lDpc1uIWKMroJXGAR90nI3Z/P86L+bUPCXxe+J2jWhvbVYvilqBlurYFTZ2s17NcglQQcFZUAIIGCctzW3rnwF06+bT9C/wCEl+Lmq67d339mGxuPHqWk9m8kZQumLcozIXHyOVOQeQQK801L4HfDDTfi54h+EXxR1XxDqukWFsL7w/qV1fSNq2qPcWsNzsupIwu8bfO6kcRYBJwDvTlRpZfPCyV4Rs9OlrJfnf8AE1qT+uUp069ZykmrtRUWrPbzf3WPtr4S3vgUalFf+I9dW3ttSs7tbu0NxPpSWbpIHhLyRkEh152qSuc9xg9yng/4P+JrOezfx3pttdWussbbUbpbeyaeAFmW3DOyiVCqR4Z8n5AQfmIr5c8C/stfs7l5dO8J+CpWudLtVRJdR8T6ldvdqQZJNkYO5gRnBx6Zzmvbrz4AfBmw03To7TQRFq91KY0/tC6ujo1mqoxWO5LTDCjYRvRgeny1zSq4dO1tb36329dranRhq+Hhh1Sj70V3Su+/XfqbXi/wV8L7XxL4Y1DQPHngXRbHSp4Yb6CbxHYA3CgqjznDYEoDncWIDAcHIzXC/FPW/gz4f+BXxg8A6N8S/Bmqanr+m3ev2cC+NrPUNQ1O8FxFMlvBAspO4+VHtRBknnFcX45+Fvg7wha3LyfDLwXrd9b6fcX0dlcC+aa9WODOItlwUwOJlZmQOH2nkYrw34R/DD4bfHr4fePfFsvw18O6Lrvh3wfLfaQdG0u405LK+himUyuTK4kZprRpEO7CrMy7TgVphakKNePJq76Lo/V/5mPPgJV/aRjao31tp8v8rl7xTrngG6+Fug3eifErQLPxb4l8DWVpr+ha5PpUUl5LaT6ZNJbfaf3ckZC2jtsk3D91gnLGvarD43/sueCtT8J6y3xC8G6pqVtYyX2o6ml/FqXiDTb6ezFtNFJdSRl7mJgNqLID5OF2uVVUX89fFvj7RPCn7PttqaeEfD0via68P3NvoGvDwzBq+pwXaXYJllLROP8AVRyqzNj5WY9QAfqLxH8Ufgl/wrf4OXHhHwL4H1DWvE3wt/tDxPqHhXwFo/iHV7m/udLhtmmii8qXbPbXkspEEqASSwyqShjXf8jWqZZluPbxrcGnKztu7Q191N7aK9lZSvdWPcwieJw9StQ95/C07tpxk0tHpu915dUzzj4nfEv4EfFbxDHp/jr4o6b/AMITr/iG41LXtQ8P6k1h4k8Lx/aZ5YpLF4bZnnlaJ4YkZ9qxASkwuzBh4j4d+OFv8LNQ8U2Pw0+MOmab4e1vVYl0tP7S1S+1lra1hm8iN75tMeaNHLlWjiC4wTk5AHoWm6jrQ8S6dDZeH/FKaNaHTdR8Z69dQafo3hHQ4bmOaaKBVtbeOUo0SGRpZMbjBgghy1ejeC9f+Ldr4+8FeBbZta1bwtD4gvNL1/x7p3gkanF4fcxTytp+rQZLxXsMVqsiyPIflvVI3nKN5P8Arfk2HqSr4elOU3Hmac4qKWrbitlJ6aaN3TS3Z52Mq1q9OOGrUJJJ3UlGz17y3to38tdjr7D9tL4f658MPFfgzxT4ml1bxz4y0JNP05dA8Iaz/Zf9oRTs9skl3cwoqRlfKUN91SpPG4CvrLwh+218J9I8H6VaeIfFevap4is/D6QanY2nge6uraGeOFEEYKhS+0qQ+0kOScHpUuoX+jeMPhr478IX9oJ/FVr4A1TxNJPe2MVpqUPF1bxl1UbVyYotu3b8qDKITivz58P6nb/EW08JeG7fT9ck8O6b4f0W28VXmh31ppC20c0dxb6s9vftMGFxD5+nzMjOrhTIFiYMGr6WrxDhsFkOEzGnQkqDckkp2cU7PXS0r2tFXS1eoYCrCjHkou68318z7xt/2zvhlYaRdR/ZPjJr1/rMhub/AFKx+HFykekGSBEI0+BwyoEdTIqyZGZGzwQB5zp37X/hL+37nxbZfCz9oJtV8yS0fTdF+HV1Dpeo20TyeVNKhcP57o4EhB8smNCFAFeo/wDC7fDXw28C+AdM8a+ILmPTX1VPBkGq6NrsD+HtIsw8yW0eqMHIkmjspMSMcqXtlOFJDDgtQ0Dwp8UNU+H/AI3+EXjXQvC2r6B41vB4jv8AVdfls7/xDGI5rBpmhjLpc+QqoVTaqOjg71IGPGjxHleNnQl7KVna0nN3Uu3w6vRtu+v4Hfi4pUrxabWtv8jy7wr+1F4QvvHHxT8Xp8HviJ4hsPF91pmraVptxokNl4j8LXNjaG2aW6jaZfLWWTLxlWIZVyR0rjfHn7Qt9rdxcnS/hP8AFHw/DBPHLANXs7LyJ3TDx3zj7cqsqMeo5PIOMYruvifY+E9G/a/1rR9e0OTVNB174fafqRbT57e31G1jicJcPGtwDBLG0VtKZYpFYMqA/LtyOZ8a/Er4GX/w48QeJvDfgnR9Qh062zDcaNZRWd/4cdLpnsLqyUjy5rYztJDJKqxD96AYdjDHtZ9m1PB4+LnhVVqJR+1/NFdOV+i728jzHRhiFyya6Lrf8LHL6P8AF74zxromp6r8PfiJqkHhsytoWpx+HbePWLUGZHEtrK92RgKsR6nO5uQNte43/wAWvij4k0+8vdF0v4qaLZ6pYiykudaMDGJ2mDGaJmuU8uUu6xo44AYKFJPPxj4e/aC1HxJru6PR/wCzFudGmOm6HbPHLqMLCwZ5njYovmEsjrGjMFLSDoFAHoOn/FfWFnsbHWfB/i7TJ9UtGg0/Tb7TibuWKfa/nTRCMQqEbeXViwbMfzZGa+ZlxXicNU5q+XRV9be2lGzWu0bX89Dqo4aTkqVlb57/APDH0DP8S9YtfGvwF8P+I/BHjHS7jQ/E17pY1XVJoLYaydY8hYnV8FWMBl82XBJdSQMMa+jvGMB81jjk9cDrivEPHmqNrXhb9knxK8VrFLd/GdNNJRRNGkc6M8YP+0BCmfRhx0r6F8XW5UyuRkDIBJwTzmv0mNX6zhaM3FRTgnaLbSu5aXd30vfrf5ER5YL2cdlofGHxJhwzuc7VQ9Fxjp3/ABr4f8dsC10E+8Cec5we4/Q197/EWMeROW6Y4zyD2NfBXjcKBeg54lJJA69c14+IUYz8z0KEtLs+I/HTMLt0xwHPODwc4z+tfqV8JfF93J8OPBzx6lfeG7qPRNHsLbWn8U6NatdNaRrLFDDHNF5uyRXaN0DEurbScrX5Y+PTvu7kqOhzk/L717t4X+LfwE+HPwl8KX/7SPjnQvB3hbXNcutI+G+r/EDWYNBtnv8AT4LW61SPSNRaUNvga4snaIjCLcoApzXgZzj4YGhCtLA/Wvetye82vNKFua27T0td7ozzBR5YJ7tvo+3dbH6C+Ofi/wCG/DUmieF/H+rm7vNfjmudB1uLxhA9poscxR1Mt1ZI/kOAgWFpmyVcZD9a9l0PWfFX7P2m33jPxAmiDRPEFsl3bXnxD8a6XZaRpdvaNGEIuWs/3CqrbDJMVyoZif3bMPwU/aA/bP8A2OtW1yK6sf2nvgfqWnR2MS2D2nje1vrm3Ea+WIpTFkl1ATJOdwQEdcV8+/tsftY/DD9tX9m6++FXwq+Pfh/wz4QvvBGpaf4u8YX8Fzenxfrfh+20q4h8MWF9OhFtBcQz3d9cn52mjgYBowZGqsB7bG1sLSWU06cajbnJ+2tTslK6bqR1smkk1eVltc4aHLGV5KzWzs/+HZ+zXhD/AIKT/B79qH9ojSfCPwt8XfAj4nfE7whc3+iRfCuw+JnlQ+KHgvBK8NuxtAl0LeSEKkdqsyzoGbcVBJ+3bn49/Gaxg8UX8f7PHwhtbXRkjsPGlrbeM7nU7qwguAIlgaJdPZorZxEFYRKYgIX3bcMR/lrfDbw9/wAIp4n+DXi6bWLyw1vVPEel+JNLtNCv2i1O0gW9haNt0alo5XwSgXLYYYHOK/1BNH8caVpi+BNJ8C+OofE/xi+LYk0qf40eINCawstK0W8EjPp8Ucr7t9qyNLF8rF8srZG5QuK82pYbE0VSw1KUeW12ql1yPZNVFfSTst1rq7ntzy+WD5XKbXMr9PL/AD9Dl1+I/wATPGPi+LxtpPwW8I2mqCaw1OS10v4l6iY9YjilltoZEg+y7pLdwP3nljyykaueCSfcj+1n8UPDd3pnh/xB8GfA3hvU9R8+DS01DxdqGnWQS3xG6xZsxEFi3IuAQAGXoCDXzx8Rv+Ckv7P/AME7vVtGvv2mPgvrnjDwxoT+CINB1D4yeGdCs9L1XT5La3vjqUMt4k8cE6xTosbx+bbuZw0eduPJPAf/AAVU/Ym8Da3qnxc8T/ty/sySeKNT8NXWg3XwlPxH0++0bw/FLfRyWyWOo23nG4aJYzLIJAocSmNSuBjw8txmae3o1ZZRGNKTtL91Wbhsrq9Rqyet+WKsr3uzik4ttxqPmXlf5evoz2jQvGHxV8T+N/iWuifBb4G+I/E8XiabxFrmkfEXxzqOl6v4fQRQwPDZ/Z4mSaA7o3Dgh98zqRtG6vQvjt4z+L2jeD/hrrPjfwJ4B0m9udVv49K07wf4nudZ0iKJbW2YxTtJGksciluV2/rX59eGP+CnX/BP7xH8Xfiv4Y0H9qP4O+OdS+LPxAtLX4b6F4bW+1XVfFb39taWUsdtciFPs0ivGzLFMUSUqMseEb7g+JnxB8QfGj4d2V5JqvhKeTwDo+oa3owstHmsh4skjWOO8ja/83yIGgWLzHjlUOApOXBBH1WN4kxGBzjEYfHQVOlamoScZWm2lezbtZPmXytfRnDSpYCnWpVK6tLV7JPtr1f4ny6nxg+IFoYDN8O9CSNpF8uSTVbhI4WBdnkUnPysCOe+e9Vn+J3jLW7K8bUvBumafZv+68y0vJJZwwJBuFRuoxz2r8/vHmleIpPGPi7xavxB+LtjqLa9HaSeHdE+JlxB4S0VGtRIpsLdImQwhkbK5AyT1r6usP2dNR8Wfsx2PxSf9qr9oW08QXPw/wDE/ijUtC0nxNopsbSfR7hY7WJj9iNwiOh+YPJuPBUivQo5pjq7/cUFKL2fNHXbz7H2FNcDzpx/4VJKbS5k6NX3W7XWid7PS+l99j34eJhNokqrbO7xWu9NoJU7RnPTpxVK2+JnjiSCxks/DmhSWxthFC1xNciY+WWT5gMdcA8etfjL4q+AOqa74dmv/EvxV+POvCH7NewW+p/E+7WyuIpJNrMYEUKGKvx04IHORX2d8GNLi+C/w/svC3grXJrrQ21O61CM+LNbk1/VlnuSAy/aJDv27lRgnGMEd68qpxj9XfNiaDjHVaNSd010ureu3zPLzPF8DYTBe0y/MaletzJOPsJQil1fNKd3btyr/P7oh8c+LmydS0jw/FCylZ1gkuGKApzyTz3Ga+Wfj58Q9ek8BeAtQ8S6f4St/DNjo13P4KGjWeqRSeQ17EJ3KiUSrNFNAux1bbgyZzkY+e9R/aJ+LB8RX+mR6zp0dlDqb2scUGhwMxQSNGAGZSTwO/PFesftNXDn4P8A7Pf72Q3Fx4G1i5zOgaSR01OA42ngnMp49q9tZlUr0alaMVy8j6a6rT08z4vHY3AYrEQhQg21Gd+ZLrbRavfW/TY+c/Dvjux1G81KOz1ywsX1vUPJ1eK+h1eWC4kGy13TESMSrKqgljkjrXQ6hZ2NnqcNi3iPwxLdQMTG2lWGqz2sbbXLI8ocYO1Cdpxx0rznw5pOraEs+tz+HEik1XVFn09I7kRzXpBJZ9gUBMsQR3HpwKxNds9ecahdMsum3N5fveQi0JuZbVgXIjMoABPUDHIBr4TD57iMViXCNOnyq6TeuvW1m9nvtrfZnl+zk52dKP8A4DH8/wDgHuPifwwnhG50261qbw7vm1KRLBLG01C6t7lohE5lEYnwI23JhmAOQRjivpLxB42+IUHwE8U3XiPUtC1Dwb4h0zUDoktnZXEGsLem1NrMsrTOzeX5brgEnkDnHFfnbqd34k3WHm6hZX17PmURxmSe502QSlJI543xtb5FYAZBVlIPJx9gfFLxXBefsZ+BLq0WWJbjxHeaZM0i+WJ5UgsvOZR/dZ2c4PQH0r6jhXMMa8dTpY103ZN+5G3l5289dWaYapQ+vUPZUlFtvorrTo7L8jwH4aqjWV8y8k6tcghTjP8ApMvUV+z/AMF4Nnwr8GKBtxo+7jjG6eYn+dfjR8KIQ+n3zADDatcnBIyf9Il61+1PwityPhd4MUZA/sSJjj72CzN/Wu2avC67n2829Eb96oVQnRiD3xuP+RXnWtKFjlBwcjAHQ5r0/UIWeePgbY1LE4yQcV5lruR5mBjaSc7uD2qXF9NiE09jxTxD9115ycn1J64/lXzt4wf76rgYZlzzyMV9Ia+u7zBjjZk4/iPNfNvi5RukbptJXB/Xiu6gtbM0Sukz5205DL43jUNlks5mPf8AhGB1rvpID82TuOc9ODj/ACa4XSAp8cuANzLp075x83VB/kV6RIN2OoGCNx429q5c0UXiVF/yr82bJ2Mcwr1OAc8Z4Pvmqc67HUxjknOcZz1zWov3sMFABOMgrmqlyDvRVG0k46Hafb9K8zkjbnaHq3Yt/FQCL4ffCG3OM3PirVLpgykKdsCpk+3y9a8yNqWyfRwSM9BXqPxgJi0P4F2ZQP5/9s3pJ5xhwhP4lh+ledtEclmIBXgAHg11z0UY9tCKUrU2/N/mc/eW6KWG05Iyc+xOMVhywjdlVwM44OAf88V1F7gk4JyR3P4VzkrYDHcMDOR6cURstUbxlzamZPGqrgHknPuee4/z1rBuIj1OWyOeK6Cd/lXPJBwA3QfWsK6Y/Pwcc47gGhuLer07C5lsznpIxk5yfU9z/nFQmMbgMbj0+U5xU84PPc555wBnrVZTubPII5wTgHPH+frUxcErWJlJ6o9H11FtvgPqLFihv/F9vCqk48za9t+eMkV4xaxq0Y5c4OAT+Oa9V+JM7WHwQ8K2yht+p+N2mx/FhPm4/wC/Q+mK8jtZdsEZbOT0JPNbSnHlUWv60Oek/iv3ZoBByM/h0zntVcqMMDyy9ecdOn9KRpcgknkfdKrnP1qlJNwxYsSCFyQCByO1JNrSOho07odMgBH3Rxyd3X3P5VRKgjDEYY4yeT9aJJ9xbkM2e55HUdK4fxl428K+APDup+LfGevaf4b8OaPAbjUNV1S48m1gA6Ad2ZuiogLMeACaXNfS47aqx1NwqngkMDnAPzVnTFCDkrgEjDN1r8v9Z/4Ks/ACz8QnTLHw78RtZ0PzPKk8U2um2tpATu2l0spZhOyAc5O1j2WvuzwR8RvCfxO8KaR428E65ba94b1u28/T9QtmKsedskUsZ+eOWNgVeN8MrDBFactaklUqQaTdkDTW56BLEhBO8Elu5xk16Dpc9tpPwn+Il5O65vJtO0hUiXzJZDNdw4CqOT3zgV4xNdsoCqM84AOcAHk/1r0i2ku5PAuj2VrcyWj6/wCPbLT7l4wrGSBd7OCCCD93I46gHtXP7dXvbtp81cyqRThyyfVH6OeGbI6eNUKoyC00KDT4c8BRuTOPp5fUetd35iL4d04EbWnvbq5bPU/M+D/5DFfnR4e+Kfif4N6b44/ty11XxtJr+v2sem+ItRvHl023S2WYywSgMXSVzKrDAwwHBJAA+yj8UfCcOh/Du317V9J0DVfEnh2y1UWVxqMaQQPqm9o4hK5XJG5idwBxjjPFVGanr10/FXPJr0JU1rsz7O8MSGH4feFolxGdQ1u4uyQQN4fUyoz6/Lbjn61+a37Xk3/CS/Hn4T+GVyzPo+k2RQtuJfUtWlPP+95gr9GUmNl4R8B2u5W2aBHfSGM5Ul4rq7LAjjkuD+Nfmv4x3eKP+Cgfwx8OzSWzW8HjHwxpSRNIBM4s4Ib2RUXuQFdiBngE100mni6fM9L/APA0+8ywz5Jub6J/oeu34xux1HTPt3r8RP8AgtVpcg+FHwS8VRRh10vx9qfh+5cqcIuoaak6bv8AgWmnH1r9vNRcjfx2yCM7W/8A1V+Vf/BW/Qo9b/Y01zUSCz+EviLoGvq4GTGstxNp0h+mL/muTKZtY2lfdtr/AMCi49+7PuY7rufyrrPIs+A7u8p4CHaoPpn1Ir9q/wDgj54d8Y+Lv2g9M8K6L4k8PWQ1UxRan4c8UTvb2+t2nzB3Sb7qm3yJDuKjAJzxX5I+G/DVrcXsOoXZEtoi+Z9nGG87Hf1wCK+xP2XPjBJ8GP2gfh74602R1i0jXoreew05C13eQXCvbvEqnhiwl+6cZIABU4I9TGV41aU6NN+807X7201semsrqzwNSc1q1ZK+/wDlfuf3gz/suHwP4Pm+IHxBii8SWek+FdRu7y08L+I7Y2RvH8xdLht5YvNlkgiZLea7HlEeTI5BUoGb6u/4J/fF3x9qvhrX7HRfDHw70+w0PVxZzxLqaeHpWjVbJXuPJEqlwUVRIET94oJ2FgSfhv8AZP17XNRe8s/CvxMuB4N8QW8N94q019UbU9O1W3kZ45ppJogAGVZlIj3gMs/zH5DX72fsh2Pww0yxn074d6hYXFmscrf2faeF7fQ7azIkLSeXJlppcuzkOWb5PLBPAJ+aw2Y0auPhl1a8pSaSb0STs0krrVvsfLYXLqM8HDH4f3Er6XTcmtN2m3brf9Sl41t9R8VfFHwzqnhXU1kgstagvtT+b7Ta3htwoMUAiVhlvKdhnghc5DArXzL+1doskf7TPh6e2t7V21rwPBqiieb7M0jWM2oxMYmyAZQscW1TnccLg5r9F/ilbfDyTTNX1PUNXl8Na/p9jLcNqHhrUrfTfEU2Bs8iTIZGEjOqbplwhbIZMFq/P79sixn1P4gfsv8AinTtIh8SzaiJ7aHTLqaKKLWZoZtMvoYXkP7vLGWQcnaSfSvsZwqUcPiEpprkbXdNe877b27pHkYnDYaFZ+zjeVRttJ77bJbdfme6+DdK1sBb1tR0fTdaTTDYQDT9QuIboSKYjDAZpCAGjVNuANo81QCR02b7xDOkd7d+JPCi3UVhpdxJeancSyJpkSwrLJ5ryK2yUoojy+RtVW44zXkHhr4saFbaldyN8PYILljDb3NlMiw21vCiwsyeQg2LICJMSoBkY96zv2p/2ivGngf4H/FDx58NtG8P6z4i8LeArrXdA0bxRqcWmeG/OVdwkuHcNFm1tZJpVjlHlzSwIr4DNnkwuHxNTljVgtbWvpvbtfY+eh9XqyhQc7TcrfNu2t9Fbq0fw7f8Fxf+CiXxe+Pfxbl8M/CX4l+KPB3wR8IwNodpongjxZc6XaeM72CSRZNU1C4gdJJiUKRxwsxiREBClmZj+EHwd/bZ/ap/Zu8aW3jX4KfH/wCK/wAPfElqRHLc6L41vmsr+Po1veWMsj21zC4yGhuI3RgTkV9KftfeIfAF58TNW/4RS01G08ONrs892mq38V1e3jtK7PJK8SLECxY/6lFRRgKMAV+bvi+0hGos+nwLHCyxoxjLNBI4QeZJHuGSjNuIz2NdbxKnXdKKaivh9P8APufp1PLqFDCRp0Y2ilqmlf1fm+p/oZ/sI/EW/wD+Cif7B3wq8d2etfDfw/4z0rxbfaJ4+sL3xYnhq70TVrFZFnmtIQryJHcJd21ykTKyFLhkzlQa/Un9nf4TT/s3+FPHnh/Qvid4akb4hxwS67OmsN50k1tqDSLsuEtCEM1ld3UEknluu+2tiYnVpBX82P8AwT//AGW/EH7N37DHgG28YTKfFPxWlb4yXtjHEYpNAt9Zs7QabZs3UyC0gt5nPGGuCv8ADk/S/wAO/wBmDxH+0IdUj0/4z3fwvvdLlMOjx395cnR/ELuuZUlEcySARkRjcm7BlPB6V8FmVShmWOnRjRnN82nLOS5km7N28nvfbVvU8zLcNRyuvVxtGqkpt35oqSV2non17eVz9cPAXwlufhx8SNR+Kfi/45fBDVoJrMQS6Vrceq3dwlvFZmzj0+K9nKIlqEELFZIpcNbR7QozXuWt/FLxrq3hDxPJ8OPBUB8LaZaTvdfFHRvEtlo+navK1ncxw29sZnjM0siXGlIGiY7VlZCRIhFfz2eOP+CdH7WPw+nm1fUTZ/EDRdLlGpjWPDvim68QCFIf3vmPazvHMqgIWI2EYB5r7d8DfGjXPEXgfw34B8YyeI/glZ6bp1loy+K/h34H06TQrprCWK6gvdZtrmBrm5k+0wRyytA6u+0DIAbf8xm+SUMVjKWJoYdUai928nK3KlZWSvqtdfvJzHLqmMiqtHEc+90rJau+11Z39PwSP19/Zcv7zxRc+Ljq1tDay3vhzU/CVjbpbmG6/wBEFlHcxTqGZEeIvGjKmQzFnBw4FfI3wi0r4VeAfg1afFX4lXaxzf8ACYXsAi0vXp7bVrdNPuLUR3A00qYbiLzljSZMEl/s+WUE7Zf2fv2qfgv8FLq41bxXqKeKvEtzqcra1c/BD4Ua1p+iaw15HChJt7+6aKCeaSNG8u1aOMkKojyefjmfR/h7480/Vz4m+K3xI8L6RP4ovrjS/Bun/Dy18S2sVtJN58UhNzqMCRSlZE86JU4ZOWPBH28uH6+Y8MUcoc+Rxmm7S+zyyWji2numk9O+uh87RorBSnTupWejSaXTo7P+tD9QNI/bn/Z68VXHi3wkz/8ACP6NfaPa/wBnX8OmwppUl9cx6nImZHVo2vhAmnW8yyEwl952iPcx86/Zv/aR/Zl+Iuo6n41+I9lYaL410PVItK8JaLe6jFa6hrkUC20abLKKJLZPKjbzPu+YBLtiZtuK/OTxB4c/Y+0jRZdNv9V+KV0kNqlj9stLPw54bmsXvop/IljVry42PNmR0aVXLCBQpKqQfP8AT9c/ZUi8U6B4r0fSfiv4q1nT7+zjs1uvit4f0211Ge3ZEtheQWmjs5XIjZiSuSoJbvXJheE506tJ4mUf3crxu6S03alFSSaej1V01dKzPQxeLrexTpwT0+0na/8Aw5+q37eqasfj14a13wouqyrqHwVfWWn0qIzXEVnb3l8WnljAJaJUmj8wZ+4Tk18Rwwi38Hf2XaW97p664f7Q0SKaxkt3fTrpfMjiCuobYfnVWAAOB6Zr2X4p/Hv4taZ4/wDgX411z4X6b4PfRfAl/oHghrv4jXGoDxdp9xtbzrrUIFjdfKWRVVcAOH5HHGDqEHxD8ZXaeL/EHwz8G3es3uNIg1nx98TPF9/q8sNnEk/7lJrpSYo1nVPMVdp8wqCQTXqZzSoV8yjKVelGUoR5U5JOTje/d2XdJ9jLCQlNOph4v2yWu7XK2tbeun3WF8J6Ze6Rq/gR7fQLi0ltbuKS81FI5pxqwEZSJVmXKFgDIpjUjiPBHAr3ibVddvI9Ns9Je/tLZ1QotrHt1O6dGRL1IppWT5LdD5srDzMeeVC7gpHIaDa/GI2Taf4f0j4EWGmyzwy3dpZt4guba6e0gneM3MZuv3iRp5oO4FfmyQeCIJvGnxVllt4/Gdn8NNPnjuDFaz2nhgajfWZSRLqXAe7EiYco5YZDkKpJHFfD4nK8NUxsZY/F0Iqzd+epNrVt+6qTVv8At5W1t0R6KwuOqtR5HdPZK29rabvXTVM+wPilbT6L8Fv2aLiV5Ybmy/aO8L3EyXVzDd3NmL5biPbI8eVzuVgT6hvSvq3xdt23Bx3bA9MHFflt8UtQ+MGu/CzwL47n+Jmjap8MNC+MHhaK88LWngG18M38V6NTAtJfOjeTAia5ckBzuMrBhwK/T/xjNumul3YUSN3wOvGa/WsvnReAoxoVVOKgkpJSSe705lF21XSx5M4+xk6b0s/y3Pk34iKGt7heMCPdxySec/yr8+vHrfu7wAjLOW4GO5r7++Ik+yO4bqrHAJHIPPFfBPjyMFbxQeu7GBn3Oa87F3UvU9DDWcdT4U+IErLNKMgck4xjNfnX/wAF5/D2nzfsI/sB+NdH8Iy6Da2vxN8VeHdT1WfT2tBr1/daDpFxc3EchP71ZGsNxkIA+VVUkK2P0J+JDkTzYIG5dox9TXwP/wAFaPhJca1/wTD074m2+o/EC+m8GfHjwtr93Za/qVxqHhHSrG+s/EWgFtHhZ2jgQ3N9aLIIwuWxkcCvNw1fD0c0wntqjjJzlGKsmpSlTmrO700u1brp1PTqUfaU+ey923W2+mnffY/nn/Y+/ZS+IX7YvxXg+G3ge70zw/pem6dJ4l8fePPEEvkeGvAej2wLz3tyw5Z2CmOCBPmllZR8qh3X7W/aIsf2cfAXwwsvgn4A0/xFqvhzwzdD4n/D7xfqHjKKXxxrOuW9ydG8Q3utWSr9jWC/hismtrK0UiNNNCFnczM/rv8AwQ80/wAJ3w+M8HjIKYfGt9D8OfCc1hIs19aatqmh6zoEl7qFvvWQ6fYQeJ2uWkGUScRGRSoAPyt+1jH/AMK1+IWm/C/w1p0Wuav4Q8H6n4etPEa2drpMWlxRzSzX09qIgC9zPIikyOziHd8iq0hNfe5hmeBy+OEyuhSU8VXUpu60jCN02nytLWyeqdm7Xdk/KwmHr4zF18RVny0aPKlZ7ydnqrpvTya/Fnff8E69C+Ft1+2T+yrqHx91/wAL6r4En+Kmm2Pjzw1BbvO1veLcNJpGi3cTtEscVzdJZlpoXIjjk5BOVr/Qz+Jd3a+OfBmueEfh7D8L/Deg+F7NNRj0jxlef2SdRktnjnhj0945sSXaEXA3yD/XDOG3bz/nWfsUfDew+Lv7W/wG+Gj2emeEIte+IGk3V7rHiqWa60W1/sbVo7rbcLI6oWuItNltQzvjdddDjFfuT8If2r4rn9rP4pfDj4hfD74Qap4dvNX8QW/hddY0aw0O0+G0em3kuoprty8MazXkNrp1jdI9pvWS4eaIAhsMfxviueVYLOMPhsT7Sddw5lbktZT3Sclqr2sou8Vd62b+jnlmaZ9ha2YUV+6oJJpJ6Jpu90nvZ7tXdkk7n88P/BUi0s9K/wCCiH7cNmluCYf2nvGUyEgIWE2u3k2SB3+cHNfnrJqSwhcxxoDxlix69sZr9IP+CsFnJr/7ef7U3xQ8LtBrfw7+J3xn1rxP4F8VWd/ANO8UWk8yTGe33uJCN0vOUByenNfmjeWtxayWkU0doXuYFuUEN9Fe+SrllAlMbMI3yh+RsMODiv1N1KFa8qMk1fvc4Pq+Jw9GnHEU5QdlpJNPZd0j65/Yn1SGD9q/9n2a5a1tYovi1oYN3d3S2MNpuvok8553dUjCbt292CjbkkCv75/h14v0Dw140k0u7+JXwO1D4bxnFj/wlnxWtP7OMskJ+13T6Vb3sjDdIEUIHJkVDkqSGr/PC/Zi8aN4S/aT+BurtpH9tLo/xY8P38mmRxfbI77ytVtmMLJtYOrYwQQQRngiv6zNE/4OFP2ffCHwc8Y6Xof7Ffieb4m+IIpruyvvFOmeGNV020vfs0r2ysqJFLFZRSqJHjt4lbYXwegHxHFFLFSx1GlSwkqtKUGpTVSEFB/Z0km299Y6rqnc5K2RVs2k6tGDk4K7s0rJO/XzWp92ftq/tGfs2fs3+C/HPi7XPiz8I9W8N+JPFMjeAfCnwgv7zxR4kvYja3cv9lwRtIJQRMYQbmYrDAJsFmBUH8V7L/g5C8UeFfhKPg5pn7I/gubSB4a17wdqPia++J17D4kuItbcMkyrFYCHdAF+4+8Mf4lr8pv+Cgn7QPxd+Mvx01O4+PfiE6l8QtF8OaJo/imz0y30fS/Amj6kNKtbq6tdAtNKjSxjsA8+6BggndT+/LSh2P5rXrXGoXK29qDPPqEgYqvMh6gAfWvTya0MPCcXeLjFx15tLJ35rK9972Vzahw/gKcFUqxcqsnd3b0d9klb8bn93n7Kf7ZXwW/ad/Zw07xJ4Y8ZaL4Y1uK5g8O+JfCnjXW9SHiPwnd2sULTwyLbwSRPE+VlglTKyR4yqkMg+k38cfDSK0gt0+JPgUvDMHlkn0PW9VjcBMDBTTRyG59/wFfyd/8ABKD4xap8AP2jND+HmrPDa+CvjNaf2P4v0rUIRLG9xa211daVeKcEpJFLvjyv3o7mQEH5cf1wat4+0LVfDlxoXha20bUfEWqn+y9O07UrxtGs7pprhIBvuVjZowgYndt+8ig4zkeBnFTLaXLRnqpapuaju+7T0vdeXc+Tz3Jf7Lx/sanNafvL3rWv0fu6W9drHzFd6X4e1Pxfe6lZfGzwH/YTb5V0zS/AHiW/1LeXLNISlogUgEcdAep5xXvHxd+KHw48X6b8F/B2lXninVW8HfD7WtC1q9/4QLU7WO4ubqaymtZ7a3kjM8kLGOYtIq5QhMn5q+E9J8YaJ4Dv/EU1t4XuDr2p3k0OpajqmtSXVzBMLktM0Q2gLnYyFTn68YHb61+1l4xnvvB2p6RoegaPq3gnw1eeFtI1Aedfy3NveNA8j3CO+1nQ28e0jAALcHPHJRzinTrVqawzjTlCyfO3d7JcvLou7vfyPp6XCdZ4enOX8SN1b3dItLVySvJ30+Vz23WPFfh+XToNPuhe2N/bOklldD4X67c3FixxtaNJDGGJAHB4Oe9efn+y9U1jS31Dx38Tr9hNcJf6XoXw8uNDurhZVwI4Q0zCMq4jJYqQVDLgZyOs8TfFKDxz4o8I+K9P1CwLQWGmajPbGVbi5EyrH5sUkQDA7ZPNXY/YVsa9rXhr4dfEm5g8T63Y6Zp2hpa6rdanql4lstxBd2NjqBjigOGknC3W0IpJYKwAzX5tDGYTEZrKjDLU+WXJf2klfmvbRJb66209TShgcMsPUjUxEuZRbUVy7r3Wr731tZa9lodBYeHvhNol0tvq/h74uPdO4mnstW0JRqUpc703GRxIOTlSOx44rN/aT8Z+ELT9n7wr8P8Awv4Q8ceGbHQvEsuq2V94psVgt9UjuJLKBkSbzXaSVGXngYXb9K9s8T/tDfAnw9LHqGo+LbW3i4uk1GXRrqC3COoYO1xJGvykYxg8e1fIP7T37Q3wK+J/wm0PRfCPxP8AA39qaf4tudWmutR8Q2mn2ctvM9gyhZTISWzbzfKVGMjNfoHDKxdDMfavCezhytJ805ddFZvlv52ueFTy/D0qkHThJyve7Xk7u7X4X6i/DLW7HS/Dd3qeoymCzGrywPcCF5VjaSacoDtBxnYwBOMkV+4nwZu7e8+FvgO7tHD2d14XtLiCTBUSo6blODz3Ffgn4D1HTh8JfHWjz6tpc8upQ2Oq6MLHU4r611CWLVIJ0WKSMlSTaXk8wyQCoOD6/t58Adb0+L4MfDK0a5gSW38E6dbzxmVSYnW2jDIcHgj06ivsI1p1cT7JP3LX873tbt52PYq04qiqyvzXa+Vk7/oeuakxhEr4DFkPUcd/8/hXkWtyFll3L/exke9d/f6pBKpCTrIpJVGVg4BzjJ/D+deX69dKodQ/GS6nviumT0te5yQl0PKNemYIzFl2lSSM8j0FfMHjK/CrcnOChb/ZP4Hv/wDXr6J8Q3A8t8NkgE5BHTJ4/lXyF4/1AW6XBkO4vIwGOdlVTrxpzvc7IR0SPNPClyLnx3dITvK6PNLknkfPCP6168VJGcYz09R6k185fDLUxcfEfUkZslPDszA9CuZ7deK+jZJQAc9c/IOmaWKaxFT2id1awTtB6lDLbtuCcZOTzjrjNVZiDLGCuQr8Ky5YnNQazq+m6LZtqWsalYaTYxKxlvNRu0srVe5G9iBkegOa5/Q/iD4WuPC/iD4laZqfhnXvDPhXw7rHiaaLWNaXQ7DXo9KtriS5sra4lQqLpxFIIFYYaQJjOQG5VTjKSp313/4NhpTlG6TfRevbsdh8a3/0/wCBNpvC+T4M1O98rkYEl6oBI98fpXEtGJBu2MzAEAnkj3H8q/Jj4a/tP+O/jf4cj8Tah4k8Qw3nh6+ufDtjaXGuS6g+j2pkFxCkUhwwV0kjZgON4bHFdPdeNvGUzFZPFXiBgR0OrzgEds/NXFVzL2dV0nTd13t5W/Tuer/Ylag3SqzXMnqfpLfxjGPvEctuADD/AD/WuRuAm9ui85z1ryD4R+J7q88CwR3F1NcXWnahcWs0s0zTSNlzMhZiSeBIB+FdDc67KS/mMeTyQc/5xXfCSnTU11VzzKkJUqjg3toddOc4GSQRyQM1hXbg8e+cDt24/wAayxrbBOWJwMgFvm/Gs6fVwwIJ6jOD36Yoei06ii2ldEtyytn1ycY5FclfeMPCWjXq6frHivwvpN9tWVbHVvEVlpl8VJ+VxDLIr7Tg4bGOKnutYXzNuRjB57iv5Rv+ChniK38X/tafFfUJZxdrpmoWnhu0WB1dYI9PsLa3Zd2Dg+aJiQOmfWrw1D29Z0r20b77WX6lQi5XbZ/Wr8YfHnhD/hX3wh0638aeEbpp9Zur6RbfxVYT7AEnxuCzHHUDnrivPbXxHoEiKE17QpEC8GPWbWX19JK/iNl+xIPLig8ouctJ5pdk55JHAzRf28unJaSwah9pguULxPCZIGjKnDK6noRkdCQQetessqc48yl7q8v+CTGlGC5b6u7P7fk1KymBNrdW1wuMF7a5S4VSTkDKkjPse1UJb1ASA43KOvoK/ms/YU8ZfErwjpmtyeDvFEukL4p16O2vV1CNL/S3W0iwJZUkB4TzmGUKkkgZ5FfsfpvxO8Q21rZQ6xfQ32ox2qJqF3b232SC6mCASSJFk7AzZIXPGa8fENUa8qCd7WV9un6bHqY3KK2Bw2GxFaUf30XOKV7qN2k5aWV7NrV6H1xJdKcEMpbblSRk9O9fmf8A8FM9Fudc+FHg2eW2ubrQ9I8ZGTWFt7p4YoJJrV47V5Y1I3ruDgZB2lgeM19RWfxQmfHmhCMAgYzt/wA9M+9fI/7Zvxl8F3XgZPB17Aup+IJ7oanFbwzqDoqrG6NcSg8HPmxqI/v4cOBgZrGcnGKnG91r/WxyYKlz4unCfwtn4Mat4VdJXmtZFgtpZWFvBIrF2VRknPoDgc/0r+hL9gn4f6h8Pf2avCaaj58V/wCL7658by20p3LaxXrItsFHQboYIXOO8pzX4SJot7qmqwIWmEcvy20Fv+9LB2GXOAcDbvPHIKcjmv2C/Yf+KCWPhO/+Eus6ut5c+Fov7V0E3bOLn7LM7G6tgznc6wS/MuAAscwGAAK9OpXqPCeylO7Vnt0Xd/df0Z0ZhToQ0o9HqfobPdMsmFPzZAGTwR0PNe2eHZjcQfDTTznB8SXOqFeufIhb+W418k2XjrQ9WntjpGp2Oqw3lr9uhudOu4720VPMkixIysdjh4pVMb4YFDkdK+k/CGtwNq3hRjIoj0nQL66ZtwwjSRqgI/X8q8iCi3J9dE/v/RnlVrqKifVnh6wtLzwRqb6jaR3sF/rV5LNDcRLPDKiRopDK2QR1rwj4yfA+90Bf7U8KySXGkRabbve6Bd3RupbUzIvmJah8749xJ8pvu/w1754cmST4b6CY2ONUS4nBBzuM908I/lXVfEyZbnW9G0QEA6x4vsdKVQeZEWZFI9eciqnBcyiurS/4c5Y1JRnp5mP4k/buuzNp2j+GPBtlo9r4a0C28OHTPGAubPUbRreyis547tYjui5R9kgR1AI3D0+a/wBnPWPEXxu/4K1fCD4s6xFbeH/CWjaH4o8VSeHbvUkePS7yHSJLaCeKbiOVCrKokzkDHyjca+j/ANq74P8AgjxPb+LvF873WheKdFJk0vxBppEctw6yGNIrpekqEAAHhx2OOD+fPwp1TW9O1PX2vXVZrXRvJs9Rg+UO0k8RLADAHEZDDjIYjFOhWqQre2VnJKW/96Nm16XT2uvxH9XpVaMvZx5XJWvva5+tur/JJJwMYKnJ4b6fzr5d/ab8I6P47+A/xN8K67a215pV5oK315BeWy3kLLZXMF5yjZXI8jg/wkAjpX1Tqy7ndicHJJVcqB1H41418RtMOt+CfGuhRkrLrHhHUtOhIGGWSeznjRh9GZT9RXBTc1OLi7NNNeVnf+tD6nDyhCtTnNaKSb+8/mJ+NX7P3w88FafZaj4O1/Uo7OdCJtLN3HMbRioHy5G7AxkAnrmuvh/Yo+D2o/sl+K/2nfhx+2OPEnxS+HtnZ3XiP9m67+B2q2HjXTbufUbayRk16K9exNticzpd7OfL8to1dgK+JdQ+LMl3fmx129vZYUlEEk0xyInBwTjOSAe+K93+BHx/8f8A7M3xT8NfF74balbC90uXy7uzureLUdF8RWMuBcWV5byK0Ukci/31O1lRxhlUj1cHHEYSSjjVdt7bJ+V7X9evU+1zSnQxVFvLPjg9VtzW6O97XWnMlofoJ/wR7+Kfib4Sftg+GPgz8TLn4n6V4R+IWjag/jXwV4ecR6rft/Zc1/Z3Bs7grGshZInVhtYxyc7gcV/ax4N+OXhXwpDPbeDvhX+0Vq+6CeytzqetW2kQWcb/ALyXyokgn2SHLlpFYMQygg7VNfw0fD/4yeLfit/wVS+F/wAavhp/asWq/FjWbSPw5d6fpqxzzXtzorafeWaRRKVVoZS0Lqq/KoV9u1ga/oN8JfGb42+KvENn4OuviL4nH/E2g0vxBqGm+JWt5LCOe8EJaNY2CSMvLKzDB2KM8gH0qsMBCUZT5ZTUYyba1u21f7/ds77fI/IOIq2Mp42nXp0OV1KcebXaV9Y301XfRs/dnQPH/j7xTY3k2h/s4X+qWkcLXN1L4x+KaBoI1dVaWeMRwMoRtvLYACk9ASOE/aH8b/HHV/DPw+uvG3w/8F+EfCfhvxTJN4cv9DvDrYivHikiNtORPIrRg28ivGFU7ogOnX1H4DfAz4m6cfD/AIV1seMbnTXdrvxL4h8TJ9ru7yzugjw6gdmxZoJRtyiM7xMshk27sV0v7T3wpu/AX7F2t6GdVTXJ/B3iu08SWmsw783EMup26yPtb50JF7LlG5XODnqdsNWrV6zpTqRtK9klrb1v28tmvn5lCjVjBz+rcltHK612tpv13u9boyfB2lfHiTRtA13Tfir8GPCcOsz/AGfS7bw14Z09taRtpLgJ5A2hRIN2ZBjzRnqcZHjz4f8AxA8VaV4n+G3j74stq+g+KdBuPDviPTNL8PWK2VzZ3sT2s0ZWJgpUrIeDyOMgYr3j4H+Djqnhfwfo3iXUbXTn1XSbS8urrQ7W3j1O1Z7O2vXbUJpJMoPJn4eIMuRCxALODwH7QHxx/Yl+CdnOL39oHR9Q8ZQS7x4e8K6k/wAUfFN8pYMU/snSo55l2ku2Qi/x55KmjKKrxylOEdFordX3Stf+roeNw2ZRwyq4VKLWu67a9N767n8v3xU/4Ne9HuvC/wAT/E+nfth6zrXjHRNAudS+G/gTUvh3Z+F7PxBqG5haWWpag13OYo87RNMqDaCzD7pFfhf4P/4J23NqB4o+OEj+G7TRrxLGXwe97HZJE6zGAvrWp7vJtYQyM3loxkaNd5MaEE/2M/Fn9tiw+Nnhy7+GHwF0X9o3w5458U3tvYp8TvH37P2oeHfh3ZW0lwJLhbu41J43hE0CSQowhkLyTquBv3D4yuPhlYfC3x34C8MfFDWNH+Ifif41ajdW8ekalp6P4f8ADnh82zKVeyYeSJ7ub92VKlFSMjksceVxNia+DcaFL3W1zOSVmo7WXbZtPe7suh9bwji8fi8PVq5pJSknZRsr6K7btZbNKy/l89fNPhF8VBZ/CLw74Al8Q6R8S9C0tI9J8G+KvB2sprOj6XYxosKae0zuzSpblNkZjZgFwoyAK8l+Nvx+074RaO/h/TvF0P8Abmq2MWsjTNO1BJZbbzVeREkVWO11AXcpAYE4IBFc38bNa1K8+KvivQ9E+zaTo1n9vstFsNPtxbWlrHa+dHAAq4UYCodoAC7lA5U1+CH7UniLyviv4O1xJruLxA9+dI1a4F07R6ja/wCsgMyk5MkbCQbuuG5yAK8DIJQjmvI92mr/AHPX5K2i36WPazfK6M8K8RCy2bR/XL/wS4i8Y/ED4SeKviH4x8XeI/EOveNPFk3w70qC+vjNbppmpT6SZIWz8ziIJq0ibiSuMAgLg/n/APt2/HTQfHX7Ufxink8RyW8Gh+Jf+Eb0yO3iF4sVnpCLpyBA6sgWRreRyV5+fOav/Dj9qD4sfsK/s6fAH4meHY/A954K8V6JqsmpeHfFunPLqN7rEN94nNtqdre+ckdpFbwXtksrukhdZVATgMv5KX3xXtvHnibV9eXTdBvtXv1Oo3122pXOppIsrF/MOxljYMWJJHUmvb4os3OjCV9V6el352262PByam0nXls1Zfr91j+sT/giv46+HnjHwp8XNM1VdB1O18IeJNK8V2MGq28MEkeS6STrK7KFEE1payLvyFkdGG08n0z4geFvAmi/EPxpf6h+0n+zT4A8L634n1XX7S31T4taXoPj69a7lzZ6Y0kxliht0R5RMtvG0kvmbTlcV/ED8VviD4h1LQ9D0ec3Nt4fh1bUrzVbfwRbSWSI0EcS20tx8xJU+YysJDt4z1ArhtOuNL13SPA2p3/iPw7pVvols8d7dXyZe0aS4R1vLTywSLqMRooZzyrKSeDXNgMBl1TKHgcVSc1UfM7N73drPWz0u0la7utzlxmAlLGSxNOo1zO9rJ62S697dj+uS5+L/wCyT8JPF3iS+8eftA/skfE2bWYdLg1nwRZeK9W8Z300WmwTQC+FtZadtklllnu2QM4aJkUow2Lj59+C9tYaOmt+PfAKWfjLwj4lu7bXNI1mws7vTtI0PTrm7iktxNHM3mhSymHc7Da1vCzkhnFfBPwe+Jmha9FqetaPqeg3S3GpQWo1+ymimhuvIjaRYGuQoLeWbhhtzhWZsdyf1I/ZGt9a8S+GvBHgnXvC9ne6xe+MtZtrK2tlOjaPrdvb6pNeRzm5nC4g2kN5uXCkMVZlG2vmeIcuweUxeZ4aU4xk4qpGVT3VGEW09lyuPLZ2srfFexnUqKpKUcXJpWtdaWdtHurK+rtd2vZH6Y/t2WFzd/An9j3VtBjh+1y2+p+G4fsV4s1u7L9kKqJsbSh8iTOeANwPQ18JaH8SPGFnc2Gn62bjU/FlxaT2+iSWepz6laadYmRme0a13hEkGWxJjezt85bHH6l/tdeGfDtp8Av2XLGfU30rwzoPx9Hh++1n7U2sppdrdrftNJHNAA0kagblKfMV29TWr8JP2CP2b/ibdajq2i/GG28VyQQ/bNbi8EW1xBJAl8ZCqiS4cNH8wfgIWDDDBTisuNK9GosDVhLemmpJWbu315krNbrX9TnySjUVWFWNVQnGKV09Xoltpp33/A/KfxJ8Y/ENnHZaY1rPpWt6Zrf2tbiwu5g0BhMkLRzKqk4YSOrLuGT+Veu6H/wkvxW8V6NZa1rWmafoOn+HLrVtY8TabKddbwbo2nRCW5a7ZVjzKySTLGgDSF/KibllA/ZrxN/wTc/Z18QDT5Uk8Y2U2l6bbaWscWswW8U8aRrFvKmH5pHZQ78klmLetYdr/wAE+PBGhaRrfhbwx4nubS28URwQapdXmkQRalHY2c/nizFxEAzedcC1lkdx839noP4jj4aeGpKUZSpOXKm+b3Xe7tZO+mqtZ7M+vnjczrJqpW5l20X5I8K8W+ILHxR+wZ4tu/Dy21r4W8LeK/CF74T0q2BLaPa2/iezi/0h2+eS5fAeeVwu6V3wqqFUfe3je92XFwdwC7mc4OCQeeleDftA/BS4+Ef7Dvxo0T+3pPEENn4cs7y3ee38qaAWGs2t8DuyWb5R3PG3jvXeeNtW3b2DZMsCOec43KvT86/deHcQ6mRYWUlZ8r07Wsj4nHU6kcRLn3u3+J4L49vfOjmjUgmNzg9eRnFfE/jOTc90W3ADcP8AZPXr+dfWXiu7BguXVmBZScE9OCMe34V8geMpCsE5XB3ZIDZIz3OanGzvqdOFWiR8IfExtqTS5BAmKcnleuK+6/jd4M+EPxx/4Ikj4J+OtetPCutfFW70Xwb4U1y60W7uk/tS2+IUNxEHuEjMaBFibMjsqouSSAK+EPiq5W3uuo2v5h3DGOTnAr8fvip8Z/jR4E+JGsWfgL4xfE7wVpywWt1Bo3hzxleWWgRv5Snf/Z5drXcWXcW8s5PJ5rzMPHATzHD4nGc1qUudWSfvWaW/a99He9ulz6DCYXMMZGWEy+UVOS15rpW06pPy6H6xfEX4HfBj9kT40at448O+Hvgv4W+Emn/Ca8TwPYeDYgthrepJa6foRtfFr6VKs1jZtbu96HYSSXE8EykhmUP/ACifFH4t2nxI8X+IdK8bfCJNG1201nUdXuorXx1I3jjVrG8mnlihsbmTTIJXgiCwpJNKWLoisIQxOPuz40/tr/tLWXwm+Kd5rfjbwz4+m1XwVLperXfj74X+H9b1u/tkkgkSNr5bWOY7GhiYFi3+rAPBNfAPw8/bi+BXiTxJZf8ACzv2LvAWn+LNWnj0pPGvwJ8aan8MrlpZ3Ee+TS7sahYhSzDKwJCuO1ferG4fNOSvhpK1JOCck00nZtJq+jsr93u9Dy/7BxuR81LHwvObi1yyuna6TadtdWtf1Kfgb47+EPA2swa5YfCXUk8QafKJdH1rUvEeoaxPopKyB3jt7kJbPLvleQO6fKzZAFdp8P8A9rDwMfir4p+IvxL+H+u/ELVLnw9r9/pbat4vv9OsNJ8R3mnz2tjq7MlpdNczwNK8sdq4iieZYt1wgFfX3w1/ad+Efwu8Xxavqn7PfiLxv4ZW6D3nhjVfFmmvdzIBtwt4LUDOCcgxBSQDgYFfb/hj/gp1+wXoXhP4ieHJP2OPi/4Tu/HfgPVPBc+oWs3hzxfZ2Q1GMxtIkZkgdcA4MigvgnFeLj8JluYS/fxUmlZSUrWT6aNP+tz0MNmOa4KPJQjKMG1dWX+Xbre+p+Enx2+Klj8ULHwFf2OlyN/pt/AYNVtSJ7Lz5LFkkCkjDDYy5HYn1zX2R+1N4E1bwX4ZsbDVfg58I/hzF4f8XvpF1J8OPghpXgCDV5W05VtroakNZ1LUbyKdbO5kCzN5PmF5F8pnMZ+c/jP8fv2W9SuLTT9L8GfFXSIrGWeS0kn0i0smnR2XBRHucEfJjJ6VyGu/tzeC9TsxpWq+G/Hvi/SoWjmsLDxT4hto7S0miieGOZY0ZvmCOygEkAMeKwoZVRWGdJptq9urV301S20v/wAMe7mWfvF5thsw5F+7fvJrfSK/Ta/Xc8Zv9e13S/iDLqGk3OraVDbMs1lfaG0+lz6e4tQUkilg2tGVk2ncpByK+mtK+IPwU8SeFfCmj/8ACH3niv4v64gm8Qa94n8T6jrmpWdxb2ExkmMMkphSKSeeNhGQWC2hBYbiG434Z/tk2nh3xpbeKPDf7Mln48t45EF14e1LUL250rVIgNjxTPbW25QykglSCMg9q1fiP+0Fq/xP1o6vN8Afht8Eksbd20qw0G/vL/U2yuAjTSyMwVcDKyAHjp3rtp4S2HVJ72dr2f2bXfztt1R52Mzapi8wlVjFxg3f3ZNfavZJNdNLO6s/u+Sfib4k1DxN4i8SavqU01/qF/dSpqTXBBvneIFIXdeMsq7VyO0a+9VvhdLosV68+oQwPeQSA2s0gJ8rZz64+bnj2rgvEN/qFxrs9zcuTLcTET7MKz8k4Bx7n86ptqUVlZSiNJIysheNo22sSx4ye2OlcjwNSGHdBPtqn/Wn6HXh8bQhjPrLimlqk1pb/P8AU+2vhf4rvbT9oD4W6t4cmms9bn8e6VbWd3b2D65Nam4vIbaQLaAhpgySupiUhmBwCDgj+w34mXaaFYxr4Wv2tgniEXmr3t9qMejutvw8bs9y0ZRVZUypOcgnFfwMp4t8TWSW1xpOpXVvqNpIs9pe2UjWt/ZuORJHKpDKw7MpBHas3UfGfxI1ksdZ8R+KNZzy66prVzqcb49VkkbIFeFmXBuEzZUY4yo17PorWeqavdX0a0PG4lWC4grRqyTTjr0V/Jqzuuq1Wp/ZZ8TfGvg7xB8TPEFtoHiHwxJe6/q76rZaTD4m04OHvFW6kiRzMIzsaR1BDdFHeuX1TS9e0GOG51jTjbW0s5gS5ivbbUoN+N3lvJBK4Rsc7GKkjkDHNfgV+wd4J8JeONG8Y6v418M6P4i1TRPElpDpM2s2C3r6cht2lIjjbK43bTyD0FfrdpT3Eclno1kipp9zeRX+pxRwZOLVJlhKcDbzOy5H8LMOhrxcwwuGwuKnh5Sl7RO99FHVJ2sk79r3Wr2PpMG8Q8HTnFrlslZp3etm73su9rM+mfDGgL4h8T+D/wDhHdQi03xTc695EEb6re6YNRVQkwx5NvJHgBHBLvHzjPUGtz9sfxR+0SPA3iiO9+B58T+GhpA0/wAZfEnXPEWnnQtL082sOmNJb6d58l1MygRSBnKDzQjCIADHb/BLxpoPw78EfEDxZN4c0LW/EfhyB9btINZthHqF1bRWrsYbK4CvJGS8ZDfLtAfJbjB+Mv2jf+Ciuh/F34C+KPC1t8Kj4P1HxTo9vePqEevxajBp8UEsN/IgxbRlyywbMgjG48dq7uHsqyjGSdej71WDTndNWbu47vtezjtezR+d4ulThnleEL3UtrtJc1pXtdJ336ryP5/dY+OHxN1DW9U0E/EDxa3h231Se206yOu3MltZ2yTMkSRoXxgKqgA9qz4fEX2iYy3up65qUscmXM1/5KMQc4P3jzj9a8WiviLySaVwqFjIzMectknP4k/nXTaU11ezrFawPIJXABSEsHZjhct9WFfduMYyvFb76HvKmnHmP3r/AGe/DerfDWy1/wCIPirX7XxFZ+L/AANZr4c0LSbrUJT4fh+a6Mk5llmErKkyp5cQVF8ttqLuIr9uf2dfG3iDw98JNGu7o3djZatc/wBv6OZZTG91Z3UNu0UuzO5A+CQrgMMcqK/FD9mqPxte+NPCvhi78Aad4b+GXhOdD4p1PxJqovJPGENta+ZLHEqspjtpZwsbtuB8ouFdTjH7c+Mbi1g0HRv7Js9L07TZtFtZNPsNFjMejWUTQI0cdopdyIVU4QFm+XHzHqfnq8KjUlKV22tdtO2hy1JRUuSJ9T+DfjO80nlT38jqpKrul3Eg8g16ofGtvqKiUTksV6buvfrX5ieFNQuYrksZCgD7RjhlIzyK+kPD+u3GxVMhlViMnPTpXJOdWL5b/MzdGPxI9+1vU0kt5NrnLgnrycn6/wCcV8h/Em73PNySoBOBgLnng9817Rf6q4tpGLfOFOM4xn1NfNvje+MiyZz/AKssW5wSTWibbSZtCFtTyT4Tzyf8LF1+QEkL4daMDpnddQ9Prj9K+ovtku1cncFOGYjOOowK+OfhVqhh8feIySSq6MqMM9M3K9D+FfTw1iDYVHBPJIIK84pqcI6JmdeF53PFP2pvDOn+L/hvqLPHLNr2jQNquhAGYrF5Iae42qP3R3RwSI275syR4z2+cP2PvFM2u+GPH/wtb7JdPLu1e30+/uZbW3u7S9hNlfxCVCGTBMEmRkHcQVIJr751C6sZdOvlvyn2ZbGWS5RozKkypGzlCo5+faU9t2TwDX5DfAuAj9oWDRvCOr+JHuoTqEd7pWmmLwlci0jBaS3k1SXzlQr+7UlYXyy/Ljg1lUTjioVo6ppp/wBf11OvDJ1MJWoy+z7yfb+rb+Z8d/Ay9tPgt8fvip8FPG15qVhp9lqV3ptobCKKeUy6bc/6JOEkdQyy2U3mfKcthO3NfVM3jTR53v1sL+PVrew1K500X2lwzXtrd/Z53hMibFJXds3bHwyk7WAINeO+PPHek2H7X3xS8I3ambxf4ZubzTbr+y/DOgG6uJrOyt4lgTxOIzfXb7Qkagxxg42EYUV6FJoWs6W+naPqK6vb6nd+be2tnetLb3d0YyktxcSRqkcJ+eZSxC4JbJHOTw462k5w97lTv1fqttLL06XPpcXWlWrxxEtHKMW10u1utOv3Hunws8daxHp/id7G6vNI0KxkgudV1S88HT6zZ6eWWQGSVjPE0ahFDMQjgKhJ2hecv48/H+X9n7TtG1bxZd3/AIpsvE5urOwu/Dvhq3srDSpo4UkgluZHuCGjdpFGxXDMocqeBX5/aJ+2l8LPhbf+M/CniWPx3HrV9dXGi61PZaKbywvLR0uIQoje66vFPA4cICrIccMRW18Rvj38A/jv8HNWj8Wy/Fa08I2msadoOneLNA0mK0m8NTI0bHbYXAaK9GwRRtFHJGUD7i/IB9eiqlPBxnJa6a9LXtp67r7vM8vCUsPVzmksZSdSlKSTjFtN300cdbpu6SWtrdT27UP+Ci3wqm0y1/sf+2rLU5FRr5dV0U3FtbHb+8WJo5TvIPALYBA7Gue/4eG+DYwTJHJqADY2jSZbFpM89RIwH0xjjrX5yr8PP2d7l7pJP2jNV0+NL5otPl1H4J3lzJNa7VKTTmHUPklJ3BolVgNoIc5wIZPg/wDBCYEWX7XPg+IgY2av8KPE9h9MmNZhjvXHGtiHJtbH7PW4D8PYxSc8VB+dOr/7dQ/G59tfE/8A4KJxXfgfxLb/AA58OXsfje8sWstAvL+WJbCwllyjXTEv1hUl1Ujlgue9fg14s0TxRZu/iDxJKt1PrepTia9bUo768vLk7Zp3mAYvlvODb24JY8nBr7J8S/CrwTokKXWmfHj4aeL90skbW+k6Zr1lcxqDhZGW5so0ww+YAMSAOQDXGfF7QfC114H+HI0/VbS7ls47yyvb+1sns4btyyMCrOAXwBtyB/AeTmvSyzFVY1UpxSjJ2bs77Pz0+7qfHcVcO8K5Vlvt8nqVZ1ZSSXNdJLVttOlHta179bNI+LDG7ydAdx/vDGK1tQiebStMEP7wxzTLIufnXPlkHHoefyru08DRsPMSW4uIm4UxxbkPvuHFWLrwhHp9vbSL9rkkmLfIEZFiGcBmP58V9NHEpUpq2/8Amj8wcW5o+jP2d/jB4c+GGgW2m+KPB2oanZEPJcapFLFNFbF5mn3C1Iy5ykOCWGPLzX3Bp/7T/wALtT09tSPie102JEDPBqZ+z3x3AkBYxksR0+XPNfmVrPgbwvoGm6Ktt4tvR4i1TRRq93pUt44t9NhI+ZpyOArDkL1IPTGM8gL/AOHdt4Uu7q6eLVfFr6v5en20LvGkNrmEiVo8bMYWZSjkn5gfSvCnQhXqOrBOzeuj3b31v167dj08RiFiVCWJk3KMYxW2kYpJK1tLJfq7ttn6b6l+114Univ7LwSmo6vqMMDGO+ntTZaZCSCE2s/JZiPkDKqs20EjIr4m8fa7famk+paheSXmramFv9Rurli0kjyEkJuOW8tNzbFblFIX+EY5z4VNpXjvxd4f8F2V/pHhL+1ruSW5vtThEWixLBBLcTGRmc5zFE6ojEAuyLxww9f+A3wlm/ar+O3gP4SeGJ/EyXHjrxTHoyXt19mRbexSTzLu8nbaPLEFus8sjZOwREk4qFgW6sVHTXVvt/X5CwuIw2GnOpLovu8/wZyGmaRqFrorX91YX8j6c6jVNQgjb+zraT5dsN467oiqkKV3kOFkBAAIYQeEruTUfH1pNpjjTk8Lh/EuszWGbYh4AFt7QkEqVlmaNDGQ3BZTvChj99/8FKv2oPD/AMUPGQ8H/Cn4bfDH9n74SfD/AE+1+GayfDfwTN4bk+LP9jg29r4i1iJWZWu7xEjkd4Y1UrGm4Egk/Hfwt8J2nhjwRb6gdR07VL/xjrlrqHn2jMRLZxXTwxRbGUNGwljuS0cgVgPLIBUqx0nKfs3Umk43UY2vs7K/l1aXp1uRhb8jxkk9P/Snsvlv8j7q+DL69otrr2q6+8NvqfibVhq8umWsNvFaWoaP7w8oLtJyB5eMLj3r7r8P6+8Wg31+WyY9GNsrrxsLjJ79eK/PPStXk8xcuSXcYOfvEkYzX1hPqptfhx5oYia/lW3XAI3jcqnH4sfzrxJSnNc0Vyq6W726Lb5Hm4iL5k76n65+CGP/AAh/wj0rbta5tNE3g9P308d0+f8AgO4/Sr+pXL67+0B8I9KLsY4/FP8Aa0yg/f8ALmLjIH+zCa5jwrqUa638P9MUgLpFpAXGdoX7Do0rZ/BgtM8C3v2/9o/Q53IaPQdDu7193zBDHYzPn8GnWuipaNWE4/zX6/10OCD5lN22T/E6/wDaw8WfZ/CV5bRyOsmseICuA3GyIM5yPqa+KtJ1KXw18BPjP4sggtZ9Wn8UeAvA2kLcRCRi+s+KIUuRGeoc29vccrzxXrP7T+s/a28PackpbFo15IrNyGmmdhx9NtebSaR5nwj+EnhTAef4nftseD9KCA7nlt9E0rU9RlAA5IV7mIn6illVJ1MUuZbzjf054xevpc6pL2dCKXSz+7V/gj9TteKhztHT1Gevv39K81viDMQwG0EB8DoDycfrXp3iJQrzAlgGckdyM/yH+NeRa7uEbbOCBjjv68+v+NeVGd4tHvwSaP4/rz4aaR4m/at8T/DTWIrfRrWX4qan4OWL7P5llp6f2jcW0M3lKc7YwUkIBHQ9BX62f8FIP+CEn7VX/BNjw1D8SNBvP+Glv2YjYQXOsfFPwd4fl03Vvh7NKBvXxDovmSva2xdsRX0byW7gr5jQudh4D4d/sEfGH9pX/gqB4i0fwt4U8R2/wxX4y2fi7xr8Q7C0C6d4esZxp2o3vlOzAyT5u0jVEDYedM4GTX+kx4o+Ivw+8A/ByXSfj14h07wX4S1Dw1L4X1XxB4xvdO0vQZrGaJ7fy7q4vGFu37ncrRSqwdQcqQTVZ5m1fB5zh6VODnRnDmnHlbSu04u6TadnL8Lp3VrnxBh8NmEcLGa51Fyk7q26sm+71t6a9D/JX/Zt/aM8Rfs6/Fz4d/F7wfFb6td/D/xtp/jjTdLvJ5baMXmnzpNFJFNGVlglwrJ5sZDbXZSGUla/sX+Df7an7H37dfiDS/ito+g+CPAPxG0jwpea98StB8R61aeBNduruGWK5nNxIWW01YOUmmiufKWXe6RuRxXwz+1t+wd/wSQ8PfHTU/id8Kfj9+zVqHgvxLol9FrXw68P/G+0s/h7qU91E7G7sYlvWu9D1KBpEkgktbiWyEsP/HpsLxH+Xr4w+H7n4Y/E/wATeFfA+vReLtGsdRC+Gde0DWdL8Qpr1tMA9uVexuZonkAby22lWZkyY4ydg9fE5VhczjTxmHqPnirfahLletpRfK2vybTTepz5hUwnEEZ4ZuVOolvy3TXXe6b89H2e9v8AT5+Gnx8+HXgWHxH4x1fxz4Y1y3tLdtOuLTT/AIh2GtQXcc1s5kjSWK5ZQDC+VZA6+bF5Z2l1NfEuqf8ABYD/AIJ6QfAf4/fCDXfjfff8JhfakulWHg/W/DV/4e8QM7wQP5wuZ1e2YK9vGWkWVi8ivhBiv88Xwj4w8fRazDpHjzWfiR8P/CTS51WW08I6vqbTpkFoTbwPC4DgEbg+R1619e/C/wAOf8E9E1fW/FHxU+P/AMRbzRreYawvgrSfhtrdjJdMrYECpK0pYqruA00rcA5PJx7uBwFXDSjiISXOmt3pZdLLXz6dm2eCsqwmFl7LE1Ks0r8vLG2/fdP8lufpP+3/AP8ABbX9on42+HNK+DfgzVtA8IfAHw5Hb6fN4V+HjmPxX4rg09Da2T+IdYYC+vEESoGgiMVq+1cxNtBr538B/wDBW3S9Nv8Aw5eXnwpt9Y8Q2fh9/D14tr4sl8L6Pcfa55vtaQaWbO5tfmi+wJCzRebAbIbGO4k+dfGT4+/8Ed/Dfw18S2X7Ofwv/aGuPjHqVjDY+HPHnjjSNMtvDWhSPcwi7mdZ9QmlCm389UMUPmBnUgoeR8T6/wDtG/EfSb42vhXU4tLs7S0t4r7xFZaVZwOVkhD26rMId+9gxYyBg79dxAGPUo4x5alSpQjyPZRSSWutv61PReW08xoqcE4xhpabu7WWvu3313d9NT+gb9hn4n/Hv4yftLfEnxP4m034jab4RX4TeKPE3grw74p8QC08N+C54bSCGxluLX7PEbgpHMypJFbIFuJlmwpAB9d+Hnw3+Jd78VPCuv33iZ9dg8S+PbLU7SYXcs9x4bto4oJwIDJ0jP2VjKABl5G4G8mvO/8Agi94h+Bdp8I/EvxG1Xwt4wvfjP4u8QXXhjx98RvG91cWWh6vp8iuLDTtBkkBF1FtdridLcSyfaIEEm1RFn7DudIX4UeOtF1qwe4uPC3gG9+3Qr4i1GO11L+zFiY7UjVQoZoGH7yUs2BkheRX5rxNjY5nmFSU1Zpctn5aq3lftunc9zKqUsDTlSpPTT59O5wPxX0O00f4ja3csJXggtp4N4jI+aRTJPJI3cuZCq7eOe5zX83/AO0TYSa9+0R4D8PRls3GuStIpHzrHG6puP0WTP0Ffsl+1J/wUG/Zn0vQP7V0n4maVqfjO71WKe58KReFtY1KS0ie3kjkijv44RGzRsIg2PlJ5Bxmvys/Zd1jQv2mf24PBes6l5I8GaG9z4g8SXX2drV7LSLMnUNWlnDFgrJptnfynBIHlcdK6+Hsur0ccq1Wm1G3VNa2t1RebYtQyyom1z2Wnc9c/wCCi37RPjHT9c8FfstT23g2Dwf8EfBWj6FqE15ELm9l1i/8PaNJ4hhuYzLgrBdiWIKYwd6S8sCMfmnP8S9O06NbfSNV0DS1ij2+Zo2kpCXOMMf9WTgnnFeM/G34l6p8ZPjD8UvizrDudS+JPj/V/G94C2TE2pX092sf0RZQgA4AQV5aSSCAxPbOcGvsMVhKdTETdRpu+rstWuut9zwKTVClClH7Kt8+p9laF8ZtAW11HTvGviLXdZ0++086ciaFpcOn+ILaMndth1HdGQmQMxTCWNgMFe4wdcvvhr4XisJYB4q8VaRrMH2/RtcOow6PbXwXCywyQokpingY+XLESSDtYEo6M3youR8vGM4yBnFeg+D521C21rwpdfv7DUtNudWtEbl9Pv7G0muLe4hPYusTW8gHDpNyMohGf1alhk6tPSPVdLfzeq381pvZrZS9q+Vn198Hv2gNP8J6L8TodF8K2Pkf8Inb61ENZvbvVbdLyx1fThbSrEHiQSbLi4j3hQWWUqSVJB++vhZ/wXA/bc8LeGPBHwg8KfEmLwL4A0W+TR9Ni8I+BfDdpqmlW99etJctHeXVncTEhrmZgC4HzbeB0/FnT/8AiS+Br6ZwFvPGl/Hp9qpbLjT7CVbi4kx6SXItUB7/AGWUdqk8OzCC90+diqm11CCfgEAbJUf+lZxSmqnKrq7t1vZJPfzuvkZVcPSlKPPG+nXU/wBHvxJ8Ftas/wBjDT/jLe/tI/tKfHnxtqfxS0dbL/havi22Xwp4dE4k8ttL8OWIj0+OeWS4hzcvvk4Kqyqzbv02/ZG+EX7Q3wtv/D2oeKfEGgHw7qmkHWfF3hqCVE1TQrjUJb+U6YghJSVrV3guJp5PvvcbFJEQr548S+H7Sy/4JtahdabMkzWWpeE/GAuolCBN1zpe0ptGAFGcY4GTivqPwJpmraZZWN/N8ULiy1TVLQahcQG8jvNCtkkb93HuyHkJjMTs4OFDng7c1+LeINaVfL8sxD2mpa/aunBqz2S11tb9D5injvYShKrBvfVO1rPtpf8A4B9lfEyPWZ9Hg17T724g1XRn07W9OjaDztNXydUtxcSPEcq0hg85A3ULI2OSa9I8vVi7mcofMtxASYArxr5s+0ZGTjkdPSud8BalB4l+Hmm2l3q2m6pqjafNZXbWt01ybhxLKYT+8RZBldh2soIOR2zXH698SLKztY9V0yW51JDf3ug6Zb2EEt3PqV7b31ysyoqggqgVnJYhSVVQcsK8NYZYZVcTzSd4Qbs1u5QvfV3tf7tLHrYXESjVnW5rxkk15fjbqcr+13DHcfsm/HbRZ7pJL+T4Z63PDCD+9/cafNccjsR5RYZ5wM18x+KNX86x0yUuT9p062f/AHt8EbA/jmvpb4gDUfEn7PfxysNRsYvNvfAXiNVuLmB49XMkukXI2SrISS4DFWZPl4wCVAJ+H9U1I3Ph7wnIG/1vhvTrgnPOWsoDn9f1r9j4WqOXD2Hl5SWu+jW5z4qaq1VJHN+ILlZIJo2wRtIbJ4/H86+XfGmGiuFB4AYjB4+te86tfFlkDdXJGAOR/nvXz74ubEcx3HknG4ev+HFdOIZ0UEkfCvxZVvJuy3OMnjsD6V+Ifx/iDfEC6m2ZMumwvlSQzY8wHA59MjPp+NfuL8Wo91vPwMNEwyvr71+In7Qs1vbeN1aR40J0lXfcMbVSSbJz6dq82nS9pN8urs3+R9ZkGJhh8YqlTa1j4n+O8Cv8H/iQI97Kvha7fJA/hQEfmB+hr8a/B0m3xh4UYAfJ4lsTy2Af9Jir9ofjJfRy/Cn4jrFIu6TwdqKgEfMM28g6H+8PWvxW8LN5fibw8+QPL12zfn2uIzX0+S0pU8NUjNdf0OriXF08TiaU6crpL9T9drmLeSCo+Y/MB06nmsW5tUCnEarzjdjg/X+da8ssbAsuQM43HIK596zruUdN3mDy8gqMrk+1cUYSveO9jzp4iM0tTW0Dwv8ACXxf8O/2ldC1z4cWfin41eGvgsvxZ+EninVLyQ6V4fsvD+rWw8UWwsgds08tjem4QurKI7GfJjYIT+eNj47v7IMml6f4b0gs5kEuneFtPgukJOSBMYTIAD0+bjiv0w/ZX0OXxV+2P8MPCFyoj0D4j+BvFnwV1+8NysFvYJ418Oax4Zsnmz99BeajZnaO6g5GM1+SVzDc6bqN1p96jQ3lldy2V1C6kPDJGzJIjDsQykH6V7GFjz0VFu8lq+tr7em1/nc8mq71HLoz0G58X+JdUGy+8QatdQHkwSX8pgPt5eduPwrqp1t7fQYZwkhlSKNEcTscCVWdnjGAOvUjPOeeK8lt5csETcW3BVA5JJPGBXqXiy5aHTrPQLWNFh0+yRZJ3IHlyONzFfXkkntzXTCPJoOFkzyu8dtRgvTKweexUyeYrfNIoOc8d9v6isFb2SKG4s5dsqXChombll5AIU/T+dW7CaQy6okxVd9q1uSowrHOBj+dY7uGRFIDGFiGI4I6gf0rXli1Zi5mnoy7FIqBGMhjDqAzdSARVuWSC0kiktbtrwriQtJaGKMMCMAKSdw6Zzj0xWFPPJ5cXljLqwB2jOME1ftALlcO4weijqD7VLin7xKXRH7Vf8EzPgr8W/iH8IfjP8R/hrob+Lb7RviVbaM/gq30yWzk1qRtPtrhzbaigaGBkS4B8qdAhAG1weD97a0PH/wjhh8U/FH4O654Y/tS0uox4d8SeN9H8FeItKTTXjV5J4tQaJBHdmeJ7WQNtnyVRmZWUflh+wx+3d8Qf2RvBPjH4ceD/iv8Tfhp4c8c+NY/GesX/gtLG8t45I7COxYyQSI0vmMsMQ8xNwCoB5ZOTX6oWPiq9/aq+D1nL42/bA8VftA/D631MXF7p3j/AOI+oC00K/W5i1KOPULFo7RbaeOaOCWNNm0eQhRmCg18fmuCwn1iriK2HnJtJ3SsrK3XmS6dbP5HP9czvAVHUr4mmsJf3U1JyWm3uxd9b/5np/wx+Ongf4keHvHGneC/CHi6y8Q6Vo11purafr+r6HpFxbm6tbqLdFMbsLNEdrDcnDhlwCGGfw2+IOsmD4T3LBiGTw6lukin/nrHHbgZ78yH8q/Sr4WfsFfsN6z401yKb4m+Dfip48SBtZtPB+oeIf7QsvDESxgYW3hdDchHYMZJ2c9CVwCa/Lj9ojwn4y+Hnw/i8NeNPD+o+GNbu76ytY9P1VUjmaBfOl84bWK7D9n6g44r0shwWBwMas8K2lNRfK+mj21d7X26GdetWr45RxEbNW1cXHm89W3btpHfqfA2oM4hcB9pllAUn2Of8OK9FsNUk0iTwtqccscrPLDfGOdt8MxT5yiICFADxkYA4Fc3ovhTxn4qu2i8HeDfEvi6BYjYJNovhu61yKSSXO9kZI2XdgHac8BSfeuy8UfDrxH8P9Qu/CXxG0+fwh4s8B6VBNdeFtWKrrEc96VnghdFJCutvdCV0JBXG1gGyB7EpRad9+n4Hbz3aV9T+hb9nfxVJrkyNc6/8OfD2h6t4Uj1S51H4q+KdO8PaLfRz+VJ9kikvEaCWVlYhbfglVY54Nfr5r19pupeGfCN3ptxa3GnXnhqxlsZrHb9ikiNtFsaEL8uzGNoX5cYxxiv5b/2f/j7q2tWcfh/QvBiz+HfBujaToPijxJqPiWDTL9JpYvs0R06wcE3TFoZm8oMjN5WSyZGf6ddZl0PRtC8LaTZXW+x03w5ZWNi8qfZ5JI4rWNEdkyxRmChim5tpYjJ6nwKqqLEToyh7qSad9776bq3nuc9eEYqNRS1d9LbWt18zH0OPZIeDkvuILdBXuHhlsIhDd8+m3npXkXhtLS7ZmjuIGBGeJVBA9OteyaALW2gBaaNiP7rhgvQcVy1IWaaCEm0kbuq3ZWFwwBcjAHTPBz/AEr5V+JniSHSrS9nnlCR28LSzSM2FiRAWdj9FBJ+hr33W9Xt1jkPmK2FJAB4OP1r81f2yfGX9ifCL4l38MpS4/4Ri6s4DnYwe6Atl5+swrnqT5KUpR3PcyjASzLMMPgIb1Zxgv8At6SivzPzp0v/AIKI+L/CvjDxJqei+CvCeqadqEjWdqmq3d9HcCCOZmjk3xuBuYAE8YHpXsekf8FUNSEgOr/CPSZRkBn0zxhcQkHvtWW3b9T2r8X/ADJAww+CcjOegrRhkkZVy3uPQ18dVxeMveFTX5W/I/vuh4NeG+MpxpVcpirJK6nVTfm7TWp+5s3/AAVB8HappOpWFx8LvFVldXmnTWsM9r4ks7yCF5I3jViDGjEAkHjmvl34P/tR+H/h38arb4n3Wn6rdaZPfXq6rYQiNtQltb4vvWMlgm9Mo4BOGMeMgHNfnJDNICAHK55GDgMMVfS7kAGOcc4z0rL+1syS5lUTt5en9b9Toh9Hjw0lGcYYSpDnVnatN/dzNn09+2Nq/wANPi1+0T4j+NHwLuNZ8P6V41Nrrmv6R4ptv7I1Oy1mKKJLm6tnieVAk7oJCAQVcN1DDH0T4g/av8f6x8IfhP8AAzwn4/vvF91p/wAMdVPi2TxHZ2NvqGteMfEWqxmSy0u8uQrwW2labp+lRRSxOhuJVvMAibbX5wLeSZzvOMYweh5rnbvxnqnhTxBofiDStOtdZvtAvl1q102/t5LqxuWt/nHnRoQ5RcbiQRjGc969PLs9zWvUjg6qjKE7R26f15HzHG3gTwJkvDFXNacq3PhqbcOacZX5YtJO8dVbs13vfUwfjx4Zubj4+3XhbSb7WfFmtLpuiwapN4mjh02W81I6TZS6hbRiN8C1imaaCGRmDvFCrnBbA+g/HfiO58RfBfw54Ss/APgP4d22jeKf7OTwp4L8YT+IzJBGkF2+ozrcTzSKzyySRN85O6Jg2CAK+Ytb8Rap49+PepeI9atbPQNS1todQuLXTFeezs91lAYxGC27DJsJBbI3kV7FeQW9tKtnDDBFHDHg+QhSJ3YlncAkkZJJ5Jr6DPc1qZdgqNH2ceaUVpqoxaWrVn0asj8H8EeAMHx9xVVljqsoUsMlVvG13LnXLFp3jytczel9LI88k0WfG3ytzYwMEDH+f6VlT6Hd4/1DEjrjB/rXokgCnd2BzwcZ7VTeU/McZHGMjP6V8dDOMTvyrpa91+p/buI4Fy1Qs60//Jf8jzOXRLvBzbPk/dJXkYr0eHSvhLc+G/A//C473xxa6F4d1ma+k0zwT4PTxXe655rXAW1uM3lu1tH+6VmcbyysANpOarSTv/FHyTkE8bhUImYvnnA644BHpXfhc+xOHqKtKCfazt+j89z4HizwgyvinALLvr06TUlK/InsmrbruZ37Tugv4Y1jwDe6ZqcWpjxB4Ms9bh0jRtEGkaP4T0+9sbC+sNMEMc0o86BbuRJWYhi6nOeQPmGfXry1VvNEysxIEckrxn8Qa+r3ZMMueTztBwMnrXgPxdw0ulRpGplknIjIHznjGM+5I49q+lyniGWNxUMC6CV76qXTVrS3ay38z+eOPfAijwXw9WzynmntvZ8vuuly812luptLe+xxGlaV4f1nWLO+8eax4g0PR9ZnGn6fcaFpsOpX1ywdIndxNNGqwR78M2WPGApwa940nS/Cuh+JL7wR4U8WeENdvrHUJ9Ni8JfFL4HxXjXcsBYMov4WnOW2tiTzYxjnKjpyuo/DPx/q3wXgmn8J61/afg3x88drAln593PYa1bNNujC5JVJ7FifQz+9dJoWlXg1m88X6voN1ba/e+GbS6+1XsL2U9reo32K6I37QDIse8lv+emcjNfR4vGUqND2yldLTTlera5X6a69ex+BZTldfN8esFSaTanJ3vtCLm+naLt52OJ8ZacLnU5b3TvCvhzwoDGoksfCdpcWekCRV2PJEs800ibyCSok2jPAA4qp4C8f/Ev4Ra3N4l+HHi7xB4M1y50i90C71Lw/ftY3N1Y6lbSWd/aOw4MdxBLJE691c8ivZtZ1/TrjRYIGsJ4buSVrfz1t/NjlfIG3I4HJ6g4rx64hBklX5G2sV2hhke1cFLGSfvN/11O+tlkKcOS2n3nAeMPEOu+INRtf7Xvby88mMSx/bLjziC+SdowNo6jbz0619p/Dvw4NL8M+D7i81CO5eTSF1R7BIWh/s+aWWdkjkZvvOsZjf5eB5uOorxbwu+nfZ5o7zS7SaeKbek9xaRznBHAVmGeCP1rvT4pvIsKk5UAcDAAXA6V5GYZ6oVHhXSej3utdO3zP1zI/CPF57wxh8fhcfThGr7zi4yumrxs35a6n0/o98HuoEV+DKowDuPWvsbU5Wbwx8PNKzg6rqlsCGGNwlnhXFflJD401e3IeG8mVwQwZcKwx7/0rtLb44fESKXS5P+Eq1GQ6NKk+li4eO4WweNg8ZRWUgbSAecivPp5xSU0p03vfpt+RhifAXO3JSo5hRk13U1+jP6VfCeto3jLUrhXPl2Gjak6ZBxGZPs1qgB9vMYVrfCHWPP8Ait8Q9YYjGneDL6NDnG1ppYbdMH3Cmvyw/Yq/aD8a+P8AxP480nxrrS6vKvhmC9sLqS1htLmEnUYBcKTGqhgwZTyONn1r7G+GXj630zUPG92bgCXUza2LPvySpvGZh64wpr0I4inVpwr9LS3snd3X4H47xHwvjuF83q5LjZRlUiou8G3FppNWbSfWzutzofj3r5uvHcdjHIGWzht7MYx8ojiXcR9D29q7/wAHWwufiD/wT60ee3urq1ufjF42+KV3bWUJub2ddOh0XSoSkI5YgibB9296+SPEnitPFPi671GNw3nXjyA7+o3kDH0xX6F/s2WEmqftffsi6JHtLfD79ljVvHFxHJllim8Q65rEyMcHIYpawEe2K7Mni6c+Z7pSb/8AAJtd/tJHiY1RhSXkn/6S1+p9teKoszSktk7euMAc9R9a8S1sMpk2nIVSBg4zgcf59q978Ww7ZJgMHaTjPU+n9a8J1xdpkJHGDwDg/jXz7k3Nq+v/AAx7dP4Wz8qPj7/wUb/aC/Yn/aEn8P8Awdufhv4Wk8QeArbWbPxr4t8HyeJLyzF4z2lwq26uIpZFk06OSOWZG24VTlQAPhv9pP8A4KSft5fHrxh4e+LPxZ/ag8S/FNNKtZ7DwrpUItvCfgzw02oRfZrj7JokUH2JVdSEkliUzKMDzFI47X/grV4Z0n/hKvht4mkEP9tap4N1Pw/YIGZbm5FreQShI8cOytqH3OpySOhr8YtS0TxVo72ul+I9M8QaTYQxJdzTTadJcT2MD/OWVeUQEZYZYAk819RhKjqU6VajNwfLytbOSWjs01J6+dtdu/VQweBpqVdUU5zWsuunR9Lb7rqeyfGXxpceI90/xGnsrj4jaOzWMXiPTFtrmz8RWyiCS3tLvyY0SV7ZZHRbkkkp8jBtgJ+bPGOs6PqUVhNpFtFDO2ZrvyogkkDZxgso4ORjsOmAOlddc6QNSt9L07SLuQadMswS91iJI7hYmdVHm7MhXILD5cjANefXehG3vdS0uO4srpVmRGk0u6N8m5ASEDqBk8jd2yOvWvTpTftYqcm5RSfZapJ6a9dUm21rrYyUpyp8sY2jd2+/9F8j9bvgXrV34p+A3hLWL+a4uryy0640qe5nlaaaY2U0kUbOxOT8ioMnk4r8vPiTqk194o1eWckM99JuGSo++eMfpX3F+zt8SdL8LfCG+8H+JNP1PR7rSb2eXTZp7d5E1uO8LyHywQCpiYYbdxh1IPUV8qaz4a0O51m51XUru4vUe8ab7BDstoZAX3bXkLFiOoO0D60sJSdOtVm42TemnnfT5WDMcVGpQowUk2t/uR2/ww17VdB+GSwfBL4Ua1r3xw17xJc2niP4kX3hmw8daL4f8PrBALbTtGsrm0lhs7yedrhrq+lLOYUhjiMYMpb2+6/Yk/aB0fwR4f8A2jf2mNQ0X4T/AAU8Z+LLTRZ/FOqT2j6/r8kW2CQaHocXlpfPaxqVYwf6PAcLJJH8wHk1h8eNd8PaZbeG9Iii0/w/ZDFnp2nDy7aDJ5/dg4J93JJ4yTXM/Fb4w+L/AB9qXh6Xxf4p8R+JdL0Lwlb6P4I0rxDrNxrGneErMSzNPa6dbyO0VqjztLK6QKoZ5WYgkk16Kl7SLc42a2tq/XVdOmj2XQ8h1ORpU29d/wDga/0j98PBX/BSH4O/Da5uPEOn+J5fi/4ws9Bt/DXhnUNZt9H8B6F4ds7eJI0EGk2sk6JK3l5YwCJG/wCeYOc/B/x+/b+8f/FG71YQa/c6JZ6pPJPqLaZcTSXF/wCbkMJbh2ZmXGBsXaoHAUDivy30j4kXGgX8E1tovhrVbK3J8zS/E/hey8R6bcZ+8GjljLjOThkYEeteyaD8SvgV4zuYbbx18K9L8DXbP5X9ufD2e60rw4V/vXFlvaSM+rIzjj7or515XhsA/bQoOa7pJtf9uu3/AJLd+R6eHxcqjUJTSe2t0tOnY8l8U6jc+LtaiMYkvILRmubqZs7MLk5J9zivrn9lLxdpHwv+Bf7Z/wAQU1Ww07xp/wAKiuPAPgyxdxHf3s3i2/07wzePajr+40vUddZiPu+YvTrXP+MPgv8ADWLwzJ4k8GeJdU+yuvnJcW+ux6rp1zHtyQrFSCenylsjuK5X4OePLLxb4R8XfBXUvBXwztrDxbpc2lp8QX0KbSvFWjS6e5vYL+51CCRi6L9nJlVonVgo3Kcbh6eWY+jKo60V7qtdNbLe7XX0ObMcPP3VVfVPTW9mvzPjLGDgY4H0FHU5OSB2xkYqxPEsNxc24miuRbztELmBjJbzhGKh0JAJRsZBPUMKjIGQAeDyMDAx/k12S31OaSja7Gg8465PBHOfrXYeCzeR+K9BaxiWe4/tGMeSx2xSITiYOeyGMybj2XJ7Vx64GMgcHn/9dd14ekaw8N+KtWt2Iv8A/RNAt5RxJbRX32hrh1PYtHamLP8Adnb1rDEt+ycOrsl82l92uppBe8jT8e+XF4mm06xLDQ9ItINO8N5beLmwEYkt7kHHJuBK1wx/vTsO1UdKLMwXIUcH5jgdeP5VegP/AAkfhkwN8+s+ELdp7ZyP3l7pZctLH7tayP5i/wDTKeXtGKwrWRwr4OGKErn1rLDx5IKm946Pz21+e/q+9yp3m/U/1rtC+Dfie0/4Jgafo2tar4Xi1nxx8CvC+u6Atz4ntrHTppBZaVfw5u7jykUspOSeBt6nNen+INZ/Y60jSPCN945/am+B/gy40zSLYahofh7xZomv3HmG2gEsTWyTTfMsikh/LfJ5AB5r+UT4BeM9C1T9nL9nvU/E32HVLi6+FXh8B/EBXVC23TYYht8/dxmMgAcDbgdMV67beOLCAXlt4fsZWLAlLXw5pLsWO0Y2rAmD0xivz7F5lklWFPCVsv5lRclBTm9LtJ6Ja7JanJQ4Xppc1SpeFtvXV636/gf0Y6T+3B/wTt+EGuXreF/jn8UfGur3NwZLjQ/Bvw18U+LormQK6ySGf+yTCdxdyXWdVBIIwAKwR/wVg/Ze8F6Cug/D/wCAf7SHim3iuZPIjvdG0PwpHdyPM7tI099rEc4y+clowcEDBHFfhFbP8Sdbki/sn4e+PtTUoxDr4duIISDtI5lCj1rotN+E/wC0BrABsfhdqcBNw0g/tTU7WwKKZNxyN7EH2xSoZr7O0cBl9KCe/uOTf4r8jrpZTluFjyqoor1X637H6l/ED/gsRr/iHSNY0Pwt+xTalLnTJ9JNz49/aCsNGkjt7uKSOVWisNMvThhwQsvpz6dpc6mt14Z8HXMVnFp0U/hPTJ106C7a+g05ZLGFhBHOwVpFjBEYkYAuFBIBJFflbY/su/tDahLcSX2k+F9GimiRQbzW5J3Q5fJOyLB+8Oh9a/Q3Udf0rwv4I8LaRrOsWM2r6D4b03SdTTT2a8PnWtpDDKFwOPmQkBsHHWvocsxuZ46M44umowivdUY8q1tfv+Z5uY0cDCcJYWacno7O+nTyJdRuFYuWJYqCFIwK8S8Xy5icA7jnPGDiuS8X/tD+G9DEotNG1fVZ1DABmjsIGI9SSzYPP8NfE3xC/aw8ZXJmh0XQ9D0dVLBJp/N1a6x65ZlT/wAdrWrTm3ZrR9yKMG1dbHc/FgZs5uqtyowc9cV/Pz+11LfQfEjTo4V3RHQ98m8EgkXM/UdK/T2z+JnxH8ca1FY6l4gikhnuMNA9nbxQID6IqA4H17V/QV+xh/wTb/ZC8feHvDXxm+IvwisfG3xMsotmm+Jdb1q7vNJ06QOJUnt9IlkayM0b5KySROAf4c4I1wOBqe257qy0OiWJWGjZq7Z/EBf/AAZ8WeJPgv8AFvwHB8CfjB4x/aF8Y+DrPxZ8OdEs4YfDul+H/DE0wt7zxFc21zNHc3hu2YW1okUTRkQ3D7slK/E/Xfg38Vfhb4m0az+Ivw48aeCLz+1ohFB4l8PXOlm4MciNII2ddrFRydpOBz05r/Uy/aD/AODff9k39pLxfrnj7xd8c/2t9L8a69bSWr+IbL4kaZqc2mxybtsNn5mmAwwxFjshQ7R9cmvz58Vf8Gn3giW70q/8L/8ABST9pA/8I/NLPotj8VfAGj/EvT7Pz4zDcAZu4NokiLRsVTODxX0lKjUo07U3HXV3vvb0/QyWLU/en/X4/ofx0QxS4LAsARk7jn36VHcwvsADZOCcgYNf1T+N/wDg2k+IGg6nDp/g39q34a69bT5SGXxL8OtX8PtH6CQw3Fwp+qivL/FH/Bs5+3Da25uPDHj39nPxim3Maw+NtU8OSMOxC3OnAD8Wrmjh6kXojNYqnL3Yy19D+VS/+Mmp/Af4i+EfHel6YupatpT2+q6duu2tBbz6ffxXkT5Ckkh41wBjB5zXmH7bXh/SfC/7Vvx1h8OxrH4Y1/x3c/EDwisa7Yf7H8ULF4k0koB/D9j1a2x7Yr+gX9pv/g2s/wCCi2meE7/4iaovwA03QPA+iXOparFJ8XTqGrXaLh9tnb29i5kc4OFYpk4r8yvGf/BNj9pD4l67peqRi6k+xeEtE8LSXviKyuGuM6TpdppoETAZMCi1CwhgCsSxqemK6qNF05c1t1rr6JfhcdTFU9FOSVj8qNCuJV1TT3jAkljvI5VjPJbawJ/QV7Xrum22oX9nBJcwQibMM8qZdEeVjv3sf7q5wM88njmv028Ff8ET/wBpFoJdWTVtDvJpLR4LeztNIurqZSw6gggbiM8DOM1+afxb+Hfir4ceL9Z8H+Jre4tNX8OalLpep2sqtbvBPC7RSAoeh4I9eTWzcErrU0o4inVdqbuzFvPh3pEyXMlnqWns0eAJbe78vIPyhSvPzHAwO9cdeeANH0zVLKw1fXjpUN+jSfbmkWWEBANx2gc8sBj3rIuZI5N0JgYpEQ6iQnGRnB+vJ/Os2O3sp5oC0AMUeUeHJwN38XPoRUVJP2TUdH3O+k4xqRdRJx7d/wCvI908K/AzwZ4ghuJNI+Jek3KRkKTf30GkySEjLAB+Bjpyefat/UP2fPAFlZQpD4s8Sya1cKzQfYRa3WkytGV8yO3nVTFcSrkEQJIsjdFUtxWH8MvhboPj/Urfw5BBJHqN2wFuyklg3AH0H+NfoLJ8F/inpfgVfBWufCzwt4xgtPD58O+H9WNvqGg65bxowkh866hlkimG9UYt5UTE8lxXz1RY6FXleJfknFL8fx6HufXcopRX+xRbejanJ280n92777n5qxfBX4kGdpfDUz63DZuGhktkEt1GGkkSMyW4zIjM0UgMUih1KkFRivWNJ0f4vfZ4NC8QfadOsGyl6+m6mIbuGMZ3mC1BJWU4Kbm2hS3XtX7HfsTfsyeIvhro3jO/8caZpeia54u1O3vrLTdB1C61uC3SOGVXluZLtpGaWVpmEiZ2lYx3YmvmLx7/AME2/ixo97dXuk+P7ZpNSvprpLHSwtjZ2qu7OqxxPG2xRuwE3EKOPeuqoqVVWxck+Xq1a/3f8MfJVuJVleOqRpT9lB6xvd+uvr87aXe58U2VhrXgfUtOuPDXi1ItW029ln02/tYY7LxZYvExdjLqlzKI49rEb1ZuNxUg5KnzTxP+0D441XxJDqcuop461fQ7oGyuNZ0q28SWKuu5I3EE0bxPjc2Nyc9a+vLn/gmp8XPEOoahefEXxjBpfhvQfDE+tw6qyRanczzYeUWqQJsA3MGLSNz1IDV8fWPgfTdAkhurRphd2+VFzBOYJUJBRiCpHUE9e1Xg54KpKSw0lJq19O5jh83o5pKSjW9q4W+V9Ur/AC+R+jPwz/4KM/FTSfBekeFfiX4E+HfjTSbe3i2xz3p8K3wKKVSVYrO2xBKASN8XlkbmHAYivzL+LXiWf4u/Fz4geLdO025sT4h117my0mbVZ9bTTLY8iFr+5JmlESIkas5yRjgAAB3izWdESIrfz2NvcIMbra3RdQmx/e29T74rxWHxbZ2mqNcC3ub+zSYkW8xEQlXGMN1Geh/CuqlTjT5pR3f3L5HoQoO3Oo2TPuX9lv4WeJLrXbrxHDrAsJ9Hvra5l01pPNs71IZ/OVBAjeXICYzy2eSDnvX7C/E/V5xqySQXdzHG9tHLGyXLrgGNSDgN79K/AzwL+1h4k+HUs8vhjwbobmRFQJqlzcSQKq8gbIymR7ZrovFv7dH7QvjCUypP4O8OxpEI400fw7H5kaqoAAad5SSAK5quHqzm5aWe39IboVJW7I/anwv401+yfNprGqROvKmO/myD6Y3fTFfRHgj9pfWLDVbbw1ceJbHUdWa1a8bR3vI5dZjt0ZUaZ4gdyqCyjcwGSwFfhJ8N/hn+0B8bvD1h4n8U/tD3fhXwrq9qLuS2sGlhukiPXckRgiXgd2IFffX7NXwN+B/wau9S1rQfHH/CV+LtbtVsdX8Sa/4ht7m8miDB/LjhVtqAsqkklmO0ZbtXlYmlCmnz1Petpa/62W53YTCyk+aKuuun/AP1mPxkkubTzLoeVkcljwRivzc/bg+Lugah8NvEHhVdasE13UprOSLSTLuvZoVvIndtvYYTPPOB0r17xZ4r0vT9Murq21G2nisrOa6cRXSSRkRxlux9FNfzwa5qXiz4k6pqHiXVNcvri81y7fUnk88gxCRy6IvoqgqoA4AAFefQwc8wU6TnZJfi9vyd/wDgnu5NmOHyLPsHm1aDlGjVpzcVu1CSk0r97HZh4iBlxlT68D/61Xo2iQjB5B6g5ArzmHwb4zjwbfXZXRsZE8STkZ6ckZ71sDwv8RYFAW706UH7jPb8N+Ib3rzJ8MYuEvdqRa+f6o/r3LvpG+H71xNGtTlpvCMl/wCSzZ3IlGc5OD0APSrKTDbw2B2x1Pp/KuAXS/iRDgvYaXPhd6gSPHux+J5pZJ/HVoR9o8LKykZDQXhI/AFa5K/DWYxkrRUvmr/mfYYH6QvhhiP4mOlT8pUqq/KL/M9GWQEgEjoGJznrXU/DbSLzVPEPxG1S0vdTsIvB/wAFfEOs3l1pkMUzhbqKHSVikEiMNkh1HYcYbptYHmvCx4j1+LPneF9RJHUR3CSAfyqnZfEbxBodx4jgtrbxRpdh4p0VdB1q306/fTm1S1W4jufInKMN6ebDDJtORuiU9q3yrJMdQzCFSvSair63XX0Z8x4ueLfBGfcA4zLchzKFXEVEoqKUk2m0n8UV0uYs8Fp4V+Mev6c2vXOvWmj3kljbeILLSbiSW9VYlWGU2ZzKuAVVoySU2kZwtfQErM7lnkEjqiq0pG3eQBk7e2fSvBrLxboll4guvFKaVr/9v3TvJd6heXz3kly8gw7PuzksOp75rSn+KNi0rO9lqsZJ3EGzLBM9cYNehxNl+OxsaDo02+VNO3fTp9//AAD86+jRxbwrwtic1lxDjKdB1Y0VBzkopqLqc1m9L3cT1iTgn5txIxj1759qrtuxkgdOTnIJry1PijojnMn2+Mj726xkAGevOOtW0+JPhyUjdfFCc58yGRMH0PFfJ/2PmUU+ajL/AMBfl5Pc/rKHiRwBiWvq+b4d+XtYa/ez0KRVPPGSOFYdaqPCxPylTg5xux+FccPHXh+Xpqtpxzgy7Cc9OtSjxXpb8x6hZnPJ/wBJXJ/Wo+pYqmkp05JddGVPifh7FXeHxdKfnGpB/kzozCRwTkj+Hrj1/nXgfxRd4tf0HCNOYZBKluq5eUh0woHckjH417AniGzkZQt1bNk/KyzqxYc9Oa+uP2UP2TfDvxz1jXfi18RBJdeB/CdyNB8O6SJ3t7XXNX2CZpp5UYOYLUGAsikb2lwSApz7vDdKrTzWNWorKKk3p5W/Nr+tvxbx8zTLoeHNd0aicp1KUfiX8yl530TPmzwl+02wa68Mz+ANf17Ub24iguLPRIWN0oilDqgtFDt5gOV3ZAG45XmvoLX/AA7438YeD73xTb/C3xt4K0rw9p0us65P44S0txNaKo3eTAsjTOMBsgxLgHPY4/SXQtM0HS49Y0zwz4f0LwPr+o3NzptzJpelwWxur99+/wA2ZVEm6Q5YM7HIbIJ7ST+HpPGnw68Y+GywttY8SeGdV0ALJJtkgvWgkj2Oe3+tYZ9Fr62tl2DxCiuRqzumm+mu23r+B/CeWZ9XynGLF0IxbtKLUk2rTg4N6NO6UtPO109n+EWrapZDUbW5ltI001Y9kluJFe3c4I3RoFBQ9Dhs964i9uYL28IsrWOBXkCIkSBVck4GPc1o+LW8QwXN9pWq2xS+0O9l0u7s7i4EVxps1u5imgkjI3BkZGXGT0yOKs/C3wvqfjHxnoul2cD3BhmF/erGN0cEcR3FmPuQAM9SazhQXNyReq+8+kxOKapOpNaWve1vuNWXw5qegWyNeWN1BDIMm7eEvbzE+koyv61jyyIcHdznCgkf59a/XHwZ8KrfT9HDXtolzHcR/wClWs8HnwOM/dZTwcjrxzXnHxI/ZO8Ha9aTah4ctbnwtrc6m4UaehbRicE5ntm4UEjGYiD14OK8fF5LWjUdZS5uuujP1vhfxyyilhKOS5jg/q9OCUYyp3lBebi/eXdu823v3PzSFwegORjqDz9akinz3APqeuDxWdrVpeeH9X1LRdViNvqOl3kljdw8Hy5I22nBHBBxkHuCKqQXwyQWB3H1wR9a8l4aorNr7j9zwuZ4bEKNRTTjJJprZprdeqPuT9ivVprD4r6yYpWSJ/AOozTp2kETQOv5Ng19oad4hOnG8ZHbM85uXJOA3lQSyD9SK/Pb9ku7I+IHia7T5jbfD2/B5+8ZJ7SIf+hV9a3d9IHu4MgTQaRNKVHy5LiONfpwTXfShOOEUetv1dj+XPF6tSq8bVJws/3cPwud18Pr+a7le6di20SPhsk5JJ45r9xP2PYIbb9tf4u6xfPFb6d8Hv2UvA/hG+urh8QWIGh2eo3TMeoC/wBoTs3fANfiF8FNMur+aDTvLCyXt3Fp0KI24Fp5FhUDvyXFftR+zhYy+JPGX/BTXWEa7hi13xfefCbT9Q0yMXN9ax6fob6Mhtk/ieM2qssfcgDvX0OGbpUa8rbQdvW8F0/xs/G8wtO0X10/8mj+lz7q8cW2J5XUbdxyMY6V83+IISHYnOA3Q85zzX1H47iMcjEYKkYUYwB7cetfOPiKIq1wSQ+cttHAIx2/Svnq0aUJtLX+vI9mi7xsfij/AMFXPCF7q/w5+GniDS5dEsbzQfG11pjanrbyG2sodRsGZmSONGZ5N1kgUYwOTgnGPyTj+B/jrV/hno3jfU/ib4G1zwoupJ4Us/DGj+MtEn+JEkjzBU2eGLrUY9auY90uFWO2ZWA+UY5r93f+CjvgjUfGv7N2raZpc13aXlp4y0G7N1aLNNJbRSajHZTyMkWZGRI713YKM7UNfNXgH/gnNo/7PHxg+C3xY+Av7QEusfE/4a3Fj4/8RL8ffhZotz4K0bV7OSOe1kh0ix1LUbiezFxG2ItVW3dxGjD+JR9JltXB08HQni6sYqMno1zSa3fKr3v761XpbUK1fGRj7PD32enT5vz/AKRF4w/4I76v8FP2aNa/as/aWu7/AOE3wQ0IjQvC+j+K/DWraX8ZPiDezwXL6VZJ4eEsUNnLqE8bIGv5/MhjR2e2VVDN+S974a07w94ce80XQ9A0bXBC0840+0MbPEoLPBHKWZyw2qQSTuIHSv2G/wCCqX7cf/BQb9qq/wDht8J/2sfiZ8FfiF8N/hpfHxv4X1L4JeHx4asdc1C6iEMk+s26yNi4gSNoo42RFQTOVB8xq/IjWp5pbG1d5PMKzSSpEzbQ2XUMpP0I4PpX0GFo0qkfaU6jmnq3ayV9lFb2ta/M73Z4teVelGMaz9562W1tv+CfMV54vvbp3nkF5NCsmxn3l9hB+6w6jpzkVzl5r67i0c7SsRudTKYtvsB+dT+Oi39t6kbSFYrV5iFFo5ik4A5Y/wAXNer/AATvfB8eharZeI/BOmeKLm/u4pIb68nktdRtvJdGeOO6QiSNZANrbPmw7YPQhy5aEXNq77f8OdFJKpZN2PBJtcu5SWVHKk4CJGJQT7kc10eqR6nd+CtJ8TDT7yaz07U5fDt7dizlFrBLMv2m2ieXbtDuq3DKuckROccGvpfxf8Q/CXhJHn074C/CuC1MipZtrV34j8SXM7EMSGMmpImAAAfl7jj0o337VjwWLaD4T+Bvwc8OeCLy5W61fw/Ppd5q9x4hYMWU3d5Lcl8oGdIigzCJH2Eb2ByWJnOKapP1uvLTf/PzaL9kr6vY+OTqU3U2UuQc8ozH9RVeXULktuFvOG4P3GANfS178bNPlvLmbS/gj8EtM0uWdms9Mu/Dl5rdxZRn7sbXT3avLjP3mUHGM+9zTvjVo1pd6Zeaz8FPgbrOntKZb/SrHwtc2F6yKSpTzvtR8tjwykBuPyoeJnG/7t/ev8xqmn1PmKxvvESLJZ6dc6jZW102Z7eCd4YZe2WTOCevJGa+6/2bNO8OfDzw349+LvxF0iLVfC/hvwRrWjeHLa8uGtI/EfivVtKvNP0O0t2Uhpmtri7j1CdF4WHT33kB1DeOX3xqt5rua40z4NfBDRYWk321vD4Mm1E2Y6hQ810wfH+2pznkVwPjH4ieLvH09lJ4n1d7yDSoDbaNpVtaw6VoOiRNyY7KxhVIIQcDcUUFsDcT1qXOvJpqKiuuz07Ws07rR326DcU48sndfM41VIABJJVMEnjPHWk7HgZH3j+lODE8kEH1/wAKUqT7qeCAcke+ap2etina6uImMbcADdg4/wA+9dpoBM+g+LLFQC/2K21NARy32W5RWI+iXEhPsDXICMAhiTk9CVwT+FdFoOonSb+C7MC3UWx7e7tJG2peQSoY5omYdNyMwyOQSD2FY1oTnDTV3T9bNO3zsaQvfQs+HtTm0XVrDVIlEhtJt0sDjMV1EwKTQOO6SRs6MO4c1t6zpMej69qul2+97S2u2FnI4yzQOBJAWPqY2TPvmrlvo3hfzlvH8UwDRQ/mSWbWsy+JVTr5AhCeUZD90SCTZ/Fx92i81FNa1q91V0W3F5cmVLZX3i3ThY4wT1CoEXPfbTi1KqpRWlrPRrqrb9ve+8cklG1z++H/AIJOfCXwhN+zz+yBb+JfDmj+JdL+MH7OKeLPDF7r9hFqN1o2q6Jf3Vnq1lBIy5ETpGk6rztL4FfuzonwR0OHbb6V4WtyQQI4dK0XapGCM4RP61+Yv/BKTXfDupf8E+f+CM2q6VFp83iKw8TeOfAWow2kCSXkts8viKK4FwyglVElvbgGUgbmAHJFf0tfCfWM+CNDsrmS0tNVtLZo9Q0aeYf2jpxM0hVZQSSAVwQT1DCuClkmFWJqOSWrb2Xf/gHg4qrUnVUJt2s/zaPjXTPgZrskSi28C6u4wFVpbRLEDOeVaQrivyj/AG74/wDgrn8Gfio+n/sofsgeFfjX8BdS8Cafqs+uW9ra6n4/0fWvOvk1Ozjlt9Thuwvlx2Uij7PIMysFY8gf0+p5TqMFiFG/5JTsB/A1IDCzKplkUuwAwSwbJ9TmvZpZfhqUPd3t5abeXkTTp01K8lzLzP8AOn8Of8F7/HenLeaV4y/Z48M6tLbXL2WpSaJ8Q762v45o3KyROlzFLh1ZSCpOQRiruo/8FqPhN4kea48QfCH4keHTLzMmn3en6/FHnPC/MjMPfAr8FPGFiuifFb47aE0QX+xPjb4j07a6jK+XfOu38Oa5i4W0d23Q7cj5zgYH0Arlrc1GpKle8U3+B6scuwS96ELN+bP3a1D/AIKUfsu+K1Ak1vxboE0q4Zda8KXCKh9C0W9fxBrzXUv2nvgN4ildtI+Jvhra4IWO+nk0uQ5HcSqvrX4r3Wn2jZWPIJywwx4B5+71HNYc2lRFCyq4I/1iOASv0yOcVyOjCprdp+X/AAxvHDwgkoM/fP4X+OPAms+JrD7H4x8GzoblCJH8Q2zpwwJLASDPUcMa/tW/YQ8QaNe/Bvw9a6Vr3hrUisaQxyabrFtdbmwMRrHG559gCa/ynLjRoyDjbyck7AjKR6le/wDjUmlaz418J3SXnhfxp4t8OXEb74pdE8SXmjyxMOpV4pFI+ortwtOnRfLzGFbArENNTs15H+y49rdwx/vHnjb0a3dFx14HBqjdMQhxGhjA+dpSVYnv8x4A+lf5I/gr/goR/wAFAPhcbY+Av2wv2gNFgtD+5t0+KWq39so7ZinmdCPYivrTwd/wX1/4K5+CNkS/tSaz4st4gP3XjrwpovifzQP4WeW23kHHJDZrr5k/hOaeXVV8Ml+J/pK6qVbxFaOIV3LLkbGMrZz2Lfh9K9xszM1ujCHZhAQrtuP41/nRfDv/AIOa/wDgoRY363XjbQfgH4vntAGU6n4Cl0M3ZAOTJJa3MYBOOw5Pavs3wn/wdv8Axl0cQw/EH9kL4aa+jvi4ufCXj7VPD1wfaNJVuI1HoMdutLmjdxvqckMvxNOTk1f0P7MfjX4Ym8X+DtR0OUSIl5GbeSIPuWZWzn5OnbHJ718Hr+yf4Tt9KkI05fPALvst43CeuXHHrzur8YvCf/B2p+zbq6Qw/EH9kn4v6AxIFxP4f8baP4ogQ9yscyQE9+p/Gvp3w9/wcq/8EzfGlmRrD/tB+C5WjGY9U+F0euWlsTj5WNleNhQPRT9KT5m7LQ562CruXM4n6VfCb4SaZoL3tmUSEq52FEWWZx2C5GF7dK/g7/4LifAuXwt+2p8Y9VsbNrey1nV01UyfZfIikklgRpH+UYyzbiT6mv7BvhX/AMFr/wDglj4muJ3j/ax8N+Eby5JFta+OfBPiDwwCx+75sz2LpHyeSCQMV+Hn/BZPXP2Yv2nvF/8AwsP4DftFfBz4n/2noEQ1G28LeO7J7tLqFCufs8rxyjcMfKR29TRTcU3zdfzDDQq0Kik4tfI/i51KwFpPOGZWZQQWX7o+mayLWPJIACHcCH6kewY/0Fev/Ebwlf6Dqt5by2kilZGQOYTJGwyTuVlypHvk15lYA+fGzCPCyAOGOBwRwB1rKpJc2+h9DFKotNT78/YY8NQP8SrTUbq2Kpb2juJSu+TLDAwSfcZ+lfvfp32Z7eESoZGRQCZBvxjpn8unvX4nfsleIdD0zxVpcE1zBDcXUfloOQQducHHOT0r9OfHf7QXwq+EOnC/+IXjrRPDeYRLb6ZLdfaNbvQBnEdjGGncnthcdOa8vEt1KtmEovSMd+x9V6ZOqTRLnYFIJYny4wM+nXFXfi9qmmeHYNF1S+vrHTNKgsDc6hq2pXSabp8PA5MshVFUYJyxFfhV8W/+Csk8bXWm/AzwSpfJji8Y+Pk3KvX95b6VG/4gzyfVO1fl/wDFf4//ABl+Omp/2n8VPiJ4k8XsrZt9NvLww6Fp654S2sI9tvGo7bUz7mqlh51Kdp6Jnj4zg/GZ3iozqTVOlazurt+i0/Fo/d79oD/gpl8AvB3h3xH4O8BLe/FHxPqOm3OlSXXh5Ra+FbKSaJ4GeTUpQfN2784tkcHGAwr+fPxH8Ste1l3WOZNMtDlVtbAlW2+jSHk+nb6VxskZIJJ+XByB93isu4QKCQQFxnJ4A9qnL8DhsBFxw9/e3b6n0mV8M5Zw/RlDCxcpuzcpu7dvLZb9iCW6dixZ2yxyxJyze5PWqjXGBzgc5BIxnrVOSQlmI+VSf4iS35VVMozlCc9Szcn8K9iEG1cVfFOUrNmgbttuclcjq/Gfwq/ZvNOvlRK75yCx4UfWtTwj4M1DxXLJMm6OygYJJMclpX67F/Tn3r3fSvhjcRqkcNp8q9cLyenU15OPzfB4OXsL++unY+q4e4MzzO6SxlOjL2L62evp5eZ0nhjx34rn8LaJ4TN3JaaRpdolsLK1cqLsr/FKf4sn+HoPevavDtg80Mcm1t2MfLwR/nmuB0LwHqkG3Fq6jIUFRjPPr7V13iTxlaeCtKbTbOXzNTMZFxPjmLj7q+/XJr5PEZjSry5Iat9vM/Vsp4OzHK4JcvJDre6Xq2QeN/FMeixDT4LyT7VcMLeaJbhlWNW+Vs4PXBxiuDtzEETy0jTC42xgIB9MV8+eIPEk2s63ahrguxvllnIckDB3YJ9TjBr23TZFkgjJyuQPuEk9q48yw9bDU6VVy5XLW3btsfs3hlWyXH1cbgVShVUHFOUlGScrO6Sae111Oqj5KhZpFzhvknZSMduv+c1pRtKxCi8uk44K3Lbh3654rChC8HJI6AZ5+vNaCKcZVsY4J255ryViMS2lTqNejf8Amft9DhfhqtC9fLcPLv8Auqb+Xwmsxlx5ouLhXTncs7A+pzzzWEPEd9H4j0TSxdyiC7uWMpeRpEdVRiVK/lTriW4t1V1kBTOW43ducg15094zeNNHkldAsfmvF5Z2kHbg/hz+lerkUq1XMKcZ1JNbtXetlf8AM/LfG/A8OZX4f46rgsvoQr8sYKSo07xTaj7r5bqybSa1T2sfRsxj3swEZ6hdyYBz14rHuYbSdGW4hhfbleUHPckVUGoxugBJIK4O5v5Gqcl+ig/KQrnH941+harVn+c8r30Kc+k6dkhLWFj1ztArMm0ewyoFvEWP3htGD/n2rXa4jbcSzABQORyB61UaQE5D7wMcEYIp+bITktmc3PoNgQS1tGc5OCOtZUnh7SiMG1QHPRV4JzzXXSSg4OcjgKGOKqOoJ5I4wOGyx70WW5pzySuzkZPCejscm2UBhggjge2O1Zdz4J0tl+WFAQueR90ZrunGV/i47jnP1qFiyBtwPJwD1ppK6sVCc7aM8zm8G6cvSEKVOQV5Br+jH9nHwfZ/Dj9lf4U6LBbzQR3Ght4h1ubyjDJBd6pI18DMOoBSWMB24wi5wCCPwv8AC/hyfxd4l0HwzBNBbza7rFvpSXFzOtvBbCeVY2kkdiFVUDFiWIACnmv6HfE3iDwlbeG9N0Twr4o0nUX8OaRDo8d1o2p21/LewW8Kwok8SMVcKFyDgFckAis8TUjGKg7Xb/L/AIcyryr1I8urS/rU8F1e6Sae71uylhK22o2qXggyoLJLGI5ceu0kEn+8Rx0r2kwW9nqcOoKxisPEAiu2uEGxbS98rY27viUBSD0yjetfHPgjxLBqHiP4laBDGYYr54ZFtzM0sAuBEjs8SH7gbylyo43ZPc19c6FdRapoP2O+lMqy2iW3zHDwMnTHoQec8msqTjyqaVr6nLV912kfKnx9/Yx+GnxP14+K7NdT8NeItTc3es3vh0xx2+uzEAF7mFgVMny8yKFZs/MT1rS+Fv7NfhH4K6HqWoW8buxtGv8AVb++ZZ7ySOEZCs46b2xGiD++e9fVmkb9QK6XenNzYziRbgfL5sfc5HHPGfeuS8davHrXiPQ/hxo6PJB9sTVvEJhiaeSZbcGWGFioJxlDIw6BYueKuVWlSi5ydla7b0slq22+iWoTxNedH6u5twXS5cjsP7C8FafcXpgt9R1W4tdOgaVtkcc12+5jzxiNBI3/AACty80S0OkZRlZ54TK87Jwy4+UtnnBxx7CvLvjn40srDxn8A/AEFwhfVviHBNqCCMToy/ZrmOIFR1BaQD0HB7V7T4hdYoZTNJ+4hG4goEjuWAyCwHRF6ADqacrShzOzT29NDli3Dle1/wDM/na/bG0LUvD3xv8AEDWckcVtrFnbanFG8QB3+X5Mp4x1aEn/AIFXyubrXlJAe2YjlTsIJ/Wv0K/b10i6h8V+EdfkiLQ3thdWckx5kRxMJkR/cq5YD3I7V+f5k+YgkDA4IHX61hhsNQeFjzwW1tu2n6H3GE4q4iwtCFGhi5qMUklfRJKyt8j0T4W/GHxL8K9XutXgtba7XUbRdO1CFiYxNbeYskkQODjJRCCMEFR71+i58Vrqi6zq9t5gtrnSrMwIGy6rcYcD69OnpX5Lagd0BXuDgEjAJP8A+uv0Q0+6nt/CcqwuEkbUNO04NjaSIokJUH271zYzC0KcIShGzbs7dro4cVmGNzLFPFY6o51HbV7u2x+lX7H0P9rfEX4c2d8kixXXjzSnkM4wBFDeRXEpJPYRxOT9K/Yj/gm88Hib9n74y/EK5tUurb4s/HDxj4ol+1oGWa0nvbiSPcPUpcY4r8Wf2UNbvtL1a+8QX87yR+CvAPijxgHkckwtp/hvU5oyD2/eeXg+4r9vv2AbCTwf+wJ8L4XUxz3/AIUu9dn5xvkuppF3duuwVcFH6lWcG7PlW38zd/8A02uvc8LMJyvZrqvwvf8AQ+4viLAFMjADqQdq43D1+tfMOvYLMWwBgBm78DB/z7V9gfEi1MqShSu0gyqMfMpHPH19K+PdeV18ws3KngHhQR1wK+WqNqSjp+p7tB3R5HqFvpUs8cGs2djqOlPNsvbLUbdLqxmTjIkjcFWA68jtUmheI/DmjxXeieC9HsbKJb12On+FNFWGKV3AIcx2yYJw2NzDoOuBVuFrePWdOe/ijmtY9Shlu4pBvjljEqNIrKRgggEEEdK+xv8AgoN+1Z+zX+yj+zh4rf4R+I/hl4i+Kvie+uPh/wCG9E8I69p2q6n4Wu0QLqM9/BDI0ls1qrBNsqqfNlUD7rYwjllXM8QlTlaK3v08/uOiGKdOtDDQhzSm7Loltdv0P5HP2+viO/ij9oDxrp+n6hLc2Xhi1h0q7WOUvbyTWyrGeO5VjJ196+FtamEFh5wlUMqh+VyjF+/tzgflUd9r994o1Px34gvbw3d9qOpl57gyGU3MjNJK3zfU5OfWszUJ7O48LQ3Mr+S8tyNMR3OIlcgvGremSmB/vV+l5fFYbCQpx9PuSR5Gbck8wlGntGy+dlf8T5/8aov9uXrR58qbbOi7hgGRFzwOOo/Wu1+DujX+pPdpapuRLoGXgnBYDnI6dBXn3iS4Mt8JGAJECxOAMIGXj+n6V9Z/sgWsd/8A8JzFLHlIPsVzG5QMAW+0Iw9edq/lV1pv2buu36Ixm5QpXjuR/EXwdLbeGNX1b7Db3r2unmS7gvp2EIjgCyB448Fd42sCRtJDfe4r4vup4JspFEsULL/qtuAhPPy/Sv1e+JGkLP4V8R2pQDztEuowoGM5gkA6/hX5GhsYG7JY8jHzVjRjNU9P6RVKXOtWbml6VLrOoWGl6bbXtzfX8y2lra2kMl5c3ErttVY4o1LsSSAFUE88A1veL/BuseC76LTtXgO5wxhvoYpjp2oAbCfIldE37N65KjjePWve/wBhe6+wftefs46x5bTJ4f8Ai7oviiaFIftDXEWlXkepSxbcjIkS1dDyMbye1fW3/BS3xBa/EjVLbxBYaZcaZD8N5tL0SV5JF8i5tdd0m1u0kI5I8uWCOEPu+cs2QpwKlzUK0aNtWm36bJ+d3pZamsfac0rfCra+b/4Y/J8E8gjBPXkEU4cjPUe4quJYWOTNFnqAJRkfrX1V8B/2KP2u/wBpu4hg/Z//AGZ/jl8YEuG8tNR8C/DTVdX0BMHB36mIRZoAepeUAY5NdMYSlGzV7lylGmuapK3qfMHJ9uinjjHrUwQ9lOMcY6kmv6SfgF/way/8FP8A4sLBffEjRvhF+zRoLos13efFz4hRalr9nGRlmbSdIjvJAQP4ZZI+navv3Q/+Ddn/AIJm/s4xR337b/8AwU/t9f1axw9/4D+C1npPhaWZ15eJGlfUtRPcA/Zom+nSsZclL+JJJeq/QzWIpS0p+96K5/F95bFcsDgcnIwFA9/xFXdPtbvVL200/SrafU7++uFtLCx0+Jr27vZnO1IookBZnYkAKoJJPFf3H6Nqv/BvD+yu0B+Cf7EPi79pzxVpTZt/E/xjW48UWl9Io+V3/tqY2yjIDfu9PHXAHavhf9on9oKD49/EHWfEHgD4F/Cn4J+DbnVF1Dw54L8I+DNJji8OKIYYR5U0VnCiufJDl4o05Y4HGT5eKzbAYaDanzy7R1v89TopU8VUd1T5V3k7fgrn4J+DP2E/2svGn2eWz+DuvaHZXMYl/tTxlfWXhCxgQj78hupVdRzkApk9ga+rvDn/AATA1Ozt1k+IX7QXw70LU8KX0PwhpN543u7du6vPuhjz1GUDD3r7vtNF1zV9ra3qt/cRFsrb/aSluPogIFeyeE/CVhbmNlj2BSBtMROeeTn8a8155VnZUoW9dX/kaPDVYq9SX3L/ADPRP2Hv2Rfj/wDAf4TaD4z8GeJPGmq+B7jxteeH9F8V6bYapoXh+51N3EqWVvJb3W5LkA7gpi3EsdpOK/WPwf8AtJ/tsfDW2jvLHxL8R1sLo5bUJ9WGuWV6IyVIzqFsVYKQy4DnBBGQa93/AGUbi1m/Yd8B+GomQ30n7aOmpYRFjHK2LKC4cgegVWJI9a/Zr9jOeO//AGefDemXdvb3NlY67rVgtvdwpd2pCardMQY2BXHzn867cLh3VaqRqNSlr5bvp8jyqtXlrckoppH5AeEP+Co37Rvh8wx+I7DS9djXBd9a8A+W5A6g3GnTLg9edpr6r8C/8Fc0uZ7eDxL4N8OoRKisukeNJtGnPzDcPIv4WA74G/NfpV4m+AfwJ8WB28Q/CbwFqM8uQ1zDoEGl3RyeT5luI3z15zXzt4l/4J5/sw6+ZHtvDniDw2ZDnGj+JpJ7SPkHiK7SYY9s10Twuaw/g10/VW/zJdTCveFvQ/zAvilrCa1+0R+0/f20L29tqXx78RarbwF0maJLq9lmRCy/KcKyruXg4yK4eYsWYAFXGTyM8cd/ava/2o/A+n/DH9tn9tH4cabJLPp3gz9oTX9C06a5EcVxPBbaje28LOqgIGKxAnaAPQAYrxSY7c70OWPCg5J7cfpXTVU3Vm6m99fU9KMvdTT0sZsu8csd5Xtu2vj8e2Kz5nfaSjOBjsN3X8eKvzPvBVhtJB42gsp9M9OlZTyrjaAMH5c5L449fwpRSSsrFKTvdlOd2IyXYELzgcE++f51l3EwwqHaSzZDnPXI6VduJdijBDIDsxsOT9R6dax7p41OQykkZ2jomAcHI4z0rSKW99S41bMiuJXVtsUYYA4Hy7eM5br3+tZ7yKW3ZUnduK9Cc9z17YqRiWJfcRk8sr9cjkDjtn8apu25gpKAY2MVXJPOD/WtLtpOLHzU5W5hjW+ZFOBsdhkBxvYcnntxmpXXA5XuN3AOQOnJ47VE23cclkypG4ALkAdh9DVecyKCQ7Da3y/xN17n6fzo5nddwajJDisTOF+zglhzwChz78e9RZeMSKuYELbGEDsBKMjg49ufSoRckAAqGwNp2tub3FCzFs718tVGc7SQh9+/TH5VTk+quZtRvZMnQtCxkguZoyFwWVyGH5/yp81zdPgm7divRnQNnPUHpVMy5Jy6sW7j36U5JBkow5IAA4bHqf1pKKdm0Zcib1Nyy1S8ix587SqFwsccjQ4P05FdBaa5ZuGi1DSbO8jMf7vzLG1mkRsjJ3MgJH4965OEqQrBgQuRtbrnHXFXYtqurYXkEnBx6c0pRhLVkJdFucT8VPH82ha1o8PgW7Pg+6tLEPqg0aD+zL1pZPmSVZFyPukYKEY5r5o1DUL3Ur241DUr681O/uWMlzqGo3T3t5ct1JeRyWb8TXdfFJxJ4uvD/wBOlsBjnjyV/rXmzHYpJG1hxwKzUeSnoz6TC0acKcZrdpD/ADDkNnOD8wHWrUcjKMgAcbRk5H5f561nkle4BI69+asxMducHnk4OSDUTuo3ud9NylKxeDsclvmxxzwB07Vm38n7o4PzEdh0q2Dwc5x1ORnFZt+2EJ5HHHPX1pUfekl0M8XFxouRzrk7uD9e2T9ahJOeR3wOetPfAZif1qIHPJHfgZzzXq2921j5BtuVz7i+BGjWj+FLF5SqvdSSTsTjccyFR/IV9aaT4as5AmyWJMkAkkAt+FfKfwdzD4N0YqCM2xbHc5djX0JpmoTwvGdz443HPIx/k1+KZ1L2mZV7v7cvwZ/eHAFJUuFsvpwSX7mn07xTfzuej6poDaRpc2oyOnkxxEqUYHnB4r8s/ih4xubzXdRtoWYO0zb5j1jXOFVfw71+juvapcTaDfRm6cL5TOYy2cnB7V+Wuu2M+q+KdQitkMkslxg9wgAALE+lelwbhqTx1atXd4winr67ngeNGMzLB8OYXB5df2teo4e6vea5dl59PRnP6FHPPq9lEkckhM4dgOOh6k19gaPAyW8W4YYKMjPB9Mfzrybw74YTS1jkREa4DBzNIpLggHIxnvn9K9GiuNWVF8ua2U9g0JI/n716PEOMhmNWMaFuWPU38E8kXB+CrVc4UnVqyT5YpOySXW+921Y7aNAQPlKg/wDPPlf8/wCFSqj5OzGAO4KsR15rlYdS1lcBlspP7wXen61ZXV9WQNiyt3Zzxi4K7fwK181KlJrli1b1P6OpZ7k+kpOaf+CV/wAE0dDLHN5bb13oR9wnPXFeI+MJn0rW9LvYUaPEjK2T6jp6c4r1q312++7cabgDj91cK2788Vzfi6wt/EFmqR2c8d3DMskfmKNowcHLA+ma78qrrB42FSp8Ozs11Vu58R4oZTheMeDcVl2XV17VxTipxkm3FqVldLe1v6uamm6yb60iYLk4ByBjPFarzuwGQOWyF744rjtM0q406FUSeSM4yQsjbR+FVdc1fUtMsppY7l1eJCy+YBIjHk4II74r66nn2Dq1VSinq7dP8z+Nsd4H8T4LBzxsq1Llim7NyT0V7fDa53L3CgfNJsyMnLYx070LIGACyK4zglTmuZ0q4u9T0qxv72JIbi7tlnaKMYVQw+Xj3GDU72a8kZBA4PT88VnW4hoxxEqEYXUXa9+3ZHdgPAnNcdk9DMpYuMK1SKn7Nwb5VJXSclLe1r+7o9NTo9gJ5JA6klcKaheOMEYbAByQea54G9j4juZAOmGO8Dt3pftd8hO9YpR3LKVIz24NdFLO8DNatp+aPm8x8G+NcG70qUK0f7k0vwnym5uRckMu0Dpjn6/rVSWTvkLzkAnIIrJfUZFGHgcg8ExuGI9eoFUJdXjUlmjuFCjA3xNt/E/56V30Mbh67SpzV/VXPisbwlxJljbxuCqxS68ja+9Jr8TrLC5+yzJcINzKGIH3gQQQR+Pf61B/wk+uXOsWljpa3ttqd3cpb2Mlo7W8pdmAUK6kEdf0rB03VoZbqHOCrtsCKdztnsE6n6V3cuk2erGK40u4e01G0YOPmMFzE6nIZehBB9K83MYw9sp1lddz1MkhX+oTpUJWk27r7t0fXvhC31j4e+NVXX72V7u6tbW7kuZ5d09zui2sz+5OeDzX3Z4V8R293t8i6gZJ/nYAj5SMdfTPrX5Ha18QPF+p2li3iMvqGs6dB9lGuBgt3exqcxmcdC65ILj73GRnOV8O/tCan4Zuo4ptXis5Adr+c+0YB9GrvwtSFSlGNNptHyWZZfiaNS9WFn+B+wnizxnL4V083UBi/tO5U2unxRjfLO7cBcemcVweltpVn4S1LV/Eram1/cataa7qkklpeabema1uBNCIbjYAVDqgeMNiSPcpxnNfFWgftF+ErvUIde8V+K7fUZrdNtlYW863Ig467QcA98e9dZ4o/afi8YR22j6ZcjTtCTDXDmTZc3ajgAgcD6fStquEw2LouhjaanCW8XdJq6e6afno009meN7OtBWpuz7rf8bo4H9obxxrXiPxdYeJ9MubzT9U0qeXWdHukjNrJYSxgtbPCDggKwBHGK+q9R/bq+Hd14T0PVNL0jU/FGqXeh2l1q/CaVbWl20CNcwAtnOyUyKSq4BXgmvhn4geM/DWo3L351C1SFbYxCEyiS4f5doUIOTkfhXxtp0l5pdjLYRXgnjaZ5IwiFUiViTt6/5zXLXkqNFYbCvlUbJK3RaaP7vu1Po8uwWGruNTGQbik9nbXT5n1B+0P+0PpPxg0C90u+8Gf2LcxXsd/pOpW+qfbnhljyuyRDGvyujOmVPBKnBAr4hJG0jrxyT29c10GqSu1pOZn3ZcEvuwDz6fjXMeamBzyew7Y71tg1y07S1d/v2FjqdKnW5aMbR6IS4+dIUCj5rhFBGMn5wOa/QXR8z+GNLVgD9r8SPIwznAih2/zFfn4pWW4sIxzv1CFcDknMi9q/R/wVpNxqOgeG54gqQQT3VzO0hyAWldVCjqSR+VcedYyhg8NCtiJKME3dt2/r8ztyDI824gzKnlmT4eVavPaMVd+r6JLq20lu2fZnw0nGkfBj9ozXY8JLY/ArUdFt33f8tdbvtL0ZAPci8lH51/Rf8ADbTf+ER/ZX+Fvh+ONo/I8AaRZ4CFVBuI4pX7espr+YnTfEGqWPh7xB4Utpk/sLxTDaQa9ZSQo6agljdxXtqrMQWURzxRSYUjJjXORxXqSfHX43PBbWv/AAtnx+1lZxRwWdofFV39ktFhUJEscW/YAqqAABgACviJ8fZbCl9VoUZy130Sdr2tfXq97H7RP6MXGWIorE5hjKFGV2+S85tXS3aSino9m/U/r68cwPKkkZDAKdu4jr2xnpzzXxz4qixJOo5AGfcduvbpX2/4ytxtmGeBlgOp68j+dfGvi+AfvpQpO7KsSOARnivQxCUJWa1PwvD7anz3qjRMJNhLKvcndyOOD39K/Lr9pj/gnufjl41vPH+j/tM/D7w1rOsNJe6lovivTw19FcXAjMouZre6eYvuXLu8Bds5284r9StVTa0o4GD8oxwPX9MV+YH7bP8AwTp8N/HnX/h78XvhTrtr4a8V6zBJpPxq8PXVrcSHWprO6ZLbVNMmWN0juZrMxQyJKBHuto5Bks4r2MgruNapRdRRTj1V09dl26/kRjfc5Kl7NPe1911+4/J340fsy+K/2Xrmx8E+I/FvgXxddeJpG1y31v4fa3NruktbMWt0WbzYIZIpC0LkxsvCspzzgeJaxp0B8FXOk3clpZNql+otrm+uEtLaGVBuWR5DwoDYyx4Ga+nvjH+z1pfw08X+IfBWgeHPEHgjR/DsdtMt34p8fWPinUdd82Nd8qXMUSshZ1YvbNDF5RAGDwx+R/HvhG+ka2063lXV7ZFNwDDqazZyOBt2g7hznivqp4qEVTTknKy79VfXV9N9Tmp4LF126soNJ6301PAdTKXQtrpZoXlkjKzKsgbcwPJ/GvsL9kHUREnjjSre1klu2hs9SklXaFSJHliPGdxIaRDhQfvc18aXVm1ldS2ktq9uisRHu+ck9WXJHvmvtH9hrxxa/Dr4/fDrUb3Q7LXrHXdeg8JX+n38aOEj1KWO2FwgYFd8LtHMAwwfJI4zkVUxMY0nNLX+mKvQmqbi1r/kfTHiGw1rUrWaGLTtWukuomt90OkzRW/zqQS0s/kx455wx618xaV+yb8LdN8u8+Ivx60HRizZfRNKnsDq0Wesbl52Ctzj5Q3TvX9Q3iFPhXrcTadrcPgPWIUzGLSa1sb7GRtICKp5IJHHrXwj4k+BXwn0vX57P4f/AAq8CaBY3DPeahrunaOsU93KZW8y2MhTdGFBR3EbGRxOgUoNzV5uJxtZpqjLlWmun63/ACfV9Dmwzila3qfMf7NXhz4Ifs5a94P+PHwd8NjxN458J6pJd+DPGnjoz+Mobu+EbWwTSdEb7NZzzKZWH2m5SS2hY8iVwsZ9d8YXp8aRfCe28U+IfD/w2aTw21p4s1S58LR+II9JmsruS3t7C+s2hkQ7Y9vLRK+5Mh1zXol18PPC2qjT9GvtIsdemS7gXT21OBLXT7KWJlFt5ceRFFHEcFB91MZ96xNW8Mzrqd+ZbC2lvluXW8ujOt20km4mRzJkhiWydwJBJzXl1cXVXJKbcmn9p3VrNW/G+3pudcbVXLk0bVrrfTb7rs4bxD8HvGdrNcXvgu7+BPxd0WCMz2tx4DvtH8N+OZ4BjmTw7qEUDSSf7NnNMxxxGMgVd0n9qj9orwvo8XhvTfjD8ZfBul6eGWHwuPFmt+FbKwG5spFpxljjXlW/1aYJU9avS+E7m4JYwrxkhCoweemSPaumsPH2rfAu2n+IOt2La94V8OQNdax4Y1GC11ew1iF45Lcw/Z7xJLcPidgkhTKE5BFZzxOHrz9nCMoydkuRtpt26St+El6HTSpYmNO9Rxnba6s/vWn4HzFp3/BQz4qfErVm+Gev/EL40a5ZeItSSwivdb+KOoSaUI4453Il03e28yOiYZpMIobKnPHpOm6OlyTLhS74Lu5yzc5ySev414v+zrYfCTx/8Q/Gkui/CWTw94l8O2v/AAkN5qc2ptrlnaR3cyRtGDhVidWuI13AYYlgMY5++9I8F2u7MNtGikDJSMKB6V5Wa8rxPJT5oqyVnr530b6Na39T0KEUoXejPMdK8K2z7G2qegB6ADr1/OvStK8OwxKmFXHXKruPsa9K0/wbFhQyswxztXcQfUGu0sPCKRhQ0AYZyBjbt4z0964oy5LX3S+9/eaqcVozidG0IPjFszEHngYHf7vvXqOiWFuHRZopI0U4IVQpGAe9b9n4WYlNoOF+UKVCc9/8/Su70/wqrLGZF3AZUsG5YD379cVtCS5k5asxqzi7M/Un/gnzoviHxn4YubS6hSD4afCDxhP4/wDOcea+o69q9na6VaW/P/PGCGafCj5cnP3hX7CfsY3kEnwG0nToIDFcaH4r1rSdTZpms3SZNQll2yYwc7Jo89eMCvyS/YP1/wCKegeBPjH4R+G3ge08RWuq/YNT1nWbzUI7GLw0scdyiOQ7orGTB9TmLpX2z+zxp37S0+i+M/D/AIL1TwVoOn6b49vZfETapdxrqNvqFykMk/lOIZS8WNmCvGd2K+oy6tKNOPLFv5fk7nzOKinXneSW39fifp+sbzH93PcSOOVFqguFB/33H61ia34g8OeHIjPr2ueHrCOPLkatq6wTgjrhC7HI9lr5aufgD8avEG1PGP7QFwkU+PN0/wAPWNzPtBPOGd4o+nT5cc1o2H7Gfw3WeN/E3iDxr4smkb9//aGtDT4JCRnlIUDY9t/416/NipO0KaS7t/ov8zmboR+KX3H+bv8A8FE59Nn/AOCm37fF3o1xBe6Xf/H3VdZsLu1djbyw3N9eyq6Z2sQdx5x26V8iX/8ApbKSzZVdnmAhJR7E9D+IFfe//BWLwPofwy/4KsftteDfDdk9loVl4xsL3SrMTPP5UV1p9vdlS7ku3zXLHJJPNfBMzKQ+V6jHzck1VaMvbydVXkevC8qcZRell+RmSyfZYcOIZw/MUyW6maEj++h/H61kKiCbzJz9pFwha3lWQwwxsOQrKD14+771oTMhUgZ5yu3J/LBrMnQ7SFKkH7xJxnjuP8n3pJKS2JTa2KjFmtnu5ltbeINtVVLtLIQSMKS3qO9Y1xtFol3JIUWWRohAG/erySCwxnnnBHrWhNwojkAdQeNw8wJ/X8qo3DZ2scCRRt80IC+MY2nPUex6VUY2a8jRNtXuY0sihTMTIFJKIvlPj8yAOfbNU3kCnc8gQE4X51Jz16Dp/wDXq5J8pY/MVYjlTuZOMZRmyR7jp7ioCVSAjYvn7si5ldipHumcA9sj3q+Z8t+hV2QF2fayLuxwGKENyCD+FROZVIG0HPJ2ljggY6c1AGuCzC4lLgALGIhkKRzhsgkD3WiOSeWcRsFijOSjK5k80joMnofwFU3ysGMl2soG0KCevA5HXNSKXAUKBjbsZgu4N1z/AEqNyyq0xT92jEN5mMg9OnOKDMPLUkiJXX+MBCw9ADzUqWvKJNS2HeUPvkZKngbOefap2UlidnBAyBjjOCe2ecVDG6FCVfcR8x4JU+3406Mq7jLnOQMBc4z71TsnpqJ6O6LcaqvJ4z1JHA/zipWj+fIZhz26Dv8A1HNNEyAkDOA3y7l46/5NWjLET/Fk54HcVm171kN8r0PmT4kNjxVfb35WGADbnLfuk4FefvMcYAxjqWOSa734nc+Lb5s4/wBHgOenWJMV5uwOT1PHp0roUY8tz06OLcIKHYmWQE+p9SMCrkZx+I5HbP1rNU4wD8xBwMcD6/yq7E7bRjbg8DHPFcsopKzPVw2JdTVl1iMHk56HBxWXfsNmOSMAA+hq+GyPQEcjv3/z+FZN+eD1Jzx780qPx6IrGz/cNMwXJ5HGPr1poJyM5x1/KhjyePbp0pyxlivIwfzr1HpHU+QfxXR97fCcf8Ud4eKgc6cvtjk817hYRkFemOhPoa8R+E2V8HaCuQxWzUYHG3rmvcLByAPUnb14HPU/yr8PzO88xrJ/zy/Nn+gXBEorhvAaa+xp9f7kS1r3lroOpysAWisJZODycISK+UfDvhO1gtzdyhWvb8/armUgFstyFHoAMCvqrxH/AMi7rTYGP7MmJIH3sI1eAaE8cunWUqPkSWsbDPYFBjrU4WValh6nsrq7V7eV3Z/mfZ0csy/Ns1oRx0FN04ylBPpdwTaXe2l+l2uo1NCUkbHXB9BtNW10R1xhVJU5Iz09hWvCoG0jAJOCR1P+f61oKmSOcY9Tn86ylWqxd2z7ShwzlrjeMLPyZzR0mYAbYjgHjGDmhtPnUDMLhl+Vvl5HHr+VdT8ysoDYPdSP61OrkjqMnnH3gDmsvbzs3vb+v6/Gx1LhrCSfu3Wxx/2ORfvRsPXIJxSG1YAYUkMMHvwa7kcgFgPU4A+uB+tS+XGwXciH8Ocf5/nSeLlF8tv60Rp/qipJqM7LzR5zLAUAPKheT+VeYannXNd0/QYwCL6+WKXafl8teXP4KrV75qkUH2a4KxruMJDFRjGB2rxf4b2qaj8Q76UnK6TpzlARnDytsz+W6vWy6pFUauL604uXz6fjbqfnXFmRVo5ll2QKV1i60YP/AAr3p/8Akil+B6zJoMkaBYoQIkURxqo6KBgY/SsuXSZl3AxsB0OBkGvUZItikE8DGw4zniqxVT2U9d2VzXgrHVebmau3/X+fX5n6bjOCcI0lBuOnr93l2PJZ9PdQThk2jOHU4H1rNlt5lJbgnHOCR7cV7LJawMNskYORuJxkisubSrOTIeLGVI3AcDrXTSx6l8a/rT0Pm8ZwFXi/3NRP8Dx9ldQS0XTgg8iqjSKCcjacnt1HrXp9x4cibJSQnPVWFc5eeG5fm2BXIPBA5rtw2Ows2k3Y+PzHhXPcFFuFJTX3n27+yP8AB/w3q2kjxlrWlRXeq3N3MukXc6CSK3hT90SqkYDFw+HHOMUz49/CfSILu81DS4zZanbQyXkbWcYjmuli5dRjAZwoOFPJPpXd/sea9qdp4L1LT7y1MUGl3q2OmzMxEdyrF5GIGfvKzY6YORVD496tqM8001sCr2F40pDDEhGOce31r9Wy/DYarg6PIrw5U9dd0n+Z/nJx/mGbU+PcxeOk41oVJRSTfuxXwxXbTVrve+p+d974muLK9sLXU5I9U0u/lENtfjMTrlgoZh/eUkZB/Wr/AIk8MaLfqTJDBNcKhdIpolcMcAAA+teTfEqS8095o4io0e+1NtRtmKYuLKdh+8iB7KSNwHv7VseHfGdvq2nr/bEjR6hbAQSZ+QXIxgSKfXgZ9D7GuTMsGsLUjWwicV1S/M9bIsdicyoSp41c/wDea0Xk3bf1OXj0PTbkX/k6QHutMUzXMUMbxSxQ52+YNvUA5B9KkSUW6IluZFhI4jRmdh+uTWrq13qf9pt4l0C5vLeext2srn7ExhZY7ghDlQcsHOQykEc8imaToNyYPtFyNpZMQw5IcdMk+lVhViMXO0W2vXZ9U/wt6/fz414XLqfO4pT1+a6NdfXppfrYx5Lq7c5i06aUEHLYAZj9M11Ok+C/GWvRiS006O2jIzuupNjHJGPlAJrZ8LQ2epyLb2+2WQTbJZAuPsYBIJPYk449c19vfD3RrZLWBZ0jkSFeZXAGS3H+Fej/AGZRpwdV/F5s+dr8Q4rn5Ukl6an5t+JtC1zQL3+zNdtkiLqJYniy0E69MqxA6Z5HY1hJaQnadidMndz+NfXn7TWmR2ohSFImEN4l0pT7wikR1DL7Ejn6D0r5NtY95HJJPtgdf/r185i3OlNq+h+58CTwGa5NTrTw8HUTaeid2ra66q6a0vo9tD1v4T/DS28X6uNQvoduj6RMk8zgbTcSg7kiU/gCT249a+6rExwItpaRLDbQqI4okUKiADoK8++HuiR6D4R0yyjCxzSWy3l0wABeSQBmJ/AgfQV3tsdisQNoUgMeOv1/pX4vxFmtbM8XJSk3Tg2opvTs5fP8kf3TwLwVlvDOUQq06EY4mrFSnJRSeqTUbpLSN9u92dJbyuwClcHPBHT61qw3AUYLg5HTbnbXKJfYOCwwOAQ3B/8ArVTn15bfGHXcx+ZByRjJxivn6HNKL5e59licrqYmPNa6/wCGP7xPFsSFZPu7cMpUjkEDgmvjHxtEbeWdSAVeU+y59TX214wRGicqDkKwUdCfUkfWvjX4hQHLTDoWyFI54/8A1Gv3HFQknprf/gH+QGGlFy1PmbXY1SR2GASCFx1GOvFfm3+2P+0B8UPhdp+neCvBGsy+HbXxFbz6i+uaavka1G6MkUkS3OdyLgxNmMK33vm54/SjXVUrJIWdSMyDbx9ev5/hXwf8d/hf4J+Nms+HfC+ui+i1mS4m0/SNWsNXksU0IzmNfNuYUU+ajssYCsV24J5BNYUayoVVVTsrbtX/APJbb/15Hp04QqTTqwvFa29PU/n/ANavtR1rUdS1DxLrOp6pq1zO1xcXF/evKbxycl5ZWJZi3XJOfesHTfiRpWmedpd0dKtDtdhcIixzfKPuGQ5JBGcZOc+tftm//BIbRZnlOtfE/wAQXaM5LRQCK2UdtuVXPHI610mif8EkfgNpjK+oHUdUkB3O9zcmQNzk5Hv/AFrujiYVVKNec3fVW0/y/I2eY4dNezVz+d/xf4g0jxNbGz0bRhNdLdrctfQWoiKH5hgEDLbsiu5+AHhvxRpHxR8Ha/e+BrvxDoWn6vHJqun32mM9ndW7ApIcsVXcquWQ54ZVr+mDw7/wT/8AgP4URRaeG7Z3jGS7IGbjp29a9a0z9m/4baWYhaaHaKIzlT5Kk/54Fa08wqUqToUIe7r8Tu9fT/NHJVxVOvJ+0W/Y+MfC3iuzitYx4b8EW2nLs4ie2S3ZP++QD+pr84f2i/HX7Q2i/FTxXJolr45sV1HyZfDlt4Ytr6bTLuJIIdgiCAxl2kixJxklRngV/RjZfCTwfbRgwaVApA/hj257YP5V1Nn8PbV7WSeC2iEayi2CAgMPlyCR6Y/lUU8wnTv7aEZJrZtpbp+fY8+EKNOV4I/J34Z2vjDxR4a8P3HiHQdej1+fSLeTV4pNNks41uWjXzgN2Bjdnn619IWvwZ8RRgNdWKWe5FkCySbpvmUOAfQkMD+Nfea+GbS3sktmmtY/L+Uo7mZgOxVQM57e+a6tvC1wbO2v3ma/eSaIxXhmCvEPJQIrA5IChVXaRxs6YrynWcm3J3XqdLlBJKEbHwbp3wfmjVXkhGTzyOfwHerXiH4AaP4u0a/8PeJrK3vtF1azay1DS7hN0N7E4wyOv909+n1r7knDP5Yj80yJ94yW1uQwAG7BEYPYc/41ZZbGR7aUaBpsE9vIGdollP2v5gwLguQpGP4cA+lTKqoSU1K3Z+egOUmfn78P/wBlX4U/DCTU5vBfg+z0u91m3htdVurdpp5b6OFQsaMXcgKuBhRgZGeTg167afDy0twBDp0SY+6XUM34/lX1BqtodV1K91OS3itzeXL3DwW8eyCBnYuQo9Mk4HYVDDokbDIjxj1Gf1/WpdaE5urKV3/wyLjNpbng1v4QCLjy8AcEKgUA/hW1beGFJGI1YKcZ25P417auiQ4yyrgDCkrgc9SauJpMB42qm1fuiMhW6dDWfPGb52tiefo0eTReGW3MfIJKsQSU2L9fauhttA2MiSfIoxkMM9e3+fSvSE0pH2yAEoRkAAADvj1q5FpcjMZBCGwSQ/8Aqyh79sflVx207dDKVT7j9EP+CcdlDFa/HGydpkkk8HWl3CEbZuWKW6Rsrgg/6xfpX6D/ALLcAjvPjei7HkPxJaQGRMLGrWsZUhuMZx1/Svz+/wCCfV2LHxh8SrCT92dT+GtwTJG/zL5NzAT97gDDn8a+6/2dPEHhrSvEPxkm1TW9O0yGfxHYX9vLf30UMU++zcOU3sMkbQPl6V9llUo/VaVtrvy6f8E8HEw/2iUu/wDwD67vTJDGkiwTyEkK8kGEiXkZwz7Qeh9aSe/CJBGU+ztvCiS6hZmOc4/eYK+vQ155r/x++EujQbbrxZbahMrY8uyjkvt+D03Y2frXlOsftS6Ff5g8H+DvEHiW4TKxSfZnEcZwQCEhVzjOOpH4V7M8RRjtL7tTnVNvZH+fh/wXQsTYf8Fh/wBrF2KynVNJ8L6qGjbcjGTw7o5znnP3iK/La5IChXAyw+QYII9+lfpt/wAFp9d1nxJ/wVP+Meu+I7eSz1nVvh34d+124tfsBia10nSbcq0OflKiMg8k5HNfmNebXU+WERlHJZMvn2z+FTWlKc+aOzUXr6I9an7tOK62RjT4OXVG2k8E8qT6571lzbQCWQgDnnge+K15YhMuZpZnZfup9xMn36fpWYVEhERRIVTmQlt0snXkHHP0pp2QzKkbC44BJJChM/r71mSsV3lsAlcBcHJ7CtiVDJFKVC74yQ8bEo+3oCPXGelZE8alFKqzK/UlhHED3UnrmhpKPMx+hkSkfNhASR3PHqKp5XYdwYMT1YZXB56fgKuSrId5ULtQAvklVHPqe/aqRV8K6JlTyGPCnPU5qlzOOpSbk7MqsF6hgMkn5eCeaY7KM7iQo6Njdj3NSFSMjBA3EHHTNQMCjDjCkkFcdfwFVa7SYc7tZE0k8DWbRvu87fmPaAAeud3fHp9KqIiyqFcBlVfk42svPY9qOSSWxnocDNTIvTac846YFNRgl5hdRjZbhJCTEkYJCo3GOj5P8QqSRT5iNEpjhCgNEo2jd0OPrnvTHLArkH0POT+dTKz7QSoPt/KpV+5N9LEcxcOwjysQ/wBWwGfTIPvxWgyKsKSKXnkYgtziJBg8Hv26VAhDDO3BBHHQn+npVpApIcHaCM9PTrRq1Z7hZbnzL8R13eKr7HP7qEA5yBmJP/1fhXnzoTyMDjrXrHxMnhvvFl3JHZW9kIbK0tWS23lJ2htoo2nbJOHlI3vjA3McADivOmtskgH19h61aneCi1ZnR6GGM5IJOM846GrKOoHcDofQc9MflVhrcDIGPXI5/P8Az2qs8MnQd2yDjmpai9GdNDEuk79CffnkkHjHJrNvDkDByF55OTUjK4yOfqaqyh2BBz6Y9qdOCUjpr46NWnymUV5PHTpUyfLjv+tTCBs4YcdfbmtGw0m81CTy7aFmAYbnIxHH9W/pW8pxhG83oePFNzsfa/wkb/ik9CPrbDIHc89vzr3CzYb8dM569BXzP4F8UaR4e0fTdNvrvbJZwhWLIUU7ffp6V69YeN/Dl2AYtYsfnbOTdIHX0+UnOa/H8ywuIli6tSMHZybvZ21fp1P7j4Gz/JqmQ4KhHFU3UjSgnHnjdNRSate+jO78RTGPw5rqODkaVOU+br+7bBH6V8k6DrE0FrDHdW6XaJGFEm4rJjHABzmvozX9fsbzwzrXl3MEsg0qdA0cquG/dn3/AM4r5H0jVLW2jS2mlTzMZwHDNj1+nFfR8GUYuniVUj1hv6Pofmf0gMfVpYjKamCrOMuWs7xk09XT6prsey2mr6NIMmDVrdsbT5F6SuR3AYmtaK/t2IMOpX8Sg8LcxRThenHQH9a83tLm2nAeKZD24cf57VqKrtnbISCACR0r6urlOXVrudCL/wC3V/kfieB8QePMrcfqGcYmNv8Ap9Ua+5ya/A786i6ncl7ZyNtBIkgaM/oWFSw6nIWClYHyesUxVP1Arz1UlXHzkY9MkjHrVlJLlQCJDjB+QDtXm1eGsprO6pWv2bX62Pt8v+kL4rYBq+Ze0X/TynSl975E/wAT02O7YjHlFieP3cqSk+3BqZNRWMkSJKgPXch+X8q8yju7pM4b2Jzjr71P/aV9wd+RjKnPzDPWvOq8GYDeE5r5r/I+4wP0sfEHDuMcXhsNV7vlnBv7ptfgdjq+q2IsboeeiOYmZAw+8QOg46+1fJGmeIvF/hHxFe+INKsLhFud0LxXljI1rcxZyNwwO4yCDn9a+gjqt8G/1pGDux0C08eILxGxu8zcCCHQOvP8q68s4ewuAjVpzftIzSTUl0/rU+W478f+JuMcTgMbhqSwdfCyc4TpTlzczSSd3a1ldW1unqcFY/tDammF1fw5A4yCz2d00LD1O1wR+tdxpvxz8H3mBem/0x3GGFxbeZEp9d6ZAFZ9zc29y7G503TpSeD5loj/ANKybjRvC9yMz6Dp5I6vFH5RyfXGKyxHCeS1l7tNw/wyf5O525N9J7xWyyUXisXDExWlq1KL/wDJqfs5fe2ezaZ4x8M6uMafrVjcMwGEW5VXxnpsJz39K6ASxnHlsrAjBOcj618xSeD/AAhIdw02SBh/Hb3jxlffvUsGmR6e27TPEniXTgDlI1vxdQjHT5XBFePX4H1vhq+i2Ult81/8ifreS/S/pTSjxHk2vWdCp/7ZNf8AuQ+mGAIP3emMk5GaoSpkEkdOfu8j2NeO2XifX7IIJNdg1KNTk/btOEUzDP8AfjYDP4V0kPjuNsJdQIpzktDJuVvXgjP/AOqvCq8LZvh5WVPmS6xd9PR2/I/WMp+kR4TZ5FKtjJYab+zWpyjb1nHmh/5Mj7d+AesRaZFBp63TyTXmo/bjbq22ONVUKeOnVc/jWp8VryN9ZuBKyva3sW4hvvBuQQP8fpXzz8KvF1nJrNpNZzeXJZZWSPG2WQOcj24/xr1H4j6ib+1+0AuXhYgMAA3PIJ/+tX7Jk1BwyvD3jZqCTT0d0rfmj/NXxSq0K3iRnGJwlaNWlUxFScJxalGUZy5otNXTVmj4W+MVi1tDcWtwikRzpcW7gcvl+D9cEivNfDtukgjBVWHXDAHNe2/FjytV8L6hfP8ANeaXIoJB2/KMZPvXgHhvWbSNlWSTYf8Ab4ArxuIadSpf2SbVunyP0zwVzHK8PN0cyqwg3P7TSvou569HpqCGNYiYOd263HlSE56lhyfxrrdNt7y9iXTZxC8auFN4sWy58tjtIOOCeeDx071zVhqljPCpW4hc9DtcAn6jNekeGFRlWQANuYykq2DwdqjHfqa+Z4Zq5is3jQU2oauSe1l/ntc/d/GjKeBMH4e188eFpSxL5Y0ZQST55ve8LXsuaTV7O2qZ2fhLwZZ21xaadp1tCXkmSC2G5Ykd5CqjzJDxk5HzMcfSvdUuToSajp3lMt3pFsUugSrtFKSRt3A4OMHkEjmvPfDFwiTS3EpCpFiVmIGDtBJyO+Bn865G6+IFrDpHifXLp12XN87q3Tai/Ki9echVAHqa/TcbOnGG+nU/gDDwr4jEJJXd0tNW29kkeSftA64NYufCtvDdb7mO2nW7iXklfNDRF/oWcCvNND0PeYpJBgEqQPXv/Ss2C4u/Eer3OsXxLPcSkxrniBM/Kg+gI/M16RZQeUioODjHTNflWe5h+9caR/oD4O+H0cJklF5orvftq3f520V/I+vdLZXsbIx42G0jI6lsbBjH5VLe3S20LszBACMggkmuc8HXQutAsJSwZoIfJkIbOCh2kE+vFc74h1Vp5HCs3lq+xQpwHOcdPT+dfkbw06mKlSfd3e1ux/aWHnTqYOnWi004qzX5lu88VSFmS2jYnON5+WMD69TVCI6jqDt5UUsx3AYQbYh75/Hua0tC8MPcBNR1cyCM4eCzU7HYdi/oPpXaFoETyYVWFF4SOP5do+laVMThML7tCN5Xtd7fnqejhYycbx1Wm/8Akf3peOPEOmWzTpNdW8bZYBPOBx9fqOcGvhb4i+ONPt5pLREM807OIVdhaq+0HOCxGRg9R0qXWfF2v6mGF1qspS4GZPKCwlxjHJUA9xz7Cvjvx3ALbXr1sysZSsksskxklYsvO9jyenU9sV9/iM2q17+zVkretvv7o/x5wmTKlJKbKvjvxfdCNkOopbM7FRY6YBLKVGAd9x90A9Pk/OvnuLUraw1WG5t444ZTeJdefIS8u4OpBdzljj5efauz1GK+1me207w3pWo+KNU3tEmn6FYPq1y5YfxbBtQEj70hVRjrXoGg/sh/FHxDJZax42ax8JaTnI8PtOH1G+5D7JbkEKg+U5VN3cbhXH7erVqwkk+W+v8AXy/zPRnHC4WDhOSV/vPZ/EfiLxT4cMLa9bW8aTyeU0lqsreQ2Ay7w6KcOCGVhkH1qjY+K5L7DRuzbvvY5r7RsvhH4DuPCllo48aeMfEAj04Ne6BY+EI20WO6VFCwRXks3lsI2AJk4zxhc14l/wAIFpUMMdnYeG00Oe3cxXF6Ll555SCc7oD+7B45x05r16lacYK9ubyu+nf9D5inGhayWvpY4KC9vJwA25wVPJ4XFa1r5buFVizlsfuwZiMYHXp+tdna+BEjfExe8IPBmYgnv90/L+VdRa+HRHiNIkVQQwCR4Ude+PoKxp15u8ovr/X/AAxUlC+mxwlva3T8LFsHUmQ7nb/gI/xrVg0thkyFypOTGj7FPfn8jXoSaNEm0tGSRzgrx0q6mlocssRzjBIO1SSB2pe1bnZbdrkOyaOCg0qEDKgxkDkEEAZ9TXbabawDRbqMyrHLHdRyhWGAwwyhgOvH+FX1sEU7dqMQeVA3ZPpU62KqDg7FbjB+Unp/9ekua977ff8A10Ik22cV/ZzNuxkknGV4QirC6UQAWHJ4IOAe36V2P2JBk7kUbeedzexxQsIUHaGlcnG5TlePT0qeXmd5O7/UT2OYj0yMBWIwpP3cdOoqyLKJRkBQTgZ2EEcf/XrdWylcl8qhIxvLZYAdvQd+xp4sB8xLGT0ZzkmrjSVrNf1oS5JaMxFtoCA213deBuXeDz+AqwLYYAREjYtlmQl5SM/dBIwPrWuLYKCzLxxtGeevT/61PW2UjGMDdjcThgcEn9DW1On7qjIUpWWhQEcEStJsy4xuMhy/PXJ6DpQm+R1QqCoXdktgnPeumg07zI1ESkE/MdwGBn6+ue+a7Pwt8LPE/jW9jstC0DWNbuw4UjTLF7iJAenmT4EaDPdmGMmuulQnUly0lf5XMJ1YRjzMl+G1/beHtbgvLnVNU0uyubZ7O/uNHCy3zRSYyqxu6K+SBlScce1foJ+z58PvAHjnxB4qXUI/EusafpemWN5YDUHk8P3FxJPvE4njTkopXClWwQOpzX0F8K/2efhb8N9O066tNI+0+Ivs8UlxqWvtb6/c2cxiBkSNXjMUQViw+Rc8D5u9c78N7y7tPjB8Q4LTyLyS68L6ZITIfsmBHI0fyhQRwD04H06V9XhMveE5JVrO72PDrYlV3KNO603PdNJ+HXw00DC6b4H8OxXUZ3fa7vTxqs4J6YefefxrtUilihKWNvBaIqg/6PElrGO2AqgDP4dqw5Ne+zAJeW8qSgbEitoxqU8gx94xoN+OOpUYFPXVnvSqQ6jZ6bEBukFw+3UGXHOImwFAz33fSvetG1lscPM46/qf59v/AAcKeEz4Y/4Ks+Ib8mNB4s+BegeJlKA53PHFbS5PfMllI341+McuGyTg/wASsR933Nfvl/wcm6daRf8ABRj4b6nb3rX41T9l/TlluC24K8Os6vFtz0wBGOBxzX4EzqoXGWJYc9hwa55xtXsn0j/6Sj3MO70ISfYz5MA4wMDGAOVIPX+v6VnyxxtzkKV5Ac/WrUoZUySvP3RjGOvH61nyMx42MGHPzcrUWkzWLurlO43E/Nzn7pPzH65696yZVLKUKjYzEtGT8oPqPetKSQ7CHGcLld3QZ9Kz3cNkrkbh0UDH5dadrL3i3a+hkTKwTaC3XKk/NkZ6E+nr29qrM7bGjaMGMnIQ/dHqR+vpV+bIAGV299oJwc4zVCRtpO4ZydoxyffNVyu6a0BNLcpC3jDPtwQSfkfqnPaqbQuJgGG5Cu5NowuewJH9K0QFOBk5x6c9f/10GNhuIIwflwvAJPQ0W0941tF7GYymRjldrjkBfufgfzpyrsTJXqcjaMfmauMmSSwxjnkbQ3403aq7dpyBzxSTb0YNa7FRiwCOcfN0UdOOO9PfMb7GH7wjIT+LtxUxVCmRkAcgdUGfaoXVsrIcFk5DKeevfPX/AOtTSjF37mcrrToKsig8gKQMEZwffirCyqAAvO7jBOR37VnPEWdnUhXJOVbgDueauyH5YnjBjfGyRNo2nH8StTt1W4krux4H42AbxHqGMceXyAf+eacVxzgY7Z6AfSu08Yj/AIqDUAueqcnrjy161xsuDgDr3JHWs1ZO7OjZFNlXJzjrznnmoSi/fzjHHTGPTFWmHUH069aZgjqOM55HX0xVJ2dw12ZRaEE8jr071CbdMjjpz9c1rwWtxdzx21rBJPcTuI4oIlMkjk4xtAr6L8D/AAiFoYdT8RxpPdDDxacQGgt+hBlP8R9ug9656+Lp4dOVR/Lub0sPUrStBaHkvhL4YX2u7L/UVlsNLPKIQFurwdRsB6Kf7x/CvaofAdrb2621nCttAo+RVQE9x8x6k+pr2iHRwANseFGFAHC+36VsQaMmVymcD65xj/CvBr5lUq6vboj06eXwS31Pmi8+HV1cE+WIyucKv3Sfp/nvWBcfDG+QkrA3HGVwwHpzX2rF4eeUKTAPmGFKoAGwOMf41oxeFsfK0BHG4gpgGuZ5lKkm4vfobvKXbQ+BbjwBqVvEztFOkaKWfYGCkY54Fe/vpOln9i6eWG00ybUbf4y3PlXItIf7XiU6bp52ibHmiNucLnHBx3r3/wD4RuE42RKVHyswGec/SvbNb0kXXwP8HaPdmW7SHxZrCWVjcQIdMtLZ49OkYRRbduWmadmbk5YVtDOdLOPVfp5HJiMtqRcbvr+h+M9h4S8QuEnYXFrGwDIMkMw9f0rej0zXrPPlXl0MYO1iWB7dDX6DS+A7WRTusYRx8uxNoHXoKz5vhnp0o5tCATjcFHHsc1us9Ur8xzPLZr3mfC6XvieEAmYOfSWEY/H9atx+Idei4msrebjqAVJr7Fu/hRphJ2o6AHG0xhu3TisC7+EERwYShyODgrnqelbrOqPwyZzyy+aV2j5e/wCEnuApE+lyIcciN99H/CT2uCXguo2Xvs3D0/xr3+7+EF2qkpDvz1K8n9K5e8+E+oIDm2JycABc5rsjmuHmvdkc8sJKLs0zyZfFFgWAaR1HffEV/OrEer2U/KXCrnOCWAH4+1dbdfDW9jzutGOe3l8D9K5258CXEYcrA3U7sL8wH+cVrHH0GtGmyPYSi9EQG8jHSaNge6uNo9s1Va4Du2xwMDIIbmqk/gu4TLeTOp6nAIArOPha8iJ8uS5TIyTuOR9K0WMpXSZCpSi9TTaRgRliQW9ev41C87qADjA4JHIHNZLaPrERIS6lI6bX6LUDW2sRff2ykdAVwDnjrWsa1OWpPs5Jtmq0+3OW3bhkDsOtZ7XRVmbLAZ+7nkVAJdSAZTaKQB94cEfSqE0t6GINkxJXkKc+/pVqpTva5LhPqegeAPEF1pXi3TZIpnRLqb7HIC+FYOCF/Jgpr7EuNS+36Pc+YW328QdkXkgKfvZ9OuRXwg3hvxnp/hiz+IUugX1v4Tk8Qnw7Z+ISE+xyajHCLr7MAG37xH8/3duO+eK+mtC8Wprfg67vVhntrpNOIu0lUosjKvzbT3UnkV6uEqxcJQXQ8XMsNJ1IVo7PRnnfiu7sr/TdetEkYG5hkgESdXcKdhH49a+SLZ2VsByCODXsusaheW0a3MOWeSYuU/vEggAn8a8SCyRO5kjdSXJKlcEGuOcoybkelgoOnBxR1MF9Ih4kYYPBDHB/Kvs74cW01toFhNOCd8KoTKC7Eupbv25NfGGh6VdapOhSN1tI5VS4uGRjGmTyoPc47A191aBKtxo1r5BMYtgAsZAUkKuFz9QB0rTCU1Kbkkc+Z4ioqPsVJ8t72vp93c6HXdYXRfDOuXYZYnFoYoxuKAluNw/Eivi3xf4snFjZaLbSblL/AGq7Qklf9lSPXJz+Ar3j4za+1l4LngiKrdy3MO9X5wN3JxXxfHM80rSSMzyOcszHLZq8XJNuEloTkkJ0HHGU3acZXT81s/kejaT4ovLMKEigPHdSOn+RXc6P4q1G+lKhIURF3yPtPy5HrnrXjNsCSuDkdhjk9K9a0i1W0skjYYlcebKw7Ejp+FfNYrLMtk+d0VzfP/M/V8u8R+PaUPqlDMqkaW1ly7f+A3/E+m/hlrDyeHNYs95821uDIvzE5Ew9f94frXofhvQvtU39pXi7re3b/RonX5ZHB5dvYdvevA/hhdA6rcWGW/02JEAzyxV1P6Amvr5EEENva26okSIE6AFuP8/nX41xdF5fmtVUP+XnvemiTa+d/wAT/Q3wCzCed+GeC9vLmlQ56T1/km+VPf7Mo/JFaQ7sjbkDAwx6e9VFi+Yg44556fQn8q1ZV8pcty3UnqeazJNznaCTxgHOQP8ACvjIqVkorT+n26n7crUY8sf6/pH9sUn7NepW0anxj8SPDmivt3fZfD+myanfJkZwpkK5P1jxXn0f7Ofwttr6e+17S9c+IV28uIn8SamdO0YIpOxhaW4QE4wCsgYcV9ftorKC3lhSx6hOT/nmqE+iuSG+UIv1znrjH+TX6WqfKr0oWf3v7z/GGePxNTSdR/LT8rHj2nWD6FZDT/DenaH4W0uNBHFY6BodvYhQAAMyBdxP+1weKoXGgy3btd3bTXcuC/m3DNM56k8sT7dK9mbTIUAGxc45G3k1WmsEKEovyhSMluvpitvZ88rs5XUb6anjNrpF7HI00IaBsEh45jCyAnpnjrSSaT5krzSBpZXfdK0nMjs2SST3616CLRgDubBGQQxzgZxUL2YzwwOTlSmMHjv39fzrdU7xv310MPaXd2cG2lqFbMXJHBYZP6Uiacu3KoVbPBxgHHfHX1rtXtUC4JLEnrjb+OKpMY1yVUSBTt/drvKntkjjtTatZv8Ar+vMFUurM54aeV2ttYoVHzjGAT2x+HWnCyARvkQHtkEY6dO1bHlvJyieWDhSTlm49un86nWyJQs26UqdwEjc844x0FPkvql9w3Np6nOCDG4bWIIJwgDL+Y/Gmi0MoIUqPmxgHc4/w/8Ar10YRgxBjjVB0Ynbn6CmywqRl49qk43PhVOT27/lWjpSsn0XToJT8jmTprb8gsx7F+enoOlSLahDhhhQNre/fP6VvIsSHaJJHPOVLAxj8T/Sqzu6MwCRyA84jHT0yT+NHJf4e4r3V2zIMBYeWqhQzYGepHU81bW3XHR2A+QkggD6dvX9a6XQYtPl1GNb6JJUfIRJMpEh6gnsce5rutYsoZdPeG3SJUAEkfkqFVce49iTWvIpWm9/60Jk38J47LbiRWOGCqMYA289z+Fe9/AP4JW3xbuvEEc/iaz8PReH7aK9ltHt1vNZ1ZJGcMbZC4UCMICzHIG9eOa8auLQ2ly0LAMQSc5LK/oc/l+VfVf7JcZk+I9/fS7Qmm+EtQnYQwNK0ZkRIFG0DOT5pxnjNdeXRhWxsITjeLZy4uc4YeUqbs0fR/wD+Bvw0ttR8exax4dtPFGpeEvGDaTpd94g/wBJRbYRK8btbjEJcncclTnI6Yr7Iji/suFY7WO0s9PXasdta26W1vbAeoAVAOBwo4r55+Ft3qK+NPjIbCNYbeTxXaiSO4QPeI32Q7n252Dcc4yT06dq99MLGITeaftCZKm8Hmsv+6udq/gBX3+Eo04UeWnFLfb1Pmq9abqXk76L8kbkN3G6IsFoLmQkkzsn2e0bg8hsZP8AwEH618wfD3T7W7+MnxAF+s6SxeG7B7aKyleGBITNIZPM53sd+0Agjhele+i6vkfdLImCpMewBjjjB4/lXzl4Qv5LH4568m9kbU/BLq42gkGHUMZ54wB+FOvbmhfuKlJuTS7H1M622nQmSO8EKFi0axxAR4PABUct9T3rCvr6S6URPbtLFnlp1WVpABzgdB9KZLtuNgKKpA2kiQmJ+vTsDx0qhK1xbtw6LG5DEzEBC3PQjpx3rSTb22Iutj+b7/gtB+xx8KPjz8UPh14nvbTxF4Y+JOn+ADo9h4x03Wi+lLpy6heyizfRWTyXYySyObjeGAYKF4yf57vHH/BNfxtYx2sngbx9o/iKQ2pbULPxDpz6BIs4lkAFvLG0qshj8o5kCneXGNuDX9dv/BRS0W58UfDa/MY3yaDfWbO2XVjFcxv8rduJz+dfmNd2G448tSMc46V8hmOZY3DY+caU7RVtGl2XdXPpsDCnLCR5t/8Agn80vi79kD9orwp5j3Hw71DV4Islrjw1dQa1EcZ5CKwk/wDHa+c9c8OeJfDlwbfxF4b17QpgPmTV9HuNPIPTkyKPTtX9Zs1jnHyAhTjJA79cVzGr+H9G1KFrfVNO0+/hckGG8tUukfPGNjAg/T3qaef14x5qsYvzWn53R0uhFaRP5MnEcgO0AsQVYqc1myQAZUEM3JOeo98/561/Sz4u/ZM+A3jRpH1b4Y+HreSQkNdabanRr4nHXdAVwc+vpXzJ4q/4Jo/CbU/Ol8K+KPFnhWVgdkT3EeuWienySqHI+j120+IMHUko1YyT+9ff/wAAHRklofhjLAUyCQpXn5jnI7/59qrm3V92540Gc/Pncc56AZr9OfGH/BNP4o6ejSeEPGPhXxPGhOy21SGfQbxhjP3gJI8/UjrXy54s/ZF/aI8HmeTUfhlrN7bxjm88PSR6/bMB1OIm3/mvavRp5pl9f+HVj89H+NiHTmtWj5ie2CnCPHIARyp6enHB5qs0btk8gE+mT/8AWrqdU0HWdEnNtrmj6lo92nytDq+nTabIO3SRR79M1jbcEv5YfJJJLbkI/wA/yrt+K076CTs9jNKbdwBzxgAjP5+lR8YwwC+uRtBx/X/GrzAnAzwBg4GT/n/Cq0kOBvHO7jDcZFaLVXSFeT0KT9PkIHcc5wKrs3JLA7sYznA+pqSU7cjHJ4UnIGKotJ1Vt2AcjByQfaoe/O9ja6sW0ww5K5DDJLbsZ9KmXcQOPlyVO4ZBFZ8TqpICFlI7jp6VehkVsglvcFeO5AIoXuq6JSi7W3PB/GeG8QXxHQFAcf8AXNR/SuOf+LHTHJ64/wA812HjPK+IdRyMfvEOMdf3ajpXGuQM9OenHWs07LmRaTsQnqcAY6dcDNb3h7wzq3im/Sw0m0edjjz5iMW9sO7SN2+nU12ngD4Wa141lS6mD6doiviS+kTDXOOqwA9T/tdBX234V8Dab4esYdP0qzWCBOXYDdNcHH3pGxlif0rzcdmkMLBxp2c/y/rsduGwkqr5p6RPMvA/wy0rwlAk2wXmryLtnv5o8MMgErED91efqfWvVYNHMpHynJ6kfP34FeiWXh1nKbI+M85GW9/8+9dbZ+FANpEYweCNmCRXytTGutJzm05f10PVpqFNcsEeZWnh9ztO0J0JXv8ASt+38OyAlfKyWIBGAoGOoBr1my8KhDkqVAGQcjA/z/Suih0S3jBZwDgcnGSx+lcNbEvl937rG0JrmVjhdM0ARxxloV2BMscYCGt+30B5iGeF4oVb5FK7Xk+o7Djp3/SvQ7TRwVjJi5XkBjhB9R/nrW7FpwUDKMMAndtLAYGK4lPnir6L+tPJnu06yUFGx5fL4Yt44d6worqwBGwYGT1/z61MdJkmt4LRnkNvbs0kNuZC0ELPtLsq9Bu2rnHXaPSvTLjTlaE/xKWHQYI5OMZqOLSZF4CB89GH3hS5m2rap6fPTY4sXVj7RHmB8MhySoHUAAnaB0/zxUM3hlgSpjJDDgg8/XNeyLpTBQDtwTk5GN3Spf7KB/hxgckDcBnHApqpZ2UrPvb/AIa7ORVIttHhb+F8ZJhYknGVXJ/zxVCTwxj5vJYsOAQCQewz+X619BnR1BOVAA5yOCeetN/sUHcCMDoDjCtQ6tRK0brvf+tSHVhJWkj52Phkfxxgg+gzgiq7+FQVOITgjA4569K+iX0CFs7oVAyBuC5z2qvNoUMSE+VnJARe2ewA9f8AE1Sq1pR+K6v/AF/SBKm+h80XXhKOVgnkKWPzMWjHCd/x5rMuPAFnIPmsUJ4x+7AP5V9MHw2Duc7d7fM+R8q+y+3bFQS+HTkALuyMHBwST0rP6zUhrfTy3/HqKVKlPRHybe/DbTCGL2yxhVzwNvB9T0rgb/wT4ZjeRDKARzhE3AHOD/Svof4h6lDpznSrYqJk/wCPohgxQ8YTI/WvALi5Mkj55JbGMZGPevMxHEOLoV/Y4Z35d2/yW3zfc/pbw8+j1l+f8P08/wCK6lWn7ZXp06bjF8nScnKMvi3ikl7tm97LjbnwH4ekZhFfQo3YSRmPr07c1jXHwxspATBc2khHBAlG4j2H5V3EoU/NtPcHP86zmcZPGOerc598110OJ8cre1S27v8AyevyPo8d9Fzhmd3gcxrQ/wAUYT/JQPP7n4WzqfliBXHBUhi1cxqHgG7soZphZzSrDGZPLhiLySYGcAdzx0r2PzJMkxyyRlRyVcr+VSC+vkYk3Mw9Nx3AH1Oc16dPi56SnD9dPnY+Lx/0W83hd5dmlKXbnhKF/ucxfjR4V1Xwd+yL8CdO17QtS0K48S+Odc+IGn6fqtlJY3ep2kltZWlpdwqwAkhkVZNkqEq2GGcjj5s0vxBFa2dpBqS3cVksCWxis2jDE4AOSRzjng9TX0b4x1G88aaRoei6zJCbTw9HLFYyWsAhuJUlkaTbMTlSFZm2hAvBOcnmvE9b+GUd8mLLWHg2nlJrYSRkdgcEV79Di7CKfNGfJd31Tenyv06/kfBY36OPH+GptToU666ezqJPfopuDOEv2sr+9mW2e0vLB2KRQzW/2WZSOQS64Kt3ww7eleNeKbCA6zPFpG+e2EaeY7oQVkK5kUHHIU5Ge9ewXfwm8WxSGe01TT5iAY1EUz2zsDwM5GOx71r2Xwvvyqfb7hDOqLna+4Mcda9p8SZZViuStFy6q9n+J8JjPCnjvKJyeKyqvyLqqcpr74KSK/w6uIz4YtNHhEEN3bzTT3sN3AJI7qR3O0kdT8m0ZBBG2vSbXWLjR4pIJLCSAyjKzxbprFSMc56gdK8/u/Amt6UBeaWHnEZJYW7ZmB69Bzj1rOe51loZZLrVNRhlVgogLOi2+BgAjoc16FDOqEaacEm/Jo+GxfDWMVdxxEXB9pxlF/c7HJ/EfxGNRjubA+ZciacCW5YFI1ZTkBVPP4nivFBEsbDyySRyOMk817Bqdlc6hPGL+6jmgL/u3KCORW9Hxwcjv7VYt/AYlyQn0OMA/Sqq5lSn776hTwU8LH2TR5/4agnur6MNkwxDzJNw4b0X+VetREBQwyBnjJx+FZkWkxaXLJDEBvUhXbgAY7VfB3FFXACdcHHsM1zzarvmW1j1MGvZ02up2vga7Fp4p0ad8rGL5EJDY+VjtP8AM191qiMqHnaBwOpPPf8AOvzy0qZ4L21lVsNFKsikkcFSG/pX6A6ZdJc6bZXMY3LcW6zBs5PzKDj9a/K/EbBuFTDYtLRpxf3pr82f3R9ErOIzy7N8jm/ejOnVir/zJwk1/wCAR+8fdcE7RkKMFuR6f/XrLY8fITkjHoAc1o3EgIxzvB49PXk1ju2OANpJB4OQM+gr81hDlal57L5L+tz+uuWdV8m7P9C+4VAxWb91IflCSp5Wcd89Dz6Vi3UCA7gQxAIJ7ce1dXqUkZVgwTbjDCQZGPfPHrXD3LwtuNpLIrbSdkIMtux6cg/KO3Qiv1101s3dev6n+JqbexmzRruYLwep4zn61nThdrfKOBks3GPXim3L6kG+eOFYsYL27G4n/FDgD8C1UWSGZvmkeZxkMkz4I99hxj8qmDjbkitfw0K95K7MALvlMcMbXDltoWFdznnAH1Pam3On39rcSW93bTWEqY3w3KMl3H0I3IwGMgg8+te3+BviJ4e8F6LrSjwVpMnjWJQvhnxSU857MuWWRpo2JQugIaNkVeeD61yPhzwj4w+ImtTLplje6vd3Uxnv9QuJSIImkJZnubhuF3fMeTknoDXpfVozhGNKfNUfRLb18/RHP7Wzk6itFd2eby2MTRpI0iybpGXy3JZ0wF5K42gHOBj0NPW0VQNsZUdF3LtGB/ntXR2t8thZ6/ot5oUV3c3rxQwXd2rx3WiTW8x3PDjBLMvmRkNwQxJBIGPpf4P/ALMuseO9Mg8ReJ9Tj8L+HbkGWxVUE+s6go4EiRsQqR5z8z5LdlxzWmHwFavV9hQV5ddNvJsyrYinSjzzdkfILWsm4h2jiUDGBHnr2A+lQzIqA+WryM/Pznaq/hX6Pa5+xp4at7M3mm/ES5iwpcLqGjx3SPjAOHjkU989K8f8H/s4adrvirxboGqeLms4PC1zFALmw0kyPqqyhm3IHf8AdnA6Hdya7amRY6nNQmlrtqvyMY5lhpRbi9t9z48aANbSzyyW4kR1ijtAjCebcGJYEDG1doB5z84464x57YKckEyHkK5ZsZ9B/npX3Pqf7OfhrRPiX4J8Iz6zq+p6b4ntL69ubhYYrG8tVtoy0YTAIySATkHpjHNbHjj9kzwxYabealovjh9PmtuceLI4bDTQBklTdqQAewO09Oneo/sbHavR289f8hrMKHNFX3Pz4FqAPNlfGc8dmz6f/XpZJYI12qAMdQTgj6mruptDY3M9rFJFcyQytEHtSbiF9pIJRwMFTjIPQ+tcvctcMz/KkGMPvb53bPXgcD9a8GV+ZxWh6MY82p0GkXrw3sTIYigPzNKxCAZGQSfWvT3S3uYm8iF13g5dHMEZGOee457A143oggj1G2GoSXH2SSVY7qZFWSeOMsA7Rg8bgCSOnIr9avAXwa+Gvhuy07WNItV8ST3FvHeWWs65KNScq6h1eKHiJMgg8KSM9eK9HLMBVx7fK0ku+9vLucuKxEMKlzK7Z+eOm+Dtc8Q6lp8Nr4e13XYfO+zXaaDasLjauAVD7dgO08FyB61+jXw98BeFfh14cmu9L8M6n4dvtS0822p3Oq3UOqavluUikaBmjUb9h2oABxnmvXlfykAOy3hI3KsSCPPbkKAOaztav4v7Nu44USLyItw3jLs29eoPT3r6zA5XRwF5J8z7tI8TE42piEo2tH1PI/h/q6f8LM+IpsLmMJfW2malJCGU5kSIwTK+O6sSGXqD1FfQwvYpYvNVv4cMyZMkTD6envXzP8L1gfUPiZDPCsjxePriVmKqrL5saMSrdRnGePSvUYXuLeRns9Qntx/CLgC6T1xtOW/WvQw1R8l1s2/zMK9NSa5d7L8ju4p9zefJdIkDN86lmJcjGSTjj6185PNawfHzTymXivvCmqWeW6+ZHcCdW65Pyn9BxXtEEl1diQSw2rTbwyvbE2MknPG1ZAVP03A1856xqtmfjf4Q+wyXCTwNfJqQuomzZQT2uxJJWA2hGlVkDZxuAHplYuekWu6/MihTtN97P8j6ULwwIIxJOrHEhkRiijI4z71ffWLZY1UiSchApDJ8pxxw2ePrWKuo6c0MrzzFkRQZblV2Qx9ssx4Huc15P4l+L3gXw9IsDeJtLu5lc77PTy19fkj/AKZoCQP9rO31NVUrU6KcqkkkVGi6suWKbZ8lft9mO+j+G12sfktFJqVqWklEhbP2NgFwK/MW/VEbLMCeuFGXH/Aa+/f2r/iD4e+IWi+Go9NmaK50nVZpJ1eImTy5o1AJkB2ggxrwoPU8ivhaa2jQnHDEcM3zOee5618Jm9ajWx0qtNpppa627H0+Apunh4xmrNXOHuLa4kYlFSGPB3fxTN347D9aynso0J2qdzHLb8l2/H+ldxNbPyVGQTyQcEj6fn9ayZbYlPmOCM8DlsH1/WvLi4tc0l+n3Ha9Xc5N4CQw25wBnAJxVGWDcNwGcDgEbSv1/Wupe2I4wFwPu55PPcms+WA4xgbsHKgYU/5/rWrnZa6iOVe1yTlBljg7f4cdqqSWe8EHjA49/Yf57V0skG0t1GBkEY46/wD1qryQgHH8JbOSNxHFTZctoMDzfW/B+ha7CYNb0LS9WgbjZqFhFejHTgOpHP8AWvnfxf8Asd/s/eL/ADX1H4baLY3EuR9r0MPolyvuDAyj8wa+wpIV5wSoxkLnk1QkgGduQM/MDgHnvxTcp0pKdKo4vq02hOKlo0flX4u/4JofDq981/B/jPxT4clOWS3v/J120U9QDuCSY7fer5h8Yf8ABOL4yaN5lx4a8Q+EfFsEQLRwyyT6FfMPTayvHn/gYH0r93bpVi4wHd/uRKvzt0zkfXueKz30+VsG5G1T8qQI2VA9W9e3tXo087zCguWNRy9Un267/iL2UL3asfzFeL/2aPj54SSaTWPhR4sNpAxD32j2Q16xOOpDwFzj3xXgV9aXGnzPbana3en3CkiSC+s5LOdMdijgEEdOlf13vZ5XC4CgZHyg4HPA7Vw3iT4eeDPFcLW/iXwl4c8QROuwjVdIgvCQRzgspPc967aXFFanFRxNG/mm1+Fn+ZEqK3h+J/J6iBvu9CCA27Bq/CAMMBkFgD3Ycc5/Kv6E/GP7Bf7OXioytB4Mm8L3UpJW48K6jLpiKxySwiy0eB6bQOK+dPE3/BMLw9/Zs7+B/iNrcOtjUQ8EHiWygudGFp5Z3Rs0KrL53mbCH+7s3ArnBr0aXEeXTVpqSfmv8m/yRKpVFrFI/AHxksj+I75I0aSV5ECIi7mYlFwoA/lXtfww+A13qr2us+K7aRYDia20XBEkoPIac9gf7nU98V+mfhD/AIJu+LPDPiS88ReKtW0LU77zitlJpxlkhtYwoTdtdRhmGck9Aa+nNG/ZvXSVQbLZpEIUkjdIv58f/rrzcwz+Mr0ME/n/AJdj0KFGMVz1H8j4X0D4eSpBFDDZiGCNQsaJH5ccYHQKB0A4r1LTvAqoYjIoz3GOR25r7Dj+EBtgqtgAc4xtH+eMVqQ/DeKNVKRgnHQjkdP/AK5r5yVeU5KU3Zv87rX+t+h1e1jY+VrPwtDHsIhZiMBcL97OP/rflXQReH5PKKiEgfdAUbQOvf8AKvpP/hB0iXcsGRuAwg4456/rUUnhmFMRrEZZCMlCAuPQk9AOKz9pyaqSen9eo41E3Znz9HoDR7GIIDfdVRvPHB/z7Vfh8NtvVnyZC2/aDtHXt+te7x+F2T5hArSMBuZ05UdgM9Bx0+lWItAMZCmJcZ3bdvJPfH6/lUuNO6Xl6/1/Xc1jUSklE8qg0PjlCR13HPNbUGigbl8sngchQuc8j/PvXqq6Eg2skSkkknAwoP8Ak1aj0VEx8pdj8pwuMe9ZOpGyUd/8vwPThWVk0eQXekKYlUrtO4cBQScetV10VzgJGVHViOC2P6c17Dc6SkYUEbQOoAJ/z/8AWqsNJj4IXBVjxjkjFCsk7qz/AOG/plOVOp8a1PLv7KlO1VRFzzyu3BpE0uZRl0Kt6AcN+H9a9PfSlzsIO48k4Df5/wDrVXeyICjy8E8EjgHjr71Tk0rdvx89xLD0Zap2Z599hVQA8bbmHTqR14pGsoiu07kA4BJ6/U13TaduG0x5Y9W7Djn/AD9ahmsEO7bFksMdcD8aJT5oqNvLv/XfyE8FFr3WcJ9gj7j5gM8HcBx1P+e1VP7N+0T+dgtHHlYVPIOerf0Fdw+lr5nloEDKQZmPVcjhfcn+RNPOl7FyodQDnKn5Tx6VnUhzx5d1/TIlg6iT5Hc4mXTwAd0anJ4KjA/z/hXF+M9Sg8MaLc6hLt88IYbRD/HIwOOPbr/+uvXp7aZF+VgQTjlcZxz16V8N/Gjxp/bWsvY2kx+wafutIghykjg4kf8AE8fRRXn5niZYKha655e6v1fn/Vz9Q8HfD+rxzxjSwmMj/sVC1Wu+jin7sL96kvd/w8z6HiGtX7X11PcSStJJLKXZnYgk5JzXMSiMEbSue2M4Bq5cyZLZOcjGRwax5VbJwSQD1Iya+VhTlCNn5H+i9aEElSjH3VoktLLZJLoNlYg8nOegHRvxqvIq9B94jnng/U00s29xlm2/xHjb2xTCQeWDehGcH/8AXXam+Xv5nnNLdERTPQ4OcthuT9KquCp6rjuMfNnnt/nrU7SAYPQDjk/5FVSwwSAcA4KnqOnb/PWnH4br/hn/AF5mOrTckRyY7gE5HHcenNVyydhgD5WHb86WRyGHHYHjkZPtVWR25A3DIGOMGuiP/D99DF2+zowcgcAgY9Rk+lVyxBJLZPrngU1jnPXdwcEcg/5NQbwpBORx+IrqipWTWr/r+upjLr2Y9iMcFRk5OcjNZ8ohl3rNBFJu+Vg8YZTj1qSWQnnO7A+U45/z/jWfJIx9T1z2I9MV0058rTT1020/4HU8nG4XCYiLhXpxkuzSd/vMPUNA8P3IfzdOjTPzGSMmPB9Rjiq+i2yWFvqiCQXcOnWz3UTEZmhjC4AfPXDDGcdxWhO42kqWUkY4BwfevL/EetXOhtevATs1WxOkTDOAFllict+BjAx719FlVXE1K6o87afRu/pvsfzj4vcIcOvI6uOwmDp061PXmhFQe6vflSUk1fdeaM5jKzPLJgvITIW55J9vxqFThjkYBPPPzH/Oaso4aBN2H3Lk4HIB71GI8HeTkLnGRgH0r7qFaMUo2P5VrZZOkuem9CzbOEkzgcMCCTycV9t/DjUjfeDtMdmOYI3tmH8WEY7f0xXw1llYEdWbOeB9K+r/AIM6ibjRbq1fdutblZVwfuhwAf1FfJcd0VicidZXvCUXp5+7+p+/fRjzKWXeJCy+q7RxNGpD/t6PLUX4RZ67K25iWIUY3FgMDA7/AKVVUGU+YVIh+6nZpevJ9F9PWrU0YlBTHy43ygdQOoUfXkn2qs0uHIBXGP4eAtfjdKDgld6/15s/1CyrKqKiq9Zenn/wF+fof6D96oO4yEyt3D8gH6dBWBPMuG/hx7/yFaV393/gP9a5W5Jy3J6Hv7Gv15QSTsf4MR2K1xcKDyXGeBjjmse4KTDZKm8DPOdzj6MDkH6c1LL/AKonvu69+hqoe/0/9mrBqM2lbR/oaw+EypZJo55EjZl6Ntn/AHinIH8Q5719eeEvi94X+HHwrtIdKsLpfFmoiRhFfQh4LmcHY16zLnMCcKgYAsUI/vEfHeqswnYBiB0wDgVZhZpEzIzSGJPKjLksY1GSFXPQDJ4HrXoZfWlh25097dehjXoQrJRqbXPYfhdpmn+OfiPpUHiO+aW11XUJbzUZhIu67fDzsnH3fMYYOP7xxX6s2dtpFvaw2tlvKqiwRGNvKhiQAKFBPAUADgA1+PPw5d4PHXhiWB2hl/tmA+bExjk++B94c9z+dfrhp/3lPcLkHuPlNfU8PzvRnNrVvc8DN42qR7W2+Zuahczm0uYbG3Yx2kEhG5QzMACT19cH8K+fPCczad8XfiXayTQ2zyWNnesC6qGJSLG0nqf3h6V9FSkjSbrBIzBMTg4z+6r5d8Bs1x8W/H887GedfDlttmmPmSrgQgYY89OK9rF/FTfW55WGk7zXS36o63x94A1Dxre6D4j8LeI7zw34l8NiVdPv7i1E9hdCYqXSRSRJtG0jhSpDHOa4W2/Z5ufElyup/GLx1q3jK4gICaTY3L2OjxY6AsMEccYjVOvU9a+kLP8A9nx+hqG54cgdPLZse/HNZywtKpLnmrv8Pu2No1qq9xO3n1+8/JD43aV4f8MfEfxHoug2h0zSrSeOO1shC9uIN0UbNt3ZLKSSQxJ3CvJ5ILSS2SVo1YuNrnHQjOO+c9K+k/2uVUfEmxIUAnwtZMcDqfMuOfrwPyr5ki5tHB5Hmg4PPJxmvzjNaUKWYVYxWl/0TsfXYOTlhoSe9kZkka27IsYK4HXpg59a+5P2dPi5qVpbW3h3Wr2O60S3aLS7MzoqS6EZmIt5DL1aGSQmJt/3GkiwQCQPipwDvJAJ2LyR7ivUvhiAdX8TREAxSeDNSMkZGY32W29cjocMqsPQqD1Fb5RWqUsVBRe7sZY2EalNqSP1dhkaeRricpHHbncxJyXbsv4nt9arak4n0bVZQiyTRW0rxtu54UnOOvGP1rnvCTvN8P8AwxNM7SzTafBLNNIxeWVjbrlmY8k+5rVnAGnakQME6XNkjgn92a+/T5ocz6o+YkrXt3seP/DSfd4u+K0DEBW8RW2oFRwD51ux6/hXsrGNQxYqgHJ4BJOe2frXgPw0Zv8AhNPigdzZ3aWc55/495K0vitqF/ZaJcy2d9eWkm3HmW1y8D9B3Ug1yUans8M52vZy/Ns7JR56ij5L8kep3nirSdEUyahf2drbdZZb65WKIYP+0ee/TNfIdp8afCvh74t6/wCI7iK51qwuvDT6JZwacoWS6kF55ynDdE2g8njoa+a/EWoX9zHdTXF9eTzBTiWa5eWUc/3ic1xKfL9mZeGdCXYcFzxyT3r5vGZ5iHUVOnFLle+/+R6dHL6Su5O916H2H46+OfhXxZZyWc3hSCytWyUs4bwxXbZ6l7mIrtOcfKinGPv18ma3qOnvNKukI9rBI5PkSSNMF/3pid7n3cmspydw57H+dZsnAXHGQc+/yiuDEYuvivfru7t2SOylQhRtGntuct4ouFaxKyoYi0nyMp8xT9T15+lcI0cMmCkyF2O5h5vznjGNvX8q7jxAAbAAgECUEAjOODXn98iNApZFYhOCygkV5dSXK9N7bnU1fQgmgUFgoZBjBBO4j6D61jzoqNg7znseSPpViCSQhwXchQMAsSBz2ps3+sf2UEe3FTD3pKVti1FKxktAxUk7m4ygHHrz+lU2hckDbk44BPT1Of8AGts8nB5GDx271Rl4kQDgZxgfU1SlJN+RK3MOSEg45Ix35zjNU2hyCAu0c7gDkAjit2QALwAOM9PdqoN0Ps/HtWkZXf8AVw0b0MKSGNVd2zgoWPONuOuazhbzXGfKAijPWWRMMf8AcX+p/WtO55uoFPK7C208rkHg4qyANzcdCcflRFuS00tv5mqikYS2MUQK5HmMdzufmkkJPUmqs1twQM5JztHatq4AyOB98Dp7VTlJLrkk8j+lFSfs3oLl11MFoPl6jIIJVRtAqtJbhgzY+XHBXGB71tEDYOByefeqrgB3AAwY+Rjg/Ka5nHnjd9H/AEw5FuYzxkFsKCMYUkBMdKqPbueQAGAyw7fjzW0APm47/wBBUMgARsAD5+1W/dSfcfLZ3RytxETM3B255HOWzjkfn2rNns7ViSyxs5Xcwdctj1Brob4ASkAADaDjH0rOcDDcDt/IVgo8zuytbWOVuNLicsBGwUYwQQVJ7dfpWfJoYLAqFGRu2kbCOMdq7J+FwOBnp2qlITsbk9Mdf9k1Saaul+fdBexwt7pbRyCGKIvIVJcIweOBexY++eB1P0rOOixwqVw+9sM7spYucdM4/QdK72zRDaqxRSzAszFQSSe5NLPw+BwPK6DgdTSjS542b0Zukjzv+z3XBxjPGCvLUj2BV2HkbcHCnb17/wCNdjcom8fIv3Cfuj+9Wdknbkk4Axk5xwamElKfL0RTVmYv2UcEoRnkEDBOP8amS1OACCcg4wMZHHOP8aut0X6n+a1pMAcEgZ69PYUQjzS9Drp1GkrI5S9gjI5QcHG4A9vStHRdFRka6mhVgwKQpIODn+I/XPFSXAG8DHBIBHY12USr5EHyj/VgdParjTtO1xVptO6OOvNGtNuDGFdjy0Y5H4Vx0tuFkbCgoGKgv6DtmvU7sARggAEg5Pc8mvPLgAeZgD/WelZ1Jcl7Lpf+vuNMNUnK92zCeGMFy45IABBywBJxn+tZtyoQK0Yd5D8sSbCBITwOf88CtxwDCpIBJHJ7nk1mw8zkHkJExQHkL8w6elTdXbS0/rqd8JSTTM9LQJnccyE+ZKwBBZj1PP8ASh4Fx/CRj52BH+e9adwBzx/H/IcVz2tO8el6k8bMjpp87o6MVdCEbBBHQjsaJzVK9ldpf8E6KLdWpGm+rt97sePfFf4heH/DOhaza2+v6YniH7N9nh01bxGvozIdhbYDkbVLHnvX5laprJluZvNuEc+YTu6D161J4lllmvrmaaWSWWS6d5JZHLySElslmPJJ9TXHycsc89evNfN4uSxdfnrq6Sskf6TeGnA+W+HOQzweFk61XESjUnUkuV/CkopJv3Y6tJtu8nqX31BGYAOj5GTtYegpGuUkAJYoccAZOK5e5RAGYKoYgksFAJ4PemWkshDAyORuAwXJFKGFgopxdk2fokfY4mbhytO3e/by/U6N3AzhhyOCD396jEucgspUHoT3qiCSoySflzyfeoJSdjcn73rUygo+n/DnJiMFGn76lsX2eP8A3snPy88dcmqUkiHlRjvg89KpszeUTubO/rn3p7fdWnyRTu9bHkyTdhXlBbGMYHB6j6E/1qrJzuxkn+90PNKSfk569ffpUcn3h/vCrpx5ryuzF2UeZoruyjcQ+SR/+vNVZCpOM9RnIyc+tTycHjjgf1qpJ94f59a6IQTnpoiKsHqmyGQOv8ffJUD5hx2qiXJIwMADqOWz0q5L90+zDHt0qhL90fX+hrspRvZLTpseJXfLdFGfvgkj0YH/AD2FeM/EL/UIc4AlUjqP4ga9mn/1b/7n9K8Y+IP/AB5t/vL/ADWvfyR/7fS9UfjfihafDOMT/lY+ybzIUYHI2BTx+laIX5ezAjJyMf5/+tWVpn/HtEO2On4VqdFAHAyeBwO1fYVbxq8q2P5MpQVTDxcivKuTlRuzxnOBxzXvvwVvzHeXVtISFuLcsADnGwg/414MeS+ew49q9Y+EhI8RQ4JGbeXODjP7s1wZ1CNXJMVSntyN/Nar8T7LwtrTwXiXkVeju8TTh8py5JffGTPrCbdFACWGZm3MVOWJ7A+nGB+FZTEbgwGexz9Dnite85SPPYLj2+UVgTdE/wCun9a/DqKvfysf7ET/AHNJQWy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MLP Kampala Picture.jpg"/>
          <p:cNvPicPr>
            <a:picLocks noChangeAspect="1"/>
          </p:cNvPicPr>
          <p:nvPr/>
        </p:nvPicPr>
        <p:blipFill>
          <a:blip r:embed="rId2" cstate="print"/>
          <a:stretch>
            <a:fillRect/>
          </a:stretch>
        </p:blipFill>
        <p:spPr>
          <a:xfrm>
            <a:off x="741760" y="1852464"/>
            <a:ext cx="10992780" cy="3744416"/>
          </a:xfrm>
          <a:prstGeom prst="rect">
            <a:avLst/>
          </a:prstGeom>
        </p:spPr>
      </p:pic>
      <p:grpSp>
        <p:nvGrpSpPr>
          <p:cNvPr id="1033" name="Group 9"/>
          <p:cNvGrpSpPr>
            <a:grpSpLocks/>
          </p:cNvGrpSpPr>
          <p:nvPr/>
        </p:nvGrpSpPr>
        <p:grpSpPr bwMode="auto">
          <a:xfrm>
            <a:off x="237704" y="412304"/>
            <a:ext cx="6464300" cy="939800"/>
            <a:chOff x="0" y="0"/>
            <a:chExt cx="6464300" cy="940435"/>
          </a:xfrm>
        </p:grpSpPr>
        <p:sp>
          <p:nvSpPr>
            <p:cNvPr id="2" name="Text Box 1"/>
            <p:cNvSpPr txBox="1">
              <a:spLocks noChangeArrowheads="1"/>
            </p:cNvSpPr>
            <p:nvPr/>
          </p:nvSpPr>
          <p:spPr bwMode="auto">
            <a:xfrm>
              <a:off x="0" y="0"/>
              <a:ext cx="6464300" cy="940435"/>
            </a:xfrm>
            <a:prstGeom prst="rect">
              <a:avLst/>
            </a:prstGeom>
            <a:solidFill>
              <a:srgbClr val="C23730"/>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4" name="Picture 2"/>
            <p:cNvPicPr>
              <a:picLocks noChangeAspect="1"/>
            </p:cNvPicPr>
            <p:nvPr/>
          </p:nvPicPr>
          <p:blipFill>
            <a:blip r:embed="rId3" cstate="print"/>
            <a:srcRect/>
            <a:stretch>
              <a:fillRect/>
            </a:stretch>
          </p:blipFill>
          <p:spPr bwMode="auto">
            <a:xfrm>
              <a:off x="114300" y="101600"/>
              <a:ext cx="2052320" cy="737870"/>
            </a:xfrm>
            <a:prstGeom prst="rect">
              <a:avLst/>
            </a:prstGeom>
            <a:noFill/>
          </p:spPr>
        </p:pic>
      </p:grpSp>
      <p:sp>
        <p:nvSpPr>
          <p:cNvPr id="11" name="TextBox 10"/>
          <p:cNvSpPr txBox="1"/>
          <p:nvPr/>
        </p:nvSpPr>
        <p:spPr>
          <a:xfrm>
            <a:off x="813768" y="6388968"/>
            <a:ext cx="11521280" cy="2862322"/>
          </a:xfrm>
          <a:prstGeom prst="rect">
            <a:avLst/>
          </a:prstGeom>
          <a:noFill/>
        </p:spPr>
        <p:txBody>
          <a:bodyPr wrap="square" rtlCol="0">
            <a:spAutoFit/>
          </a:bodyPr>
          <a:lstStyle/>
          <a:p>
            <a:pPr algn="just">
              <a:buFont typeface="Arial" pitchFamily="34" charset="0"/>
              <a:buChar char="•"/>
            </a:pPr>
            <a:r>
              <a:rPr lang="en-US" sz="3000" dirty="0" smtClean="0">
                <a:latin typeface="Times New Roman" pitchFamily="18" charset="0"/>
                <a:cs typeface="Times New Roman" pitchFamily="18" charset="0"/>
              </a:rPr>
              <a:t>Kampala, Uganda  (capacity is 80 entrepreneurs)</a:t>
            </a:r>
          </a:p>
          <a:p>
            <a:pPr algn="just"/>
            <a:endParaRPr lang="en-US" sz="3000" dirty="0" smtClean="0">
              <a:latin typeface="Times New Roman" pitchFamily="18" charset="0"/>
              <a:cs typeface="Times New Roman" pitchFamily="18" charset="0"/>
            </a:endParaRPr>
          </a:p>
          <a:p>
            <a:pPr algn="just">
              <a:buFont typeface="Arial" pitchFamily="34" charset="0"/>
              <a:buChar char="•"/>
            </a:pPr>
            <a:r>
              <a:rPr lang="en-US" sz="3000" dirty="0" smtClean="0">
                <a:latin typeface="Times New Roman" pitchFamily="18" charset="0"/>
                <a:cs typeface="Times New Roman" pitchFamily="18" charset="0"/>
              </a:rPr>
              <a:t>Dar </a:t>
            </a:r>
            <a:r>
              <a:rPr lang="en-US" sz="3000" dirty="0" err="1" smtClean="0">
                <a:latin typeface="Times New Roman" pitchFamily="18" charset="0"/>
                <a:cs typeface="Times New Roman" pitchFamily="18" charset="0"/>
              </a:rPr>
              <a:t>es</a:t>
            </a:r>
            <a:r>
              <a:rPr lang="en-US" sz="3000" dirty="0" smtClean="0">
                <a:latin typeface="Times New Roman" pitchFamily="18" charset="0"/>
                <a:cs typeface="Times New Roman" pitchFamily="18" charset="0"/>
              </a:rPr>
              <a:t> Salaam, Tanzania (capacity is 100 entrepreneurs)</a:t>
            </a:r>
          </a:p>
          <a:p>
            <a:pPr algn="just"/>
            <a:endParaRPr lang="en-US" sz="3000" dirty="0" smtClean="0">
              <a:latin typeface="Times New Roman" pitchFamily="18" charset="0"/>
              <a:cs typeface="Times New Roman" pitchFamily="18" charset="0"/>
            </a:endParaRPr>
          </a:p>
          <a:p>
            <a:pPr algn="just">
              <a:buFont typeface="Arial" pitchFamily="34" charset="0"/>
              <a:buChar char="•"/>
            </a:pPr>
            <a:r>
              <a:rPr lang="en-US" sz="3000" dirty="0" smtClean="0">
                <a:latin typeface="Times New Roman" pitchFamily="18" charset="0"/>
                <a:cs typeface="Times New Roman" pitchFamily="18" charset="0"/>
              </a:rPr>
              <a:t>Coming Soon: (South Africa – July 2013, partnerships with </a:t>
            </a:r>
            <a:r>
              <a:rPr lang="en-US" sz="3000" dirty="0" err="1" smtClean="0">
                <a:latin typeface="Times New Roman" pitchFamily="18" charset="0"/>
                <a:cs typeface="Times New Roman" pitchFamily="18" charset="0"/>
              </a:rPr>
              <a:t>iHubs</a:t>
            </a:r>
            <a:r>
              <a:rPr lang="en-US" sz="3000" dirty="0" smtClean="0">
                <a:latin typeface="Times New Roman" pitchFamily="18" charset="0"/>
                <a:cs typeface="Times New Roman" pitchFamily="18" charset="0"/>
              </a:rPr>
              <a:t> in Kenya – June 2013 and expansion in 8 other countries in 2013)</a:t>
            </a:r>
            <a:endParaRPr lang="en-US" sz="3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2" descr="image2.png"/>
          <p:cNvPicPr>
            <a:picLocks noChangeAspect="1"/>
          </p:cNvPicPr>
          <p:nvPr/>
        </p:nvPicPr>
        <p:blipFill>
          <a:blip r:embed="rId2" cstate="print"/>
          <a:srcRect/>
          <a:stretch>
            <a:fillRect/>
          </a:stretch>
        </p:blipFill>
        <p:spPr bwMode="auto">
          <a:xfrm>
            <a:off x="2687638" y="574675"/>
            <a:ext cx="7602537" cy="3451225"/>
          </a:xfrm>
          <a:prstGeom prst="rect">
            <a:avLst/>
          </a:prstGeom>
          <a:noFill/>
          <a:ln w="12700">
            <a:noFill/>
            <a:miter lim="0"/>
            <a:headEnd/>
            <a:tailEnd/>
          </a:ln>
          <a:effectLst/>
        </p:spPr>
      </p:pic>
      <p:sp>
        <p:nvSpPr>
          <p:cNvPr id="6" name="TextBox 5"/>
          <p:cNvSpPr txBox="1"/>
          <p:nvPr/>
        </p:nvSpPr>
        <p:spPr>
          <a:xfrm>
            <a:off x="957784" y="4516761"/>
            <a:ext cx="10297144" cy="5078313"/>
          </a:xfrm>
          <a:prstGeom prst="rect">
            <a:avLst/>
          </a:prstGeom>
          <a:noFill/>
        </p:spPr>
        <p:txBody>
          <a:bodyPr wrap="square" rtlCol="0">
            <a:spAutoFit/>
          </a:bodyPr>
          <a:lstStyle/>
          <a:p>
            <a:pPr algn="just"/>
            <a:r>
              <a:rPr lang="en-US" sz="3200" dirty="0" smtClean="0">
                <a:latin typeface="Times New Roman" pitchFamily="18" charset="0"/>
                <a:cs typeface="Times New Roman" pitchFamily="18" charset="0"/>
              </a:rPr>
              <a:t>Mara Online is an online and mobile eco-system focused on African youth allowing users to communicate, interact and collaborate with each other via social portals, while building communities that are centered around common interests and information needs. </a:t>
            </a:r>
            <a:r>
              <a:rPr lang="en-US" sz="3200" b="1" dirty="0" smtClean="0">
                <a:solidFill>
                  <a:srgbClr val="FF0000"/>
                </a:solidFill>
                <a:latin typeface="Times New Roman" pitchFamily="18" charset="0"/>
                <a:cs typeface="Times New Roman" pitchFamily="18" charset="0"/>
              </a:rPr>
              <a:t>Mara Online is a convergence of web and mobile technology that creates user-driven experiences spanning from educational tools for entrepreneurs to highly interactive mobile applications that provide connectivity to people across the globe. </a:t>
            </a:r>
          </a:p>
          <a:p>
            <a:endParaRPr lang="en-US" dirty="0"/>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3075"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pic>
        <p:nvPicPr>
          <p:cNvPr id="3079"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pic>
        <p:nvPicPr>
          <p:cNvPr id="7169" name="Picture 1"/>
          <p:cNvPicPr>
            <a:picLocks noChangeAspect="1" noChangeArrowheads="1"/>
          </p:cNvPicPr>
          <p:nvPr/>
        </p:nvPicPr>
        <p:blipFill>
          <a:blip r:embed="rId3" cstate="print"/>
          <a:srcRect/>
          <a:stretch>
            <a:fillRect/>
          </a:stretch>
        </p:blipFill>
        <p:spPr bwMode="auto">
          <a:xfrm>
            <a:off x="0" y="1409700"/>
            <a:ext cx="13011150" cy="6707460"/>
          </a:xfrm>
          <a:prstGeom prst="rect">
            <a:avLst/>
          </a:prstGeom>
          <a:noFill/>
          <a:ln w="9525">
            <a:noFill/>
            <a:miter lim="800000"/>
            <a:headEnd/>
            <a:tailEnd/>
          </a:ln>
        </p:spPr>
      </p:pic>
      <p:sp>
        <p:nvSpPr>
          <p:cNvPr id="9" name="TextBox 8"/>
          <p:cNvSpPr txBox="1"/>
          <p:nvPr/>
        </p:nvSpPr>
        <p:spPr>
          <a:xfrm>
            <a:off x="309712" y="412304"/>
            <a:ext cx="9505056" cy="648072"/>
          </a:xfrm>
          <a:prstGeom prst="rect">
            <a:avLst/>
          </a:prstGeom>
          <a:noFill/>
        </p:spPr>
        <p:txBody>
          <a:bodyPr wrap="square" rtlCol="0">
            <a:spAutoFit/>
          </a:bodyPr>
          <a:lstStyle/>
          <a:p>
            <a:pPr algn="l"/>
            <a:r>
              <a:rPr lang="en-US" dirty="0" smtClean="0"/>
              <a:t>Mara Mentor Online</a:t>
            </a:r>
            <a:endParaRPr lang="en-US" dirty="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4099"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4100"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 Online</a:t>
            </a:r>
            <a:endParaRPr lang="en-US" sz="13800" dirty="0" smtClean="0"/>
          </a:p>
        </p:txBody>
      </p:sp>
      <p:pic>
        <p:nvPicPr>
          <p:cNvPr id="4101"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sp>
        <p:nvSpPr>
          <p:cNvPr id="7" name="TextBox 6"/>
          <p:cNvSpPr txBox="1"/>
          <p:nvPr/>
        </p:nvSpPr>
        <p:spPr>
          <a:xfrm>
            <a:off x="381720" y="1780456"/>
            <a:ext cx="11521280" cy="2246769"/>
          </a:xfrm>
          <a:prstGeom prst="rect">
            <a:avLst/>
          </a:prstGeom>
          <a:noFill/>
        </p:spPr>
        <p:txBody>
          <a:bodyPr wrap="square" rtlCol="0">
            <a:spAutoFit/>
          </a:bodyPr>
          <a:lstStyle/>
          <a:p>
            <a:pPr algn="just"/>
            <a:r>
              <a:rPr lang="en-US" sz="2800" dirty="0" smtClean="0">
                <a:latin typeface="Times New Roman" pitchFamily="18" charset="0"/>
                <a:cs typeface="Times New Roman" pitchFamily="18" charset="0"/>
              </a:rPr>
              <a:t>Mara Online (</a:t>
            </a:r>
            <a:r>
              <a:rPr lang="en-US" sz="2800" u="sng" dirty="0" smtClean="0">
                <a:latin typeface="Times New Roman" pitchFamily="18" charset="0"/>
                <a:cs typeface="Times New Roman" pitchFamily="18" charset="0"/>
                <a:hlinkClick r:id="rId3"/>
              </a:rPr>
              <a:t>https://mentor.mara.com/</a:t>
            </a:r>
            <a:r>
              <a:rPr lang="en-US" sz="2800" dirty="0" smtClean="0">
                <a:latin typeface="Times New Roman" pitchFamily="18" charset="0"/>
                <a:cs typeface="Times New Roman" pitchFamily="18" charset="0"/>
              </a:rPr>
              <a:t>) is an unprecedented African online resource and web portal for entrepreneurs to connect virtually with mentors. Mara Online is poised to become the first and largest online community and the premiere choice for entrepreneur resources, mentorship, guidance and advice for business owners not only in Africa but worldwide.</a:t>
            </a:r>
            <a:endParaRPr lang="en-US" sz="2800" dirty="0">
              <a:latin typeface="Times New Roman" pitchFamily="18" charset="0"/>
              <a:cs typeface="Times New Roman" pitchFamily="18" charset="0"/>
            </a:endParaRPr>
          </a:p>
        </p:txBody>
      </p:sp>
      <p:pic>
        <p:nvPicPr>
          <p:cNvPr id="6145" name="Picture 1"/>
          <p:cNvPicPr>
            <a:picLocks noChangeAspect="1" noChangeArrowheads="1"/>
          </p:cNvPicPr>
          <p:nvPr/>
        </p:nvPicPr>
        <p:blipFill>
          <a:blip r:embed="rId4" cstate="print"/>
          <a:srcRect/>
          <a:stretch>
            <a:fillRect/>
          </a:stretch>
        </p:blipFill>
        <p:spPr bwMode="auto">
          <a:xfrm>
            <a:off x="3550072" y="4372744"/>
            <a:ext cx="8644836" cy="4607204"/>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 Online</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pic>
        <p:nvPicPr>
          <p:cNvPr id="2" name="Picture 2"/>
          <p:cNvPicPr>
            <a:picLocks noChangeAspect="1" noChangeArrowheads="1"/>
          </p:cNvPicPr>
          <p:nvPr/>
        </p:nvPicPr>
        <p:blipFill>
          <a:blip r:embed="rId3" cstate="print"/>
          <a:srcRect/>
          <a:stretch>
            <a:fillRect/>
          </a:stretch>
        </p:blipFill>
        <p:spPr bwMode="auto">
          <a:xfrm>
            <a:off x="-6350" y="1780456"/>
            <a:ext cx="13011150" cy="69342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 Online</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0" y="1409700"/>
            <a:ext cx="13011150" cy="69342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sp>
        <p:nvSpPr>
          <p:cNvPr id="8" name="TextBox 7"/>
          <p:cNvSpPr txBox="1"/>
          <p:nvPr/>
        </p:nvSpPr>
        <p:spPr>
          <a:xfrm>
            <a:off x="669752" y="1708448"/>
            <a:ext cx="10945216" cy="8402300"/>
          </a:xfrm>
          <a:prstGeom prst="rect">
            <a:avLst/>
          </a:prstGeom>
          <a:noFill/>
        </p:spPr>
        <p:txBody>
          <a:bodyPr wrap="square" rtlCol="0">
            <a:spAutoFit/>
          </a:bodyPr>
          <a:lstStyle/>
          <a:p>
            <a:pPr algn="just">
              <a:buFont typeface="Arial" pitchFamily="34" charset="0"/>
              <a:buChar char="•"/>
            </a:pPr>
            <a:r>
              <a:rPr lang="en-US" dirty="0" smtClean="0">
                <a:solidFill>
                  <a:srgbClr val="FF0000"/>
                </a:solidFill>
              </a:rPr>
              <a:t>Highlights</a:t>
            </a:r>
          </a:p>
          <a:p>
            <a:pPr lvl="2" algn="just">
              <a:buFont typeface="Arial" pitchFamily="34" charset="0"/>
              <a:buChar char="•"/>
            </a:pPr>
            <a:r>
              <a:rPr lang="en-US" dirty="0" smtClean="0"/>
              <a:t>45,000 YTD registrations for Mara Mentor Online</a:t>
            </a:r>
          </a:p>
          <a:p>
            <a:pPr lvl="2" algn="just">
              <a:buFont typeface="Arial" pitchFamily="34" charset="0"/>
              <a:buChar char="•"/>
            </a:pPr>
            <a:r>
              <a:rPr lang="en-US" dirty="0" smtClean="0"/>
              <a:t>Debate room chats</a:t>
            </a:r>
          </a:p>
          <a:p>
            <a:pPr lvl="2" algn="just">
              <a:buFont typeface="Arial" pitchFamily="34" charset="0"/>
              <a:buChar char="•"/>
            </a:pPr>
            <a:r>
              <a:rPr lang="en-US" dirty="0" smtClean="0"/>
              <a:t>Emerging opportunities to partner with high profile mentors to create an int’l dialogue </a:t>
            </a:r>
          </a:p>
          <a:p>
            <a:pPr lvl="2" algn="just">
              <a:buFont typeface="Arial" pitchFamily="34" charset="0"/>
              <a:buChar char="•"/>
            </a:pPr>
            <a:r>
              <a:rPr lang="en-US" dirty="0" smtClean="0"/>
              <a:t>Network for Teaching Entrepreneurship </a:t>
            </a:r>
          </a:p>
          <a:p>
            <a:pPr lvl="2" algn="just">
              <a:buFont typeface="Arial" pitchFamily="34" charset="0"/>
              <a:buChar char="•"/>
            </a:pPr>
            <a:r>
              <a:rPr lang="en-US" dirty="0" smtClean="0"/>
              <a:t>World Economic Forum Young Global Leaders</a:t>
            </a:r>
          </a:p>
          <a:p>
            <a:pPr algn="just">
              <a:buFont typeface="Arial" pitchFamily="34" charset="0"/>
              <a:buChar char="•"/>
            </a:pPr>
            <a:r>
              <a:rPr lang="en-US" dirty="0" smtClean="0">
                <a:solidFill>
                  <a:srgbClr val="FF0000"/>
                </a:solidFill>
              </a:rPr>
              <a:t>Challenges</a:t>
            </a:r>
          </a:p>
          <a:p>
            <a:pPr lvl="2" algn="just">
              <a:buFont typeface="Arial" pitchFamily="34" charset="0"/>
              <a:buChar char="•"/>
            </a:pPr>
            <a:r>
              <a:rPr lang="en-US" dirty="0" smtClean="0"/>
              <a:t>Children/minors on the website (int’l regulations &amp; monitoring)</a:t>
            </a:r>
          </a:p>
          <a:p>
            <a:pPr lvl="2" algn="just">
              <a:buFont typeface="Arial" pitchFamily="34" charset="0"/>
              <a:buChar char="•"/>
            </a:pPr>
            <a:r>
              <a:rPr lang="en-US" dirty="0" smtClean="0"/>
              <a:t>Meaningful content &amp; exchanges to help aid entrepreneurs</a:t>
            </a:r>
          </a:p>
          <a:p>
            <a:pPr lvl="2" algn="just">
              <a:buFont typeface="Arial" pitchFamily="34" charset="0"/>
              <a:buChar char="•"/>
            </a:pPr>
            <a:r>
              <a:rPr lang="en-US" dirty="0" smtClean="0"/>
              <a:t>Recruiting mentors and mentees ongoing</a:t>
            </a:r>
          </a:p>
          <a:p>
            <a:pPr lvl="2" algn="just">
              <a:buFont typeface="Arial" pitchFamily="34" charset="0"/>
              <a:buChar char="•"/>
            </a:pPr>
            <a:endParaRPr lang="en-US" dirty="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sp>
        <p:nvSpPr>
          <p:cNvPr id="8" name="TextBox 7"/>
          <p:cNvSpPr txBox="1"/>
          <p:nvPr/>
        </p:nvSpPr>
        <p:spPr>
          <a:xfrm>
            <a:off x="597744" y="1276400"/>
            <a:ext cx="10945216" cy="1200329"/>
          </a:xfrm>
          <a:prstGeom prst="rect">
            <a:avLst/>
          </a:prstGeom>
          <a:noFill/>
        </p:spPr>
        <p:txBody>
          <a:bodyPr wrap="square" rtlCol="0">
            <a:spAutoFit/>
          </a:bodyPr>
          <a:lstStyle/>
          <a:p>
            <a:pPr lvl="2" algn="just">
              <a:buFont typeface="Arial" pitchFamily="34" charset="0"/>
              <a:buChar char="•"/>
            </a:pPr>
            <a:r>
              <a:rPr lang="en-US" dirty="0" smtClean="0"/>
              <a:t>Future</a:t>
            </a:r>
          </a:p>
          <a:p>
            <a:pPr lvl="3" algn="just">
              <a:buFont typeface="Arial" pitchFamily="34" charset="0"/>
              <a:buChar char="•"/>
            </a:pPr>
            <a:r>
              <a:rPr lang="en-US" dirty="0" smtClean="0"/>
              <a:t>Mara Mentor in Asia and South America</a:t>
            </a:r>
            <a:endParaRPr lang="en-US" dirty="0"/>
          </a:p>
        </p:txBody>
      </p:sp>
      <p:pic>
        <p:nvPicPr>
          <p:cNvPr id="7" name="Picture 6" descr="Chinese_feed_website.jpg"/>
          <p:cNvPicPr>
            <a:picLocks noChangeAspect="1"/>
          </p:cNvPicPr>
          <p:nvPr/>
        </p:nvPicPr>
        <p:blipFill>
          <a:blip r:embed="rId3" cstate="print"/>
          <a:stretch>
            <a:fillRect/>
          </a:stretch>
        </p:blipFill>
        <p:spPr>
          <a:xfrm>
            <a:off x="237704" y="2788568"/>
            <a:ext cx="7353300" cy="5610225"/>
          </a:xfrm>
          <a:prstGeom prst="rect">
            <a:avLst/>
          </a:prstGeom>
        </p:spPr>
      </p:pic>
      <p:pic>
        <p:nvPicPr>
          <p:cNvPr id="9" name="Picture 8" descr="spanish_home_website.jpg"/>
          <p:cNvPicPr>
            <a:picLocks noChangeAspect="1"/>
          </p:cNvPicPr>
          <p:nvPr/>
        </p:nvPicPr>
        <p:blipFill>
          <a:blip r:embed="rId4" cstate="print"/>
          <a:stretch>
            <a:fillRect/>
          </a:stretch>
        </p:blipFill>
        <p:spPr>
          <a:xfrm>
            <a:off x="4951264" y="4049012"/>
            <a:ext cx="8053536" cy="5704588"/>
          </a:xfrm>
          <a:prstGeom prst="rect">
            <a:avLst/>
          </a:prstGeom>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sp>
        <p:nvSpPr>
          <p:cNvPr id="8" name="TextBox 7"/>
          <p:cNvSpPr txBox="1"/>
          <p:nvPr/>
        </p:nvSpPr>
        <p:spPr>
          <a:xfrm>
            <a:off x="669752" y="1708448"/>
            <a:ext cx="10945216" cy="7848302"/>
          </a:xfrm>
          <a:prstGeom prst="rect">
            <a:avLst/>
          </a:prstGeom>
          <a:noFill/>
        </p:spPr>
        <p:txBody>
          <a:bodyPr wrap="square" rtlCol="0">
            <a:spAutoFit/>
          </a:bodyPr>
          <a:lstStyle/>
          <a:p>
            <a:pPr algn="just">
              <a:buFont typeface="Arial" pitchFamily="34" charset="0"/>
              <a:buChar char="•"/>
            </a:pPr>
            <a:r>
              <a:rPr lang="en-US" dirty="0" smtClean="0">
                <a:solidFill>
                  <a:srgbClr val="FF0000"/>
                </a:solidFill>
              </a:rPr>
              <a:t>Why do we believe this is innovative?</a:t>
            </a:r>
          </a:p>
          <a:p>
            <a:pPr lvl="1" algn="just">
              <a:buFont typeface="Arial" pitchFamily="34" charset="0"/>
              <a:buChar char="•"/>
            </a:pPr>
            <a:r>
              <a:rPr lang="en-US" dirty="0" smtClean="0">
                <a:solidFill>
                  <a:schemeClr val="tx1"/>
                </a:solidFill>
              </a:rPr>
              <a:t>Mobile technology proliferation in Africa and the rest of the developing world</a:t>
            </a:r>
          </a:p>
          <a:p>
            <a:pPr lvl="1" algn="just">
              <a:buFont typeface="Arial" pitchFamily="34" charset="0"/>
              <a:buChar char="•"/>
            </a:pPr>
            <a:r>
              <a:rPr lang="en-US" dirty="0" smtClean="0">
                <a:solidFill>
                  <a:schemeClr val="tx1"/>
                </a:solidFill>
              </a:rPr>
              <a:t>More entrepreneurs sharing ideas &amp; collaborating across borders</a:t>
            </a:r>
          </a:p>
          <a:p>
            <a:pPr lvl="1" algn="just">
              <a:buFont typeface="Arial" pitchFamily="34" charset="0"/>
              <a:buChar char="•"/>
            </a:pPr>
            <a:r>
              <a:rPr lang="en-US" dirty="0" smtClean="0">
                <a:solidFill>
                  <a:schemeClr val="tx1"/>
                </a:solidFill>
              </a:rPr>
              <a:t>Mara Mentor is part of the Mara Online integrative offerings (e.g., Mara Messenger &amp; Mara Connect)</a:t>
            </a:r>
          </a:p>
          <a:p>
            <a:pPr lvl="1" algn="just">
              <a:buFont typeface="Arial" pitchFamily="34" charset="0"/>
              <a:buChar char="•"/>
            </a:pPr>
            <a:r>
              <a:rPr lang="en-US" dirty="0" smtClean="0">
                <a:solidFill>
                  <a:schemeClr val="tx1"/>
                </a:solidFill>
              </a:rPr>
              <a:t>Platform for other mobile apps to be developed and to host other technologies to help entrepreneurs connect around the world</a:t>
            </a:r>
          </a:p>
          <a:p>
            <a:pPr lvl="1" algn="just">
              <a:buFont typeface="Arial" pitchFamily="34" charset="0"/>
              <a:buChar char="•"/>
            </a:pPr>
            <a:r>
              <a:rPr lang="en-US" dirty="0" smtClean="0">
                <a:solidFill>
                  <a:schemeClr val="tx1"/>
                </a:solidFill>
              </a:rPr>
              <a:t>Online learning and entrepreneur-based courses</a:t>
            </a:r>
          </a:p>
          <a:p>
            <a:pPr lvl="1" algn="just">
              <a:buFont typeface="Arial" pitchFamily="34" charset="0"/>
              <a:buChar char="•"/>
            </a:pPr>
            <a:r>
              <a:rPr lang="en-US" dirty="0" smtClean="0">
                <a:solidFill>
                  <a:schemeClr val="tx1"/>
                </a:solidFill>
              </a:rPr>
              <a:t> Leveraging </a:t>
            </a:r>
            <a:r>
              <a:rPr lang="en-US" dirty="0" err="1" smtClean="0">
                <a:solidFill>
                  <a:schemeClr val="tx1"/>
                </a:solidFill>
              </a:rPr>
              <a:t>learnings</a:t>
            </a:r>
            <a:r>
              <a:rPr lang="en-US" dirty="0" smtClean="0">
                <a:solidFill>
                  <a:schemeClr val="tx1"/>
                </a:solidFill>
              </a:rPr>
              <a:t> from the offline program to help entrepreneurs learn more about their craft</a:t>
            </a:r>
          </a:p>
          <a:p>
            <a:pPr lvl="2" algn="just">
              <a:buFont typeface="Arial" pitchFamily="34" charset="0"/>
              <a:buChar char="•"/>
            </a:pPr>
            <a:endParaRPr lang="en-US" dirty="0"/>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
          <p:cNvSpPr>
            <a:spLocks noChangeShapeType="1"/>
          </p:cNvSpPr>
          <p:nvPr/>
        </p:nvSpPr>
        <p:spPr bwMode="auto">
          <a:xfrm>
            <a:off x="0" y="1292225"/>
            <a:ext cx="11212513" cy="0"/>
          </a:xfrm>
          <a:prstGeom prst="line">
            <a:avLst/>
          </a:prstGeom>
          <a:noFill/>
          <a:ln w="54186">
            <a:solidFill>
              <a:srgbClr val="FF0000"/>
            </a:solidFill>
            <a:round/>
            <a:headEnd/>
            <a:tailEnd/>
          </a:ln>
          <a:effectLst/>
        </p:spPr>
        <p:txBody>
          <a:bodyPr/>
          <a:lstStyle/>
          <a:p>
            <a:endParaRPr lang="en-US"/>
          </a:p>
        </p:txBody>
      </p:sp>
      <p:sp>
        <p:nvSpPr>
          <p:cNvPr id="5123" name="Line 2"/>
          <p:cNvSpPr>
            <a:spLocks noChangeShapeType="1"/>
          </p:cNvSpPr>
          <p:nvPr/>
        </p:nvSpPr>
        <p:spPr bwMode="auto">
          <a:xfrm>
            <a:off x="0" y="1189038"/>
            <a:ext cx="11622088" cy="0"/>
          </a:xfrm>
          <a:prstGeom prst="line">
            <a:avLst/>
          </a:prstGeom>
          <a:noFill/>
          <a:ln w="54186">
            <a:solidFill>
              <a:srgbClr val="808080"/>
            </a:solidFill>
            <a:round/>
            <a:headEnd/>
            <a:tailEnd/>
          </a:ln>
          <a:effectLst/>
        </p:spPr>
        <p:txBody>
          <a:bodyPr/>
          <a:lstStyle/>
          <a:p>
            <a:endParaRPr lang="en-US"/>
          </a:p>
        </p:txBody>
      </p:sp>
      <p:sp>
        <p:nvSpPr>
          <p:cNvPr id="5124" name="Rectangle 5"/>
          <p:cNvSpPr>
            <a:spLocks noGrp="1" noChangeArrowheads="1"/>
          </p:cNvSpPr>
          <p:nvPr>
            <p:ph type="title"/>
          </p:nvPr>
        </p:nvSpPr>
        <p:spPr>
          <a:xfrm>
            <a:off x="741363" y="0"/>
            <a:ext cx="11704637" cy="1189038"/>
          </a:xfrm>
        </p:spPr>
        <p:txBody>
          <a:bodyPr lIns="126435" tIns="72248" rIns="126435" bIns="72248"/>
          <a:lstStyle/>
          <a:p>
            <a:pPr algn="l" defTabSz="1300163" eaLnBrk="1"/>
            <a:r>
              <a:rPr lang="en-US" sz="4800" dirty="0" smtClean="0">
                <a:latin typeface="Helvetica" charset="0"/>
                <a:ea typeface="Helvetica" charset="0"/>
                <a:cs typeface="Helvetica" charset="0"/>
                <a:sym typeface="Helvetica" charset="0"/>
              </a:rPr>
              <a:t>Mara Mentor</a:t>
            </a:r>
            <a:endParaRPr lang="en-US" sz="13800" dirty="0" smtClean="0"/>
          </a:p>
        </p:txBody>
      </p:sp>
      <p:pic>
        <p:nvPicPr>
          <p:cNvPr id="5125" name="Picture 7"/>
          <p:cNvPicPr>
            <a:picLocks noChangeAspect="1"/>
          </p:cNvPicPr>
          <p:nvPr/>
        </p:nvPicPr>
        <p:blipFill>
          <a:blip r:embed="rId2" cstate="print"/>
          <a:srcRect/>
          <a:stretch>
            <a:fillRect/>
          </a:stretch>
        </p:blipFill>
        <p:spPr bwMode="auto">
          <a:xfrm>
            <a:off x="11472863" y="26988"/>
            <a:ext cx="1509712" cy="1465262"/>
          </a:xfrm>
          <a:prstGeom prst="rect">
            <a:avLst/>
          </a:prstGeom>
          <a:noFill/>
          <a:ln w="9525">
            <a:noFill/>
            <a:miter lim="800000"/>
            <a:headEnd/>
            <a:tailEnd/>
          </a:ln>
        </p:spPr>
      </p:pic>
      <p:sp>
        <p:nvSpPr>
          <p:cNvPr id="8" name="TextBox 7"/>
          <p:cNvSpPr txBox="1"/>
          <p:nvPr/>
        </p:nvSpPr>
        <p:spPr>
          <a:xfrm>
            <a:off x="885776" y="5020816"/>
            <a:ext cx="10945216" cy="1200329"/>
          </a:xfrm>
          <a:prstGeom prst="rect">
            <a:avLst/>
          </a:prstGeom>
          <a:noFill/>
        </p:spPr>
        <p:txBody>
          <a:bodyPr wrap="square" rtlCol="0">
            <a:spAutoFit/>
          </a:bodyPr>
          <a:lstStyle/>
          <a:p>
            <a:r>
              <a:rPr lang="en-US" dirty="0" smtClean="0">
                <a:solidFill>
                  <a:srgbClr val="FF0000"/>
                </a:solidFill>
              </a:rPr>
              <a:t>Questions?</a:t>
            </a:r>
            <a:endParaRPr lang="en-US" dirty="0" smtClean="0"/>
          </a:p>
          <a:p>
            <a:pPr lvl="2" algn="just">
              <a:buFont typeface="Arial" pitchFamily="34" charset="0"/>
              <a:buChar char="•"/>
            </a:pPr>
            <a:endParaRPr lang="en-US" dirty="0"/>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CC4"/>
        </a:solidFill>
        <a:ln>
          <a:noFill/>
        </a:ln>
        <a:effectLst/>
        <a:extLst>
          <a:ext uri="{91240B29-F687-4F45-9708-019B960494DF}">
            <a14:hiddenLine xmlns=""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solidFill>
          <a:srgbClr val="095CC4"/>
        </a:solidFill>
        <a:ln>
          <a:noFill/>
        </a:ln>
        <a:effectLst/>
        <a:extLst>
          <a:ext uri="{91240B29-F687-4F45-9708-019B960494DF}">
            <a14:hiddenLine xmlns=""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TotalTime>
  <Words>724</Words>
  <Application>Microsoft Office PowerPoint</Application>
  <PresentationFormat>Custom</PresentationFormat>
  <Paragraphs>52</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Our Approach to Business Incubation</vt:lpstr>
      <vt:lpstr>Slide 2</vt:lpstr>
      <vt:lpstr>Our Footprint</vt:lpstr>
      <vt:lpstr>Slide 4</vt:lpstr>
      <vt:lpstr>Slide 5</vt:lpstr>
      <vt:lpstr>Slide 6</vt:lpstr>
      <vt:lpstr>Slide 7</vt:lpstr>
      <vt:lpstr>Mara Mentor Online</vt:lpstr>
      <vt:lpstr>Mara Mentor Online</vt:lpstr>
      <vt:lpstr>Mara Mentor Online</vt:lpstr>
      <vt:lpstr>Mara Mentor</vt:lpstr>
      <vt:lpstr>Mara Mentor</vt:lpstr>
      <vt:lpstr>Mara Mentor</vt:lpstr>
      <vt:lpstr>Mara Mentor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Hetal</dc:creator>
  <cp:lastModifiedBy>Karen</cp:lastModifiedBy>
  <cp:revision>17</cp:revision>
  <dcterms:modified xsi:type="dcterms:W3CDTF">2013-05-29T11:48:18Z</dcterms:modified>
</cp:coreProperties>
</file>