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000" autoAdjust="0"/>
  </p:normalViewPr>
  <p:slideViewPr>
    <p:cSldViewPr>
      <p:cViewPr>
        <p:scale>
          <a:sx n="63" d="100"/>
          <a:sy n="63" d="100"/>
        </p:scale>
        <p:origin x="-1374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67509-DA0A-426C-9074-201DB1485F37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C01EB-CCB0-41D7-8E2F-032C5338B1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54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image of someone using your product etc..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point 1: Describe your story here i.e. seeing a girl studying under </a:t>
            </a:r>
            <a:r>
              <a:rPr lang="en-US" dirty="0" err="1" smtClean="0"/>
              <a:t>lampost</a:t>
            </a:r>
            <a:r>
              <a:rPr lang="en-US" dirty="0" smtClean="0"/>
              <a:t> – your motivations etc..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86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CDF6120-F1F0-4C60-9FE9-39AC71A9C79D}" type="datetimeFigureOut">
              <a:rPr lang="en-US" smtClean="0"/>
              <a:pPr/>
              <a:t>5/22/2013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DF6120-F1F0-4C60-9FE9-39AC71A9C79D}" type="datetimeFigureOut">
              <a:rPr lang="en-US" smtClean="0"/>
              <a:pPr/>
              <a:t>5/22/2013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810000"/>
            <a:ext cx="6858000" cy="990600"/>
          </a:xfrm>
        </p:spPr>
        <p:txBody>
          <a:bodyPr/>
          <a:lstStyle/>
          <a:p>
            <a:r>
              <a:rPr lang="en-US" dirty="0" err="1" smtClean="0"/>
              <a:t>Khaya</a:t>
            </a:r>
            <a:r>
              <a:rPr lang="en-US" dirty="0" smtClean="0"/>
              <a:t> Power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Billy </a:t>
            </a:r>
            <a:r>
              <a:rPr lang="en-US" dirty="0" err="1" smtClean="0"/>
              <a:t>Hadlow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2971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Khaya</a:t>
            </a:r>
            <a:r>
              <a:rPr lang="en-US" dirty="0" smtClean="0"/>
              <a:t> Power?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Innovative energy solution for rural and decentralized populations in South Africa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Provide energy access and an alternative lighting source to paraffin and candles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product: </a:t>
            </a:r>
          </a:p>
          <a:p>
            <a:pPr lvl="1"/>
            <a:r>
              <a:rPr lang="en-US" dirty="0" smtClean="0"/>
              <a:t>A 5 liter container is revamped with a battery </a:t>
            </a:r>
          </a:p>
          <a:p>
            <a:pPr lvl="1"/>
            <a:r>
              <a:rPr lang="en-US" dirty="0" smtClean="0"/>
              <a:t>Charge via solar</a:t>
            </a:r>
          </a:p>
          <a:p>
            <a:pPr lvl="1"/>
            <a:r>
              <a:rPr lang="en-US" dirty="0" smtClean="0"/>
              <a:t>220 volt and Dc power.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7280" y="1295400"/>
            <a:ext cx="3657600" cy="268903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4827" y="4114800"/>
            <a:ext cx="1942505" cy="211455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Model        The Market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err="1" smtClean="0"/>
              <a:t>Khaya</a:t>
            </a:r>
            <a:r>
              <a:rPr lang="en-ZA" dirty="0" smtClean="0"/>
              <a:t> power is  Rental based/Deposit paid.</a:t>
            </a:r>
          </a:p>
          <a:p>
            <a:r>
              <a:rPr lang="en-ZA" dirty="0" smtClean="0"/>
              <a:t>Recharged units exchanged for $1 </a:t>
            </a:r>
          </a:p>
          <a:p>
            <a:r>
              <a:rPr lang="en-ZA" dirty="0" smtClean="0"/>
              <a:t>Accessories are sold at the “Agents”.</a:t>
            </a:r>
          </a:p>
          <a:p>
            <a:r>
              <a:rPr lang="en-US" dirty="0" smtClean="0"/>
              <a:t>Charging stations powered by Solar Panels or 220 volts is made available at “</a:t>
            </a:r>
            <a:r>
              <a:rPr lang="en-US" smtClean="0"/>
              <a:t>Agents”</a:t>
            </a:r>
            <a:endParaRPr lang="en-ZA" dirty="0" smtClean="0"/>
          </a:p>
          <a:p>
            <a:r>
              <a:rPr lang="en-ZA" dirty="0" smtClean="0"/>
              <a:t>Customers save 2 to 4  litters of paraffin per week.</a:t>
            </a:r>
          </a:p>
          <a:p>
            <a:r>
              <a:rPr lang="en-ZA" dirty="0" smtClean="0"/>
              <a:t>Customers save  up to $3 per week on Charging  cell phones.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Informal settlement's</a:t>
            </a:r>
          </a:p>
          <a:p>
            <a:r>
              <a:rPr lang="en-US" dirty="0" smtClean="0"/>
              <a:t>Schools</a:t>
            </a:r>
          </a:p>
          <a:p>
            <a:r>
              <a:rPr lang="en-US" dirty="0" smtClean="0"/>
              <a:t>Rural areas</a:t>
            </a:r>
          </a:p>
          <a:p>
            <a:r>
              <a:rPr lang="en-US" dirty="0" smtClean="0"/>
              <a:t>Taxis and public transport</a:t>
            </a:r>
          </a:p>
          <a:p>
            <a:r>
              <a:rPr lang="en-US" dirty="0" smtClean="0"/>
              <a:t>Leisure Market</a:t>
            </a:r>
          </a:p>
          <a:p>
            <a:endParaRPr lang="en-US" dirty="0"/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3429000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the </a:t>
            </a:r>
            <a:r>
              <a:rPr lang="en-US" smtClean="0"/>
              <a:t>business model innovative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power pack can run various small 12 volt dc devices i.e. LED lights, </a:t>
            </a:r>
            <a:r>
              <a:rPr lang="en-US" dirty="0" err="1" smtClean="0"/>
              <a:t>cellphones</a:t>
            </a:r>
            <a:r>
              <a:rPr lang="en-US" dirty="0" smtClean="0"/>
              <a:t>, radio, shower, rodent repellant, Wi-Fi router and more)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600" dirty="0" smtClean="0">
                <a:solidFill>
                  <a:schemeClr val="tx1"/>
                </a:solidFill>
              </a:rPr>
              <a:t>Security and electronics to control the use and protection of the battery so it can only be charged at a </a:t>
            </a:r>
            <a:r>
              <a:rPr lang="en-US" sz="2600" dirty="0" err="1" smtClean="0">
                <a:solidFill>
                  <a:schemeClr val="tx1"/>
                </a:solidFill>
              </a:rPr>
              <a:t>Khaya</a:t>
            </a:r>
            <a:r>
              <a:rPr lang="en-US" sz="2600" dirty="0" smtClean="0">
                <a:solidFill>
                  <a:schemeClr val="tx1"/>
                </a:solidFill>
              </a:rPr>
              <a:t> charging station</a:t>
            </a:r>
            <a:endParaRPr lang="en-US" dirty="0" smtClean="0"/>
          </a:p>
          <a:p>
            <a:r>
              <a:rPr lang="en-US" dirty="0" smtClean="0"/>
              <a:t>Units are  exchanged once the unit’s power  is depleted.</a:t>
            </a:r>
          </a:p>
          <a:p>
            <a:r>
              <a:rPr lang="en-US" dirty="0" err="1" smtClean="0"/>
              <a:t>Khaya</a:t>
            </a:r>
            <a:r>
              <a:rPr lang="en-US" dirty="0" smtClean="0"/>
              <a:t> power has a </a:t>
            </a:r>
            <a:r>
              <a:rPr lang="en-US" dirty="0" err="1" smtClean="0"/>
              <a:t>cellphone</a:t>
            </a:r>
            <a:r>
              <a:rPr lang="en-US" dirty="0" smtClean="0"/>
              <a:t> based fault reporting system on each unit for Maintenance and Repairs.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041648" cy="49377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L:\Kanini\JPegs\IkhayaPowerIkhayaPower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4880" y="1219200"/>
            <a:ext cx="382524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Customers are Poor</a:t>
            </a:r>
          </a:p>
          <a:p>
            <a:r>
              <a:rPr lang="en-US" dirty="0" smtClean="0"/>
              <a:t>Habits are hard to </a:t>
            </a:r>
            <a:r>
              <a:rPr lang="en-US" dirty="0" smtClean="0"/>
              <a:t>Change</a:t>
            </a:r>
            <a:endParaRPr lang="en-US" dirty="0" smtClean="0"/>
          </a:p>
          <a:p>
            <a:r>
              <a:rPr lang="en-US" dirty="0" smtClean="0"/>
              <a:t>Keeping the business sustainable and building a distribution network.</a:t>
            </a:r>
          </a:p>
          <a:p>
            <a:r>
              <a:rPr lang="en-US" dirty="0" smtClean="0"/>
              <a:t>Funding to role out </a:t>
            </a:r>
            <a:r>
              <a:rPr lang="en-US" dirty="0" err="1" smtClean="0"/>
              <a:t>Khaya</a:t>
            </a:r>
            <a:r>
              <a:rPr lang="en-US" dirty="0" smtClean="0"/>
              <a:t> power in numbers</a:t>
            </a:r>
          </a:p>
          <a:p>
            <a:r>
              <a:rPr lang="en-US" dirty="0" smtClean="0"/>
              <a:t>Keeping units robust and simple to operate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325" y="1524000"/>
            <a:ext cx="4041775" cy="42672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Job Creation – encourage micro and small enterprises in rural communities i.e. sell data through </a:t>
            </a:r>
            <a:r>
              <a:rPr lang="en-US" dirty="0" err="1" smtClean="0"/>
              <a:t>wifi</a:t>
            </a:r>
            <a:r>
              <a:rPr lang="en-US" dirty="0" smtClean="0"/>
              <a:t> router, barber shop etc..</a:t>
            </a:r>
          </a:p>
          <a:p>
            <a:r>
              <a:rPr lang="en-US" dirty="0" smtClean="0"/>
              <a:t> Ability to send and sell units</a:t>
            </a:r>
          </a:p>
          <a:p>
            <a:r>
              <a:rPr lang="en-US" dirty="0" smtClean="0"/>
              <a:t>Issue of maintenance and repair addressed</a:t>
            </a:r>
            <a:endParaRPr lang="en-US" dirty="0"/>
          </a:p>
        </p:txBody>
      </p:sp>
      <p:pic>
        <p:nvPicPr>
          <p:cNvPr id="8" name="Content Placeholder 7" descr="C:\Users\Willy\Pictures\Barber shop.jpg"/>
          <p:cNvPicPr>
            <a:picLocks noGrp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5720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184</TotalTime>
  <Words>320</Words>
  <Application>Microsoft Office PowerPoint</Application>
  <PresentationFormat>On-screen Show (4:3)</PresentationFormat>
  <Paragraphs>45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Origin</vt:lpstr>
      <vt:lpstr>Khaya Power</vt:lpstr>
      <vt:lpstr>What is Khaya Power? </vt:lpstr>
      <vt:lpstr>Business Model        The Market </vt:lpstr>
      <vt:lpstr>How is the business model innovative? </vt:lpstr>
      <vt:lpstr>Challenges </vt:lpstr>
      <vt:lpstr>Opportunities</vt:lpstr>
    </vt:vector>
  </TitlesOfParts>
  <Company>The World Bank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Khaya Power</dc:title>
  <dc:creator>wb448641</dc:creator>
  <cp:lastModifiedBy>wb448641</cp:lastModifiedBy>
  <cp:revision>14</cp:revision>
  <dcterms:created xsi:type="dcterms:W3CDTF">2013-05-21T17:59:22Z</dcterms:created>
  <dcterms:modified xsi:type="dcterms:W3CDTF">2013-05-22T14:01:24Z</dcterms:modified>
</cp:coreProperties>
</file>