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60" r:id="rId4"/>
    <p:sldId id="261" r:id="rId5"/>
    <p:sldId id="258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5DC7E17-6A08-4214-B99B-35F11EE148C5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E0744D0-1D01-48A7-A582-DA54A991F9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116632"/>
            <a:ext cx="9144000" cy="647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2815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-27384"/>
            <a:ext cx="9036496" cy="651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56" y="643736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Imagine Cup 2011, New York – Software Design </a:t>
            </a:r>
          </a:p>
        </p:txBody>
      </p:sp>
    </p:spTree>
    <p:extLst>
      <p:ext uri="{BB962C8B-B14F-4D97-AF65-F5344CB8AC3E}">
        <p14:creationId xmlns:p14="http://schemas.microsoft.com/office/powerpoint/2010/main" val="248835294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2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23731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Startup Week-end in West Africa – Dakar - 2012 </a:t>
            </a:r>
          </a:p>
        </p:txBody>
      </p:sp>
    </p:spTree>
    <p:extLst>
      <p:ext uri="{BB962C8B-B14F-4D97-AF65-F5344CB8AC3E}">
        <p14:creationId xmlns:p14="http://schemas.microsoft.com/office/powerpoint/2010/main" val="964041861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1019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12639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3rd </a:t>
            </a:r>
            <a:r>
              <a:rPr lang="en-US" sz="2400" dirty="0"/>
              <a:t>International Congress on Technical &amp; Vocational Education &amp; </a:t>
            </a:r>
            <a:r>
              <a:rPr lang="en-US" sz="2400" dirty="0" smtClean="0"/>
              <a:t>Training – Shanghai - 2012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9477957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45333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Demo Africa – Kenya - 2012 </a:t>
            </a:r>
          </a:p>
        </p:txBody>
      </p:sp>
    </p:spTree>
    <p:extLst>
      <p:ext uri="{BB962C8B-B14F-4D97-AF65-F5344CB8AC3E}">
        <p14:creationId xmlns:p14="http://schemas.microsoft.com/office/powerpoint/2010/main" val="2637730880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7"/>
          <a:stretch/>
        </p:blipFill>
        <p:spPr>
          <a:xfrm>
            <a:off x="0" y="0"/>
            <a:ext cx="9144000" cy="63315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Girls in ICT Competition – Dakar - 2013</a:t>
            </a:r>
          </a:p>
        </p:txBody>
      </p:sp>
    </p:spTree>
    <p:extLst>
      <p:ext uri="{BB962C8B-B14F-4D97-AF65-F5344CB8AC3E}">
        <p14:creationId xmlns:p14="http://schemas.microsoft.com/office/powerpoint/2010/main" val="415032793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27384"/>
            <a:ext cx="977871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82502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81</TotalTime>
  <Words>47</Words>
  <Application>Microsoft Office PowerPoint</Application>
  <PresentationFormat>On-screen Show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NewsPrint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</cp:revision>
  <dcterms:created xsi:type="dcterms:W3CDTF">2013-05-30T07:31:01Z</dcterms:created>
  <dcterms:modified xsi:type="dcterms:W3CDTF">2013-05-30T08:52:45Z</dcterms:modified>
</cp:coreProperties>
</file>