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7.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8.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9.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10.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1.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p:sldMasterIdLst>
    <p:sldMasterId id="2147486461" r:id="rId1"/>
    <p:sldMasterId id="2147486475" r:id="rId2"/>
    <p:sldMasterId id="2147486519" r:id="rId3"/>
    <p:sldMasterId id="2147486586" r:id="rId4"/>
    <p:sldMasterId id="2147486948" r:id="rId5"/>
    <p:sldMasterId id="2147486954" r:id="rId6"/>
    <p:sldMasterId id="2147486965" r:id="rId7"/>
    <p:sldMasterId id="2147486976" r:id="rId8"/>
    <p:sldMasterId id="2147486982" r:id="rId9"/>
    <p:sldMasterId id="2147486993" r:id="rId10"/>
    <p:sldMasterId id="2147487004" r:id="rId11"/>
    <p:sldMasterId id="2147487015" r:id="rId12"/>
  </p:sldMasterIdLst>
  <p:notesMasterIdLst>
    <p:notesMasterId r:id="rId40"/>
  </p:notesMasterIdLst>
  <p:handoutMasterIdLst>
    <p:handoutMasterId r:id="rId41"/>
  </p:handoutMasterIdLst>
  <p:sldIdLst>
    <p:sldId id="256" r:id="rId13"/>
    <p:sldId id="295" r:id="rId14"/>
    <p:sldId id="296" r:id="rId15"/>
    <p:sldId id="317" r:id="rId16"/>
    <p:sldId id="280" r:id="rId17"/>
    <p:sldId id="281" r:id="rId18"/>
    <p:sldId id="282" r:id="rId19"/>
    <p:sldId id="283" r:id="rId20"/>
    <p:sldId id="284" r:id="rId21"/>
    <p:sldId id="285" r:id="rId22"/>
    <p:sldId id="289" r:id="rId23"/>
    <p:sldId id="290" r:id="rId24"/>
    <p:sldId id="291" r:id="rId25"/>
    <p:sldId id="298" r:id="rId26"/>
    <p:sldId id="314" r:id="rId27"/>
    <p:sldId id="300" r:id="rId28"/>
    <p:sldId id="302" r:id="rId29"/>
    <p:sldId id="292" r:id="rId30"/>
    <p:sldId id="303" r:id="rId31"/>
    <p:sldId id="315" r:id="rId32"/>
    <p:sldId id="313" r:id="rId33"/>
    <p:sldId id="306" r:id="rId34"/>
    <p:sldId id="307" r:id="rId35"/>
    <p:sldId id="308" r:id="rId36"/>
    <p:sldId id="309" r:id="rId37"/>
    <p:sldId id="316" r:id="rId38"/>
    <p:sldId id="311" r:id="rId39"/>
  </p:sldIdLst>
  <p:sldSz cx="9906000" cy="6858000" type="A4"/>
  <p:notesSz cx="7099300" cy="10234613"/>
  <p:defaultTextStyle>
    <a:defPPr>
      <a:defRPr lang="en-US"/>
    </a:defPPr>
    <a:lvl1pPr algn="l" rtl="0" fontAlgn="base">
      <a:spcBef>
        <a:spcPct val="0"/>
      </a:spcBef>
      <a:spcAft>
        <a:spcPct val="0"/>
      </a:spcAft>
      <a:defRPr sz="2000" kern="1200">
        <a:solidFill>
          <a:schemeClr val="tx1"/>
        </a:solidFill>
        <a:latin typeface="Times New Roman" pitchFamily="18" charset="0"/>
        <a:ea typeface="+mn-ea"/>
        <a:cs typeface="Arial" charset="0"/>
      </a:defRPr>
    </a:lvl1pPr>
    <a:lvl2pPr marL="388938" indent="68263" algn="l" rtl="0" fontAlgn="base">
      <a:spcBef>
        <a:spcPct val="0"/>
      </a:spcBef>
      <a:spcAft>
        <a:spcPct val="0"/>
      </a:spcAft>
      <a:defRPr sz="2000" kern="1200">
        <a:solidFill>
          <a:schemeClr val="tx1"/>
        </a:solidFill>
        <a:latin typeface="Times New Roman" pitchFamily="18" charset="0"/>
        <a:ea typeface="+mn-ea"/>
        <a:cs typeface="Arial" charset="0"/>
      </a:defRPr>
    </a:lvl2pPr>
    <a:lvl3pPr marL="777875" indent="136525" algn="l" rtl="0" fontAlgn="base">
      <a:spcBef>
        <a:spcPct val="0"/>
      </a:spcBef>
      <a:spcAft>
        <a:spcPct val="0"/>
      </a:spcAft>
      <a:defRPr sz="2000" kern="1200">
        <a:solidFill>
          <a:schemeClr val="tx1"/>
        </a:solidFill>
        <a:latin typeface="Times New Roman" pitchFamily="18" charset="0"/>
        <a:ea typeface="+mn-ea"/>
        <a:cs typeface="Arial" charset="0"/>
      </a:defRPr>
    </a:lvl3pPr>
    <a:lvl4pPr marL="1168400" indent="203200" algn="l" rtl="0" fontAlgn="base">
      <a:spcBef>
        <a:spcPct val="0"/>
      </a:spcBef>
      <a:spcAft>
        <a:spcPct val="0"/>
      </a:spcAft>
      <a:defRPr sz="2000" kern="1200">
        <a:solidFill>
          <a:schemeClr val="tx1"/>
        </a:solidFill>
        <a:latin typeface="Times New Roman" pitchFamily="18" charset="0"/>
        <a:ea typeface="+mn-ea"/>
        <a:cs typeface="Arial" charset="0"/>
      </a:defRPr>
    </a:lvl4pPr>
    <a:lvl5pPr marL="1557338" indent="271463" algn="l" rtl="0" fontAlgn="base">
      <a:spcBef>
        <a:spcPct val="0"/>
      </a:spcBef>
      <a:spcAft>
        <a:spcPct val="0"/>
      </a:spcAft>
      <a:defRPr sz="2000" kern="1200">
        <a:solidFill>
          <a:schemeClr val="tx1"/>
        </a:solidFill>
        <a:latin typeface="Times New Roman" pitchFamily="18" charset="0"/>
        <a:ea typeface="+mn-ea"/>
        <a:cs typeface="Arial" charset="0"/>
      </a:defRPr>
    </a:lvl5pPr>
    <a:lvl6pPr marL="2286000" algn="l" defTabSz="914400" rtl="0" eaLnBrk="1" latinLnBrk="0" hangingPunct="1">
      <a:defRPr sz="2000" kern="1200">
        <a:solidFill>
          <a:schemeClr val="tx1"/>
        </a:solidFill>
        <a:latin typeface="Times New Roman" pitchFamily="18" charset="0"/>
        <a:ea typeface="+mn-ea"/>
        <a:cs typeface="Arial" charset="0"/>
      </a:defRPr>
    </a:lvl6pPr>
    <a:lvl7pPr marL="2743200" algn="l" defTabSz="914400" rtl="0" eaLnBrk="1" latinLnBrk="0" hangingPunct="1">
      <a:defRPr sz="2000" kern="1200">
        <a:solidFill>
          <a:schemeClr val="tx1"/>
        </a:solidFill>
        <a:latin typeface="Times New Roman" pitchFamily="18" charset="0"/>
        <a:ea typeface="+mn-ea"/>
        <a:cs typeface="Arial" charset="0"/>
      </a:defRPr>
    </a:lvl7pPr>
    <a:lvl8pPr marL="3200400" algn="l" defTabSz="914400" rtl="0" eaLnBrk="1" latinLnBrk="0" hangingPunct="1">
      <a:defRPr sz="2000" kern="1200">
        <a:solidFill>
          <a:schemeClr val="tx1"/>
        </a:solidFill>
        <a:latin typeface="Times New Roman" pitchFamily="18" charset="0"/>
        <a:ea typeface="+mn-ea"/>
        <a:cs typeface="Arial" charset="0"/>
      </a:defRPr>
    </a:lvl8pPr>
    <a:lvl9pPr marL="3657600" algn="l" defTabSz="914400" rtl="0" eaLnBrk="1" latinLnBrk="0" hangingPunct="1">
      <a:defRPr sz="2000"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1D11"/>
    <a:srgbClr val="F77E3B"/>
    <a:srgbClr val="004D96"/>
    <a:srgbClr val="FD933A"/>
    <a:srgbClr val="008A5E"/>
    <a:srgbClr val="F0F0F0"/>
    <a:srgbClr val="FDBB30"/>
    <a:srgbClr val="D5F4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8" autoAdjust="0"/>
    <p:restoredTop sz="98833" autoAdjust="0"/>
  </p:normalViewPr>
  <p:slideViewPr>
    <p:cSldViewPr snapToGrid="0" snapToObjects="1">
      <p:cViewPr>
        <p:scale>
          <a:sx n="63" d="100"/>
          <a:sy n="63" d="100"/>
        </p:scale>
        <p:origin x="-768" y="-544"/>
      </p:cViewPr>
      <p:guideLst>
        <p:guide orient="horz" pos="1049"/>
        <p:guide orient="horz" pos="327"/>
        <p:guide orient="horz" pos="1271"/>
        <p:guide orient="horz" pos="3897"/>
        <p:guide orient="horz" pos="810"/>
        <p:guide orient="horz" pos="2259"/>
        <p:guide orient="horz" pos="2001"/>
        <p:guide orient="horz" pos="3144"/>
        <p:guide pos="122"/>
        <p:guide pos="1805"/>
        <p:guide pos="6069"/>
        <p:guide pos="3120"/>
        <p:guide pos="4742"/>
        <p:guide pos="2014"/>
        <p:guide pos="4521"/>
        <p:guide pos="343"/>
      </p:guideLst>
    </p:cSldViewPr>
  </p:slideViewPr>
  <p:outlineViewPr>
    <p:cViewPr>
      <p:scale>
        <a:sx n="33" d="100"/>
        <a:sy n="33" d="100"/>
      </p:scale>
      <p:origin x="0" y="135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p:scale>
          <a:sx n="125" d="100"/>
          <a:sy n="125" d="100"/>
        </p:scale>
        <p:origin x="-1992" y="1656"/>
      </p:cViewPr>
      <p:guideLst>
        <p:guide orient="horz" pos="3225"/>
        <p:guide pos="2237"/>
      </p:guideLst>
    </p:cSldViewPr>
  </p:notesViewPr>
  <p:gridSpacing cx="36004" cy="36004"/>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8.xml"/><Relationship Id="rId21" Type="http://schemas.openxmlformats.org/officeDocument/2006/relationships/slide" Target="slides/slide9.xml"/><Relationship Id="rId22" Type="http://schemas.openxmlformats.org/officeDocument/2006/relationships/slide" Target="slides/slide10.xml"/><Relationship Id="rId23" Type="http://schemas.openxmlformats.org/officeDocument/2006/relationships/slide" Target="slides/slide11.xml"/><Relationship Id="rId24" Type="http://schemas.openxmlformats.org/officeDocument/2006/relationships/slide" Target="slides/slide12.xml"/><Relationship Id="rId25" Type="http://schemas.openxmlformats.org/officeDocument/2006/relationships/slide" Target="slides/slide13.xml"/><Relationship Id="rId26" Type="http://schemas.openxmlformats.org/officeDocument/2006/relationships/slide" Target="slides/slide14.xml"/><Relationship Id="rId27" Type="http://schemas.openxmlformats.org/officeDocument/2006/relationships/slide" Target="slides/slide15.xml"/><Relationship Id="rId28" Type="http://schemas.openxmlformats.org/officeDocument/2006/relationships/slide" Target="slides/slide16.xml"/><Relationship Id="rId2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 Target="slides/slide18.xml"/><Relationship Id="rId31" Type="http://schemas.openxmlformats.org/officeDocument/2006/relationships/slide" Target="slides/slide19.xml"/><Relationship Id="rId32" Type="http://schemas.openxmlformats.org/officeDocument/2006/relationships/slide" Target="slides/slide20.xml"/><Relationship Id="rId9" Type="http://schemas.openxmlformats.org/officeDocument/2006/relationships/slideMaster" Target="slideMasters/slideMaster9.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33" Type="http://schemas.openxmlformats.org/officeDocument/2006/relationships/slide" Target="slides/slide21.xml"/><Relationship Id="rId34" Type="http://schemas.openxmlformats.org/officeDocument/2006/relationships/slide" Target="slides/slide22.xml"/><Relationship Id="rId35" Type="http://schemas.openxmlformats.org/officeDocument/2006/relationships/slide" Target="slides/slide23.xml"/><Relationship Id="rId36" Type="http://schemas.openxmlformats.org/officeDocument/2006/relationships/slide" Target="slides/slide24.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 Target="slides/slide1.xml"/><Relationship Id="rId14" Type="http://schemas.openxmlformats.org/officeDocument/2006/relationships/slide" Target="slides/slide2.xml"/><Relationship Id="rId15" Type="http://schemas.openxmlformats.org/officeDocument/2006/relationships/slide" Target="slides/slide3.xml"/><Relationship Id="rId16" Type="http://schemas.openxmlformats.org/officeDocument/2006/relationships/slide" Target="slides/slide4.xml"/><Relationship Id="rId17" Type="http://schemas.openxmlformats.org/officeDocument/2006/relationships/slide" Target="slides/slide5.xml"/><Relationship Id="rId18" Type="http://schemas.openxmlformats.org/officeDocument/2006/relationships/slide" Target="slides/slide6.xml"/><Relationship Id="rId19" Type="http://schemas.openxmlformats.org/officeDocument/2006/relationships/slide" Target="slides/slide7.xml"/><Relationship Id="rId37" Type="http://schemas.openxmlformats.org/officeDocument/2006/relationships/slide" Target="slides/slide25.xml"/><Relationship Id="rId38" Type="http://schemas.openxmlformats.org/officeDocument/2006/relationships/slide" Target="slides/slide26.xml"/><Relationship Id="rId39" Type="http://schemas.openxmlformats.org/officeDocument/2006/relationships/slide" Target="slides/slide27.xml"/><Relationship Id="rId40" Type="http://schemas.openxmlformats.org/officeDocument/2006/relationships/notesMaster" Target="notesMasters/notesMaster1.xml"/><Relationship Id="rId41" Type="http://schemas.openxmlformats.org/officeDocument/2006/relationships/handoutMaster" Target="handoutMasters/handoutMaster1.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C:\Content\Dropbox\ICT%20Roadmap%20-%20Document%20Design\1.%20Top%20Level\Participants_v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0667153745204928"/>
          <c:y val="0.0555555555555554"/>
          <c:w val="0.621794871794883"/>
          <c:h val="0.89814814814815"/>
        </c:manualLayout>
      </c:layout>
      <c:doughnutChart>
        <c:varyColors val="1"/>
        <c:ser>
          <c:idx val="0"/>
          <c:order val="0"/>
          <c:cat>
            <c:strRef>
              <c:f>Sheet2!$C$2:$C$8</c:f>
              <c:strCache>
                <c:ptCount val="7"/>
                <c:pt idx="0">
                  <c:v>Academic</c:v>
                </c:pt>
                <c:pt idx="1">
                  <c:v>Industry</c:v>
                </c:pt>
                <c:pt idx="2">
                  <c:v>Government</c:v>
                </c:pt>
                <c:pt idx="3">
                  <c:v>Research</c:v>
                </c:pt>
                <c:pt idx="4">
                  <c:v>Innovation</c:v>
                </c:pt>
                <c:pt idx="5">
                  <c:v>Forum</c:v>
                </c:pt>
                <c:pt idx="6">
                  <c:v>NGO</c:v>
                </c:pt>
              </c:strCache>
            </c:strRef>
          </c:cat>
          <c:val>
            <c:numRef>
              <c:f>Sheet2!$D$2:$D$8</c:f>
              <c:numCache>
                <c:formatCode>General</c:formatCode>
                <c:ptCount val="7"/>
                <c:pt idx="0">
                  <c:v>127.0</c:v>
                </c:pt>
                <c:pt idx="1">
                  <c:v>106.0</c:v>
                </c:pt>
                <c:pt idx="2">
                  <c:v>44.0</c:v>
                </c:pt>
                <c:pt idx="3">
                  <c:v>40.0</c:v>
                </c:pt>
                <c:pt idx="4">
                  <c:v>17.0</c:v>
                </c:pt>
                <c:pt idx="5">
                  <c:v>2.0</c:v>
                </c:pt>
                <c:pt idx="6">
                  <c:v>1.0</c:v>
                </c:pt>
              </c:numCache>
            </c:numRef>
          </c:val>
        </c:ser>
        <c:dLbls>
          <c:showLegendKey val="0"/>
          <c:showVal val="0"/>
          <c:showCatName val="0"/>
          <c:showSerName val="0"/>
          <c:showPercent val="0"/>
          <c:showBubbleSize val="0"/>
          <c:showLeaderLines val="1"/>
        </c:dLbls>
        <c:firstSliceAng val="0"/>
        <c:holeSize val="50"/>
      </c:doughnutChart>
    </c:plotArea>
    <c:plotVisOnly val="1"/>
    <c:dispBlanksAs val="zero"/>
    <c:showDLblsOverMax val="0"/>
  </c:chart>
  <c:spPr>
    <a:noFill/>
  </c:sp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3078163" cy="515938"/>
          </a:xfrm>
          <a:prstGeom prst="rect">
            <a:avLst/>
          </a:prstGeom>
          <a:noFill/>
          <a:ln w="9525">
            <a:noFill/>
            <a:miter lim="800000"/>
            <a:headEnd/>
            <a:tailEnd/>
          </a:ln>
          <a:effectLst/>
        </p:spPr>
        <p:txBody>
          <a:bodyPr vert="horz" wrap="square" lIns="92401" tIns="46200" rIns="92401" bIns="46200" numCol="1" anchor="t" anchorCtr="0" compatLnSpc="1">
            <a:prstTxWarp prst="textNoShape">
              <a:avLst/>
            </a:prstTxWarp>
          </a:bodyPr>
          <a:lstStyle>
            <a:lvl1pPr defTabSz="922915" eaLnBrk="0" hangingPunct="0">
              <a:defRPr sz="1100">
                <a:cs typeface="+mn-cs"/>
              </a:defRPr>
            </a:lvl1pPr>
          </a:lstStyle>
          <a:p>
            <a:pPr>
              <a:defRPr/>
            </a:pPr>
            <a:endParaRPr lang="en-US"/>
          </a:p>
        </p:txBody>
      </p:sp>
      <p:sp>
        <p:nvSpPr>
          <p:cNvPr id="54275" name="Rectangle 3"/>
          <p:cNvSpPr>
            <a:spLocks noGrp="1" noChangeArrowheads="1"/>
          </p:cNvSpPr>
          <p:nvPr>
            <p:ph type="dt" sz="quarter" idx="1"/>
          </p:nvPr>
        </p:nvSpPr>
        <p:spPr bwMode="auto">
          <a:xfrm>
            <a:off x="4021138" y="0"/>
            <a:ext cx="3078162" cy="515938"/>
          </a:xfrm>
          <a:prstGeom prst="rect">
            <a:avLst/>
          </a:prstGeom>
          <a:noFill/>
          <a:ln w="9525">
            <a:noFill/>
            <a:miter lim="800000"/>
            <a:headEnd/>
            <a:tailEnd/>
          </a:ln>
          <a:effectLst/>
        </p:spPr>
        <p:txBody>
          <a:bodyPr vert="horz" wrap="square" lIns="92401" tIns="46200" rIns="92401" bIns="46200" numCol="1" anchor="t" anchorCtr="0" compatLnSpc="1">
            <a:prstTxWarp prst="textNoShape">
              <a:avLst/>
            </a:prstTxWarp>
          </a:bodyPr>
          <a:lstStyle>
            <a:lvl1pPr algn="r" defTabSz="922915" eaLnBrk="0" hangingPunct="0">
              <a:defRPr sz="1100">
                <a:cs typeface="+mn-cs"/>
              </a:defRPr>
            </a:lvl1pPr>
          </a:lstStyle>
          <a:p>
            <a:pPr>
              <a:defRPr/>
            </a:pPr>
            <a:endParaRPr lang="en-US"/>
          </a:p>
        </p:txBody>
      </p:sp>
      <p:sp>
        <p:nvSpPr>
          <p:cNvPr id="54276" name="Rectangle 4"/>
          <p:cNvSpPr>
            <a:spLocks noGrp="1" noChangeArrowheads="1"/>
          </p:cNvSpPr>
          <p:nvPr>
            <p:ph type="ftr" sz="quarter" idx="2"/>
          </p:nvPr>
        </p:nvSpPr>
        <p:spPr bwMode="auto">
          <a:xfrm>
            <a:off x="0" y="9718675"/>
            <a:ext cx="3078163" cy="515938"/>
          </a:xfrm>
          <a:prstGeom prst="rect">
            <a:avLst/>
          </a:prstGeom>
          <a:noFill/>
          <a:ln w="9525">
            <a:noFill/>
            <a:miter lim="800000"/>
            <a:headEnd/>
            <a:tailEnd/>
          </a:ln>
          <a:effectLst/>
        </p:spPr>
        <p:txBody>
          <a:bodyPr vert="horz" wrap="square" lIns="92401" tIns="46200" rIns="92401" bIns="46200" numCol="1" anchor="b" anchorCtr="0" compatLnSpc="1">
            <a:prstTxWarp prst="textNoShape">
              <a:avLst/>
            </a:prstTxWarp>
          </a:bodyPr>
          <a:lstStyle>
            <a:lvl1pPr defTabSz="922915" eaLnBrk="0" hangingPunct="0">
              <a:defRPr sz="1100">
                <a:cs typeface="+mn-cs"/>
              </a:defRPr>
            </a:lvl1pPr>
          </a:lstStyle>
          <a:p>
            <a:pPr>
              <a:defRPr/>
            </a:pPr>
            <a:endParaRPr lang="en-US"/>
          </a:p>
        </p:txBody>
      </p:sp>
      <p:sp>
        <p:nvSpPr>
          <p:cNvPr id="54277" name="Rectangle 5"/>
          <p:cNvSpPr>
            <a:spLocks noGrp="1" noChangeArrowheads="1"/>
          </p:cNvSpPr>
          <p:nvPr>
            <p:ph type="sldNum" sz="quarter" idx="3"/>
          </p:nvPr>
        </p:nvSpPr>
        <p:spPr bwMode="auto">
          <a:xfrm>
            <a:off x="4021138" y="9718675"/>
            <a:ext cx="3078162" cy="515938"/>
          </a:xfrm>
          <a:prstGeom prst="rect">
            <a:avLst/>
          </a:prstGeom>
          <a:noFill/>
          <a:ln w="9525">
            <a:noFill/>
            <a:miter lim="800000"/>
            <a:headEnd/>
            <a:tailEnd/>
          </a:ln>
          <a:effectLst/>
        </p:spPr>
        <p:txBody>
          <a:bodyPr vert="horz" wrap="square" lIns="92401" tIns="46200" rIns="92401" bIns="46200" numCol="1" anchor="b" anchorCtr="0" compatLnSpc="1">
            <a:prstTxWarp prst="textNoShape">
              <a:avLst/>
            </a:prstTxWarp>
          </a:bodyPr>
          <a:lstStyle>
            <a:lvl1pPr algn="r" defTabSz="922915" eaLnBrk="0" hangingPunct="0">
              <a:defRPr sz="1100">
                <a:cs typeface="+mn-cs"/>
              </a:defRPr>
            </a:lvl1pPr>
          </a:lstStyle>
          <a:p>
            <a:pPr>
              <a:defRPr/>
            </a:pPr>
            <a:fld id="{0B3FE9E6-C9D1-4686-A9FE-C45E4A38607F}" type="slidenum">
              <a:rPr lang="en-US"/>
              <a:pPr>
                <a:defRPr/>
              </a:pPr>
              <a:t>‹#›</a:t>
            </a:fld>
            <a:endParaRPr lang="en-US" dirty="0"/>
          </a:p>
        </p:txBody>
      </p:sp>
    </p:spTree>
    <p:extLst>
      <p:ext uri="{BB962C8B-B14F-4D97-AF65-F5344CB8AC3E}">
        <p14:creationId xmlns:p14="http://schemas.microsoft.com/office/powerpoint/2010/main" val="18555292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78163" cy="515938"/>
          </a:xfrm>
          <a:prstGeom prst="rect">
            <a:avLst/>
          </a:prstGeom>
          <a:noFill/>
          <a:ln w="9525">
            <a:noFill/>
            <a:miter lim="800000"/>
            <a:headEnd/>
            <a:tailEnd/>
          </a:ln>
          <a:effectLst/>
        </p:spPr>
        <p:txBody>
          <a:bodyPr vert="horz" wrap="square" lIns="92401" tIns="46200" rIns="92401" bIns="46200" numCol="1" anchor="t" anchorCtr="0" compatLnSpc="1">
            <a:prstTxWarp prst="textNoShape">
              <a:avLst/>
            </a:prstTxWarp>
          </a:bodyPr>
          <a:lstStyle>
            <a:lvl1pPr defTabSz="922915" eaLnBrk="0" hangingPunct="0">
              <a:defRPr sz="1100">
                <a:cs typeface="+mn-cs"/>
              </a:defRPr>
            </a:lvl1pPr>
          </a:lstStyle>
          <a:p>
            <a:pPr>
              <a:defRPr/>
            </a:pPr>
            <a:endParaRPr lang="en-US"/>
          </a:p>
        </p:txBody>
      </p:sp>
      <p:sp>
        <p:nvSpPr>
          <p:cNvPr id="7171" name="Rectangle 3"/>
          <p:cNvSpPr>
            <a:spLocks noGrp="1" noChangeArrowheads="1"/>
          </p:cNvSpPr>
          <p:nvPr>
            <p:ph type="dt" idx="1"/>
          </p:nvPr>
        </p:nvSpPr>
        <p:spPr bwMode="auto">
          <a:xfrm>
            <a:off x="4021138" y="0"/>
            <a:ext cx="3078162" cy="515938"/>
          </a:xfrm>
          <a:prstGeom prst="rect">
            <a:avLst/>
          </a:prstGeom>
          <a:noFill/>
          <a:ln w="9525">
            <a:noFill/>
            <a:miter lim="800000"/>
            <a:headEnd/>
            <a:tailEnd/>
          </a:ln>
          <a:effectLst/>
        </p:spPr>
        <p:txBody>
          <a:bodyPr vert="horz" wrap="square" lIns="92401" tIns="46200" rIns="92401" bIns="46200" numCol="1" anchor="t" anchorCtr="0" compatLnSpc="1">
            <a:prstTxWarp prst="textNoShape">
              <a:avLst/>
            </a:prstTxWarp>
          </a:bodyPr>
          <a:lstStyle>
            <a:lvl1pPr algn="r" defTabSz="922915" eaLnBrk="0" hangingPunct="0">
              <a:defRPr sz="1100">
                <a:cs typeface="+mn-cs"/>
              </a:defRPr>
            </a:lvl1pPr>
          </a:lstStyle>
          <a:p>
            <a:pPr>
              <a:defRPr/>
            </a:pPr>
            <a:endParaRPr lang="en-US"/>
          </a:p>
        </p:txBody>
      </p:sp>
      <p:sp>
        <p:nvSpPr>
          <p:cNvPr id="45060" name="Rectangle 4"/>
          <p:cNvSpPr>
            <a:spLocks noGrp="1" noRot="1" noChangeAspect="1" noChangeArrowheads="1" noTextEdit="1"/>
          </p:cNvSpPr>
          <p:nvPr>
            <p:ph type="sldImg" idx="2"/>
          </p:nvPr>
        </p:nvSpPr>
        <p:spPr bwMode="auto">
          <a:xfrm>
            <a:off x="779463" y="768350"/>
            <a:ext cx="5543550" cy="3836988"/>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47738" y="4862513"/>
            <a:ext cx="5203825" cy="4603750"/>
          </a:xfrm>
          <a:prstGeom prst="rect">
            <a:avLst/>
          </a:prstGeom>
          <a:noFill/>
          <a:ln w="9525">
            <a:noFill/>
            <a:miter lim="800000"/>
            <a:headEnd/>
            <a:tailEnd/>
          </a:ln>
          <a:effectLst/>
        </p:spPr>
        <p:txBody>
          <a:bodyPr vert="horz" wrap="square" lIns="92401" tIns="46200" rIns="92401" bIns="4620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9718675"/>
            <a:ext cx="3078163" cy="515938"/>
          </a:xfrm>
          <a:prstGeom prst="rect">
            <a:avLst/>
          </a:prstGeom>
          <a:noFill/>
          <a:ln w="9525">
            <a:noFill/>
            <a:miter lim="800000"/>
            <a:headEnd/>
            <a:tailEnd/>
          </a:ln>
          <a:effectLst/>
        </p:spPr>
        <p:txBody>
          <a:bodyPr vert="horz" wrap="square" lIns="92401" tIns="46200" rIns="92401" bIns="46200" numCol="1" anchor="b" anchorCtr="0" compatLnSpc="1">
            <a:prstTxWarp prst="textNoShape">
              <a:avLst/>
            </a:prstTxWarp>
          </a:bodyPr>
          <a:lstStyle>
            <a:lvl1pPr defTabSz="922915" eaLnBrk="0" hangingPunct="0">
              <a:defRPr sz="1100">
                <a:cs typeface="+mn-cs"/>
              </a:defRPr>
            </a:lvl1pPr>
          </a:lstStyle>
          <a:p>
            <a:pPr>
              <a:defRPr/>
            </a:pPr>
            <a:endParaRPr lang="en-US"/>
          </a:p>
        </p:txBody>
      </p:sp>
      <p:sp>
        <p:nvSpPr>
          <p:cNvPr id="7175" name="Rectangle 7"/>
          <p:cNvSpPr>
            <a:spLocks noGrp="1" noChangeArrowheads="1"/>
          </p:cNvSpPr>
          <p:nvPr>
            <p:ph type="sldNum" sz="quarter" idx="5"/>
          </p:nvPr>
        </p:nvSpPr>
        <p:spPr bwMode="auto">
          <a:xfrm>
            <a:off x="4021138" y="9718675"/>
            <a:ext cx="3078162" cy="515938"/>
          </a:xfrm>
          <a:prstGeom prst="rect">
            <a:avLst/>
          </a:prstGeom>
          <a:noFill/>
          <a:ln w="9525">
            <a:noFill/>
            <a:miter lim="800000"/>
            <a:headEnd/>
            <a:tailEnd/>
          </a:ln>
          <a:effectLst/>
        </p:spPr>
        <p:txBody>
          <a:bodyPr vert="horz" wrap="square" lIns="92401" tIns="46200" rIns="92401" bIns="46200" numCol="1" anchor="b" anchorCtr="0" compatLnSpc="1">
            <a:prstTxWarp prst="textNoShape">
              <a:avLst/>
            </a:prstTxWarp>
          </a:bodyPr>
          <a:lstStyle>
            <a:lvl1pPr algn="r" defTabSz="922915" eaLnBrk="0" hangingPunct="0">
              <a:defRPr sz="1100">
                <a:cs typeface="+mn-cs"/>
              </a:defRPr>
            </a:lvl1pPr>
          </a:lstStyle>
          <a:p>
            <a:pPr>
              <a:defRPr/>
            </a:pPr>
            <a:fld id="{263775FE-D8F9-420B-96CC-5FD54C6AD2D7}" type="slidenum">
              <a:rPr lang="en-US"/>
              <a:pPr>
                <a:defRPr/>
              </a:pPr>
              <a:t>‹#›</a:t>
            </a:fld>
            <a:endParaRPr lang="en-US" dirty="0"/>
          </a:p>
        </p:txBody>
      </p:sp>
    </p:spTree>
    <p:extLst>
      <p:ext uri="{BB962C8B-B14F-4D97-AF65-F5344CB8AC3E}">
        <p14:creationId xmlns:p14="http://schemas.microsoft.com/office/powerpoint/2010/main" val="21476102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000" kern="1200">
        <a:solidFill>
          <a:schemeClr val="tx1"/>
        </a:solidFill>
        <a:latin typeface="Times New Roman" pitchFamily="18" charset="0"/>
        <a:ea typeface="+mn-ea"/>
        <a:cs typeface="+mn-cs"/>
      </a:defRPr>
    </a:lvl1pPr>
    <a:lvl2pPr marL="388938" algn="l" rtl="0" eaLnBrk="0" fontAlgn="base" hangingPunct="0">
      <a:spcBef>
        <a:spcPct val="30000"/>
      </a:spcBef>
      <a:spcAft>
        <a:spcPct val="0"/>
      </a:spcAft>
      <a:defRPr sz="1000" kern="1200">
        <a:solidFill>
          <a:schemeClr val="tx1"/>
        </a:solidFill>
        <a:latin typeface="Times New Roman" pitchFamily="18" charset="0"/>
        <a:ea typeface="+mn-ea"/>
        <a:cs typeface="+mn-cs"/>
      </a:defRPr>
    </a:lvl2pPr>
    <a:lvl3pPr marL="777875" algn="l" rtl="0" eaLnBrk="0" fontAlgn="base" hangingPunct="0">
      <a:spcBef>
        <a:spcPct val="30000"/>
      </a:spcBef>
      <a:spcAft>
        <a:spcPct val="0"/>
      </a:spcAft>
      <a:defRPr sz="1000" kern="1200">
        <a:solidFill>
          <a:schemeClr val="tx1"/>
        </a:solidFill>
        <a:latin typeface="Times New Roman" pitchFamily="18" charset="0"/>
        <a:ea typeface="+mn-ea"/>
        <a:cs typeface="+mn-cs"/>
      </a:defRPr>
    </a:lvl3pPr>
    <a:lvl4pPr marL="1168400" algn="l" rtl="0" eaLnBrk="0" fontAlgn="base" hangingPunct="0">
      <a:spcBef>
        <a:spcPct val="30000"/>
      </a:spcBef>
      <a:spcAft>
        <a:spcPct val="0"/>
      </a:spcAft>
      <a:defRPr sz="1000" kern="1200">
        <a:solidFill>
          <a:schemeClr val="tx1"/>
        </a:solidFill>
        <a:latin typeface="Times New Roman" pitchFamily="18" charset="0"/>
        <a:ea typeface="+mn-ea"/>
        <a:cs typeface="+mn-cs"/>
      </a:defRPr>
    </a:lvl4pPr>
    <a:lvl5pPr marL="1557338" algn="l" rtl="0" eaLnBrk="0" fontAlgn="base" hangingPunct="0">
      <a:spcBef>
        <a:spcPct val="30000"/>
      </a:spcBef>
      <a:spcAft>
        <a:spcPct val="0"/>
      </a:spcAft>
      <a:defRPr sz="1000" kern="1200">
        <a:solidFill>
          <a:schemeClr val="tx1"/>
        </a:solidFill>
        <a:latin typeface="Times New Roman" pitchFamily="18" charset="0"/>
        <a:ea typeface="+mn-ea"/>
        <a:cs typeface="+mn-cs"/>
      </a:defRPr>
    </a:lvl5pPr>
    <a:lvl6pPr marL="1948129" algn="l" defTabSz="779252" rtl="0" eaLnBrk="1" latinLnBrk="0" hangingPunct="1">
      <a:defRPr sz="1000" kern="1200">
        <a:solidFill>
          <a:schemeClr val="tx1"/>
        </a:solidFill>
        <a:latin typeface="+mn-lt"/>
        <a:ea typeface="+mn-ea"/>
        <a:cs typeface="+mn-cs"/>
      </a:defRPr>
    </a:lvl6pPr>
    <a:lvl7pPr marL="2337755" algn="l" defTabSz="779252" rtl="0" eaLnBrk="1" latinLnBrk="0" hangingPunct="1">
      <a:defRPr sz="1000" kern="1200">
        <a:solidFill>
          <a:schemeClr val="tx1"/>
        </a:solidFill>
        <a:latin typeface="+mn-lt"/>
        <a:ea typeface="+mn-ea"/>
        <a:cs typeface="+mn-cs"/>
      </a:defRPr>
    </a:lvl7pPr>
    <a:lvl8pPr marL="2727381" algn="l" defTabSz="779252" rtl="0" eaLnBrk="1" latinLnBrk="0" hangingPunct="1">
      <a:defRPr sz="1000" kern="1200">
        <a:solidFill>
          <a:schemeClr val="tx1"/>
        </a:solidFill>
        <a:latin typeface="+mn-lt"/>
        <a:ea typeface="+mn-ea"/>
        <a:cs typeface="+mn-cs"/>
      </a:defRPr>
    </a:lvl8pPr>
    <a:lvl9pPr marL="3117007" algn="l" defTabSz="779252"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endParaRPr lang="en-ZA" smtClean="0"/>
          </a:p>
        </p:txBody>
      </p:sp>
      <p:sp>
        <p:nvSpPr>
          <p:cNvPr id="4" name="Slide Number Placeholder 3"/>
          <p:cNvSpPr>
            <a:spLocks noGrp="1"/>
          </p:cNvSpPr>
          <p:nvPr>
            <p:ph type="sldNum" sz="quarter" idx="5"/>
          </p:nvPr>
        </p:nvSpPr>
        <p:spPr/>
        <p:txBody>
          <a:bodyPr/>
          <a:lstStyle/>
          <a:p>
            <a:pPr>
              <a:defRPr/>
            </a:pPr>
            <a:fld id="{25D90314-B914-4CB5-A979-4DD322D920E0}"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4" name="Slide Number Placeholder 3"/>
          <p:cNvSpPr>
            <a:spLocks noGrp="1"/>
          </p:cNvSpPr>
          <p:nvPr>
            <p:ph type="sldNum" sz="quarter" idx="5"/>
          </p:nvPr>
        </p:nvSpPr>
        <p:spPr/>
        <p:txBody>
          <a:bodyPr/>
          <a:lstStyle/>
          <a:p>
            <a:pPr>
              <a:defRPr/>
            </a:pPr>
            <a:fld id="{31C6DEDA-2682-46A3-8636-FEF9CAF18379}" type="slidenum">
              <a:rPr lang="en-GB" smtClean="0"/>
              <a:pPr>
                <a:defRPr/>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p:txBody>
          <a:bodyPr/>
          <a:lstStyle/>
          <a:p>
            <a:pPr defTabSz="921360">
              <a:defRPr/>
            </a:pPr>
            <a:fld id="{413E29DB-9F2F-47D6-BA41-396D8A2B0474}" type="slidenum">
              <a:rPr lang="en-GB" smtClean="0">
                <a:solidFill>
                  <a:srgbClr val="000000"/>
                </a:solidFill>
              </a:rPr>
              <a:pPr defTabSz="921360">
                <a:defRPr/>
              </a:pPr>
              <a:t>3</a:t>
            </a:fld>
            <a:endParaRPr lang="en-GB" dirty="0" smtClean="0">
              <a:solidFill>
                <a:srgbClr val="000000"/>
              </a:solidFill>
            </a:endParaRPr>
          </a:p>
        </p:txBody>
      </p:sp>
      <p:sp>
        <p:nvSpPr>
          <p:cNvPr id="26627" name="Text Box 2"/>
          <p:cNvSpPr txBox="1">
            <a:spLocks noChangeArrowheads="1"/>
          </p:cNvSpPr>
          <p:nvPr/>
        </p:nvSpPr>
        <p:spPr bwMode="auto">
          <a:xfrm>
            <a:off x="958289" y="767638"/>
            <a:ext cx="5181064" cy="3838184"/>
          </a:xfrm>
          <a:prstGeom prst="rect">
            <a:avLst/>
          </a:prstGeom>
          <a:solidFill>
            <a:srgbClr val="FFFFFF"/>
          </a:solidFill>
          <a:ln w="9525">
            <a:solidFill>
              <a:srgbClr val="000000"/>
            </a:solidFill>
            <a:miter lim="800000"/>
            <a:headEnd/>
            <a:tailEnd/>
          </a:ln>
        </p:spPr>
        <p:txBody>
          <a:bodyPr wrap="none" lIns="94588" tIns="47294" rIns="94588" bIns="47294" anchor="ctr"/>
          <a:lstStyle/>
          <a:p>
            <a:pPr algn="ctr"/>
            <a:endParaRPr lang="en-GB">
              <a:solidFill>
                <a:srgbClr val="000000"/>
              </a:solidFill>
            </a:endParaRPr>
          </a:p>
        </p:txBody>
      </p:sp>
      <p:sp>
        <p:nvSpPr>
          <p:cNvPr id="26628" name="Rectangle 3"/>
          <p:cNvSpPr>
            <a:spLocks noGrp="1" noChangeArrowheads="1"/>
          </p:cNvSpPr>
          <p:nvPr>
            <p:ph type="body"/>
          </p:nvPr>
        </p:nvSpPr>
        <p:spPr bwMode="auto">
          <a:xfrm>
            <a:off x="709599" y="4862792"/>
            <a:ext cx="5680103" cy="4602548"/>
          </a:xfrm>
          <a:noFill/>
        </p:spPr>
        <p:txBody>
          <a:bodyPr wrap="none" numCol="1" anchor="ctr" anchorCtr="0" compatLnSpc="1">
            <a:prstTxWarp prst="textNoShape">
              <a:avLst/>
            </a:prstTxWarp>
          </a:bodyPr>
          <a:lstStyle/>
          <a:p>
            <a:pPr eaLnBrk="1" hangingPunct="1"/>
            <a:endParaRPr lang="en-GB"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r>
              <a:rPr lang="en-ZA" smtClean="0"/>
              <a:t>Key points of this slide:</a:t>
            </a:r>
          </a:p>
          <a:p>
            <a:endParaRPr lang="en-ZA" smtClean="0"/>
          </a:p>
          <a:p>
            <a:r>
              <a:rPr lang="en-ZA" smtClean="0"/>
              <a:t>1. ICT has brought about tremendous changes over the last twenty years, but this is only the beginning. </a:t>
            </a:r>
          </a:p>
          <a:p>
            <a:r>
              <a:rPr lang="en-ZA" smtClean="0"/>
              <a:t>- We are in the middle of a major disruption that is termed "digital convergence"</a:t>
            </a:r>
          </a:p>
          <a:p>
            <a:r>
              <a:rPr lang="en-ZA" smtClean="0"/>
              <a:t>- Technology is changing our business models and consumer experience faster than ever</a:t>
            </a:r>
          </a:p>
          <a:p>
            <a:r>
              <a:rPr lang="en-ZA" smtClean="0"/>
              <a:t>- ICT is now part of the fabric of developed economies</a:t>
            </a:r>
          </a:p>
          <a:p>
            <a:r>
              <a:rPr lang="en-ZA" smtClean="0"/>
              <a:t>- ICT has become an intrinsic part of everyday life to the extent that, like electricity, modern society could not function without it</a:t>
            </a:r>
          </a:p>
          <a:p>
            <a:endParaRPr lang="en-ZA" smtClean="0"/>
          </a:p>
          <a:p>
            <a:r>
              <a:rPr lang="en-ZA" smtClean="0"/>
              <a:t>2. ICT enables significant economic growth as highlighted by the points on the right.</a:t>
            </a:r>
          </a:p>
          <a:p>
            <a:endParaRPr lang="en-ZA" smtClean="0"/>
          </a:p>
          <a:p>
            <a:r>
              <a:rPr lang="en-ZA" smtClean="0"/>
              <a:t>3. For SA to benefit from ICT </a:t>
            </a:r>
          </a:p>
          <a:p>
            <a:r>
              <a:rPr lang="en-ZA" smtClean="0"/>
              <a:t>- We require a high degree of national ICT capability</a:t>
            </a:r>
          </a:p>
          <a:p>
            <a:r>
              <a:rPr lang="en-ZA" smtClean="0"/>
              <a:t>- With the right investments in our national ICT capability, we can address our national priorities and become more than a distribution market by positioning ourselves to capture more of the value of the new digital value chain </a:t>
            </a:r>
            <a:endParaRPr lang="en-US" smtClean="0"/>
          </a:p>
          <a:p>
            <a:endParaRPr lang="en-US" smtClean="0"/>
          </a:p>
        </p:txBody>
      </p:sp>
      <p:sp>
        <p:nvSpPr>
          <p:cNvPr id="178180" name="Slide Number Placeholder 3"/>
          <p:cNvSpPr>
            <a:spLocks noGrp="1"/>
          </p:cNvSpPr>
          <p:nvPr>
            <p:ph type="sldNum" sz="quarter" idx="5"/>
          </p:nvPr>
        </p:nvSpPr>
        <p:spPr/>
        <p:txBody>
          <a:bodyPr/>
          <a:lstStyle/>
          <a:p>
            <a:pPr>
              <a:tabLst>
                <a:tab pos="0" algn="l"/>
                <a:tab pos="458991" algn="l"/>
                <a:tab pos="921271" algn="l"/>
                <a:tab pos="1383552" algn="l"/>
                <a:tab pos="1844187" algn="l"/>
                <a:tab pos="2306467" algn="l"/>
                <a:tab pos="2768748" algn="l"/>
                <a:tab pos="3229383" algn="l"/>
                <a:tab pos="3691663" algn="l"/>
                <a:tab pos="4153944" algn="l"/>
                <a:tab pos="4616224" algn="l"/>
                <a:tab pos="5076860" algn="l"/>
                <a:tab pos="5539141" algn="l"/>
                <a:tab pos="6001421" algn="l"/>
                <a:tab pos="6462056" algn="l"/>
                <a:tab pos="6924337" algn="l"/>
                <a:tab pos="7386617" algn="l"/>
                <a:tab pos="7848898" algn="l"/>
                <a:tab pos="8309533" algn="l"/>
                <a:tab pos="8771813" algn="l"/>
                <a:tab pos="9234094" algn="l"/>
              </a:tabLst>
              <a:defRPr/>
            </a:pPr>
            <a:fld id="{57B97F6D-9341-44DF-823E-331970B3B6A0}" type="slidenum">
              <a:rPr lang="en-GB" smtClean="0">
                <a:solidFill>
                  <a:prstClr val="black"/>
                </a:solidFill>
              </a:rPr>
              <a:pPr>
                <a:tabLst>
                  <a:tab pos="0" algn="l"/>
                  <a:tab pos="458991" algn="l"/>
                  <a:tab pos="921271" algn="l"/>
                  <a:tab pos="1383552" algn="l"/>
                  <a:tab pos="1844187" algn="l"/>
                  <a:tab pos="2306467" algn="l"/>
                  <a:tab pos="2768748" algn="l"/>
                  <a:tab pos="3229383" algn="l"/>
                  <a:tab pos="3691663" algn="l"/>
                  <a:tab pos="4153944" algn="l"/>
                  <a:tab pos="4616224" algn="l"/>
                  <a:tab pos="5076860" algn="l"/>
                  <a:tab pos="5539141" algn="l"/>
                  <a:tab pos="6001421" algn="l"/>
                  <a:tab pos="6462056" algn="l"/>
                  <a:tab pos="6924337" algn="l"/>
                  <a:tab pos="7386617" algn="l"/>
                  <a:tab pos="7848898" algn="l"/>
                  <a:tab pos="8309533" algn="l"/>
                  <a:tab pos="8771813" algn="l"/>
                  <a:tab pos="9234094" algn="l"/>
                </a:tabLst>
                <a:defRPr/>
              </a:pPr>
              <a:t>5</a:t>
            </a:fld>
            <a:endParaRPr lang="en-GB" dirty="0" smtClean="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ZA" dirty="0" smtClean="0"/>
              <a:t>Key point of slide: Currently South Africa are underinvesting in ICT RDI both in terms of our GERD (Gross Expenditure on Research and Development) and the % of GDP spend on ICT RDI. This is significant when compared to other relevant countries: </a:t>
            </a:r>
          </a:p>
          <a:p>
            <a:pPr marL="177674" indent="-177674">
              <a:buFontTx/>
              <a:buChar char="-"/>
              <a:defRPr/>
            </a:pPr>
            <a:r>
              <a:rPr lang="en-ZA" dirty="0" smtClean="0"/>
              <a:t>Brazil as another BRICS country</a:t>
            </a:r>
          </a:p>
          <a:p>
            <a:pPr marL="177674" indent="-177674">
              <a:buFontTx/>
              <a:buChar char="-"/>
              <a:defRPr/>
            </a:pPr>
            <a:r>
              <a:rPr lang="en-ZA" dirty="0" smtClean="0"/>
              <a:t>Australia as another commonwealth country with whom we have strong relationships</a:t>
            </a:r>
          </a:p>
          <a:p>
            <a:pPr marL="177674" indent="-177674">
              <a:buFontTx/>
              <a:buChar char="-"/>
              <a:defRPr/>
            </a:pPr>
            <a:r>
              <a:rPr lang="en-ZA" dirty="0" smtClean="0"/>
              <a:t>South Korea and Taiwan as countries recognised by the ITU (International Telecommunications Union) that are leading ICT RDI globally.</a:t>
            </a:r>
          </a:p>
          <a:p>
            <a:pPr marL="177674" indent="-177674">
              <a:buFontTx/>
              <a:buChar char="-"/>
              <a:defRPr/>
            </a:pPr>
            <a:endParaRPr lang="en-ZA" dirty="0"/>
          </a:p>
          <a:p>
            <a:pPr>
              <a:defRPr/>
            </a:pPr>
            <a:r>
              <a:rPr lang="en-ZA" dirty="0" smtClean="0"/>
              <a:t>Note that data was taken from 2009.  For 2010 GERD had dropped to 0,87%, but ICT RDI as a % of GDP has risen slightly to 0.14%.</a:t>
            </a:r>
            <a:endParaRPr lang="en-ZA" dirty="0"/>
          </a:p>
        </p:txBody>
      </p:sp>
      <p:sp>
        <p:nvSpPr>
          <p:cNvPr id="4" name="Slide Number Placeholder 3"/>
          <p:cNvSpPr>
            <a:spLocks noGrp="1"/>
          </p:cNvSpPr>
          <p:nvPr>
            <p:ph type="sldNum" sz="quarter" idx="5"/>
          </p:nvPr>
        </p:nvSpPr>
        <p:spPr/>
        <p:txBody>
          <a:bodyPr/>
          <a:lstStyle/>
          <a:p>
            <a:pPr>
              <a:defRPr/>
            </a:pPr>
            <a:fld id="{AF4F2CFC-01FE-45B9-AB07-312E05A97406}" type="slidenum">
              <a:rPr lang="en-US" smtClean="0"/>
              <a:pPr>
                <a:defRPr/>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142339" name="Notes Placeholder 2"/>
          <p:cNvSpPr>
            <a:spLocks noGrp="1"/>
          </p:cNvSpPr>
          <p:nvPr>
            <p:ph type="body" idx="1"/>
          </p:nvPr>
        </p:nvSpPr>
        <p:spPr>
          <a:ln/>
        </p:spPr>
        <p:txBody>
          <a:bodyPr/>
          <a:lstStyle/>
          <a:p>
            <a:pPr>
              <a:defRPr/>
            </a:pPr>
            <a:r>
              <a:rPr lang="en-ZA" dirty="0" smtClean="0"/>
              <a:t> This slide is based on the Measurements used by the ITU to describe an Information Society. To achieve impact you need investment in three dimensions:</a:t>
            </a:r>
          </a:p>
          <a:p>
            <a:pPr marL="236898" indent="-236898">
              <a:buFontTx/>
              <a:buAutoNum type="arabicParenR"/>
              <a:defRPr/>
            </a:pPr>
            <a:r>
              <a:rPr lang="en-ZA" dirty="0" smtClean="0"/>
              <a:t>Readiness, which speaks to ICT infrastructure (</a:t>
            </a:r>
            <a:r>
              <a:rPr lang="en-ZA" dirty="0" err="1" smtClean="0"/>
              <a:t>eg</a:t>
            </a:r>
            <a:r>
              <a:rPr lang="en-ZA" dirty="0" smtClean="0"/>
              <a:t>. Telecommunications lines or Broadband infrastructure) and how accessible they are to the general public</a:t>
            </a:r>
          </a:p>
          <a:p>
            <a:pPr marL="236898" indent="-236898">
              <a:buFontTx/>
              <a:buAutoNum type="arabicParenR"/>
              <a:defRPr/>
            </a:pPr>
            <a:r>
              <a:rPr lang="en-ZA" dirty="0" smtClean="0"/>
              <a:t>Capacity: the technical know-how and skills to both manage ICT infrastructure and develop technical innovations on top of the infrastructure</a:t>
            </a:r>
          </a:p>
          <a:p>
            <a:pPr marL="236898" indent="-236898">
              <a:buFontTx/>
              <a:buAutoNum type="arabicParenR"/>
              <a:defRPr/>
            </a:pPr>
            <a:r>
              <a:rPr lang="en-ZA" dirty="0" smtClean="0"/>
              <a:t>Use: the ability to use, via services or applications, the available infrastructure </a:t>
            </a:r>
          </a:p>
          <a:p>
            <a:pPr marL="177674" indent="-177674">
              <a:buFontTx/>
              <a:buChar char="-"/>
              <a:defRPr/>
            </a:pPr>
            <a:endParaRPr lang="en-ZA" dirty="0"/>
          </a:p>
          <a:p>
            <a:pPr>
              <a:defRPr/>
            </a:pPr>
            <a:r>
              <a:rPr lang="en-ZA" dirty="0" smtClean="0"/>
              <a:t>The purpose of this slide is to highlight DST’s role in terms of promoting R&amp;D and strengthening the national system of innovation in regards to the 3 dimensions above.</a:t>
            </a:r>
            <a:endParaRPr lang="en-GB" dirty="0" smtClean="0"/>
          </a:p>
        </p:txBody>
      </p:sp>
      <p:sp>
        <p:nvSpPr>
          <p:cNvPr id="142340" name="Slide Number Placeholder 3"/>
          <p:cNvSpPr>
            <a:spLocks noGrp="1"/>
          </p:cNvSpPr>
          <p:nvPr>
            <p:ph type="sldNum" sz="quarter" idx="5"/>
          </p:nvPr>
        </p:nvSpPr>
        <p:spPr/>
        <p:txBody>
          <a:bodyPr/>
          <a:lstStyle/>
          <a:p>
            <a:pPr defTabSz="926207">
              <a:defRPr/>
            </a:pPr>
            <a:fld id="{2644581E-0B86-4E28-A0AB-D9A205C4A5BC}" type="slidenum">
              <a:rPr lang="en-US" smtClean="0">
                <a:solidFill>
                  <a:srgbClr val="000000"/>
                </a:solidFill>
              </a:rPr>
              <a:pPr defTabSz="926207">
                <a:defRPr/>
              </a:pPr>
              <a:t>7</a:t>
            </a:fld>
            <a:endParaRPr lang="en-US" smtClean="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11"/>
          <p:cNvSpPr>
            <a:spLocks noGrp="1" noChangeArrowheads="1"/>
          </p:cNvSpPr>
          <p:nvPr>
            <p:ph type="sldNum" sz="quarter" idx="5"/>
          </p:nvPr>
        </p:nvSpPr>
        <p:spPr>
          <a:noFill/>
        </p:spPr>
        <p:txBody>
          <a:bodyPr/>
          <a:lstStyle/>
          <a:p>
            <a:pPr defTabSz="920750"/>
            <a:fld id="{4D42F33B-8592-4A6E-B0E2-5359F2CC7F82}" type="slidenum">
              <a:rPr lang="en-GB" smtClean="0">
                <a:solidFill>
                  <a:srgbClr val="000000"/>
                </a:solidFill>
                <a:ea typeface="Arial Unicode MS" pitchFamily="34" charset="-128"/>
                <a:cs typeface="Arial Unicode MS" pitchFamily="34" charset="-128"/>
              </a:rPr>
              <a:pPr defTabSz="920750"/>
              <a:t>8</a:t>
            </a:fld>
            <a:endParaRPr lang="en-GB" smtClean="0">
              <a:solidFill>
                <a:srgbClr val="000000"/>
              </a:solidFill>
              <a:ea typeface="Arial Unicode MS" pitchFamily="34" charset="-128"/>
              <a:cs typeface="Arial Unicode MS" pitchFamily="34" charset="-128"/>
            </a:endParaRPr>
          </a:p>
        </p:txBody>
      </p:sp>
      <p:sp>
        <p:nvSpPr>
          <p:cNvPr id="50179" name="Rectangle 1"/>
          <p:cNvSpPr>
            <a:spLocks noGrp="1" noRot="1" noChangeAspect="1" noChangeArrowheads="1" noTextEdit="1"/>
          </p:cNvSpPr>
          <p:nvPr>
            <p:ph type="sldImg"/>
          </p:nvPr>
        </p:nvSpPr>
        <p:spPr>
          <a:xfrm>
            <a:off x="925513" y="754063"/>
            <a:ext cx="5443537" cy="3768725"/>
          </a:xfrm>
          <a:solidFill>
            <a:srgbClr val="FFFFFF"/>
          </a:solidFill>
          <a:ln/>
        </p:spPr>
      </p:sp>
      <p:sp>
        <p:nvSpPr>
          <p:cNvPr id="50180" name="Rectangle 2"/>
          <p:cNvSpPr>
            <a:spLocks noGrp="1" noChangeArrowheads="1"/>
          </p:cNvSpPr>
          <p:nvPr>
            <p:ph type="body" idx="1"/>
          </p:nvPr>
        </p:nvSpPr>
        <p:spPr>
          <a:xfrm>
            <a:off x="974725" y="4775200"/>
            <a:ext cx="5346700" cy="4522788"/>
          </a:xfrm>
          <a:noFill/>
          <a:ln/>
        </p:spPr>
        <p:txBody>
          <a:bodyPr/>
          <a:lstStyle/>
          <a:p>
            <a:r>
              <a:rPr lang="en-US" smtClean="0"/>
              <a:t>This slide gives the background as to why an Implementation Roadmap was required and the intent of the Roadmap.</a:t>
            </a:r>
          </a:p>
        </p:txBody>
      </p:sp>
      <p:sp>
        <p:nvSpPr>
          <p:cNvPr id="50181" name="Text Box 3"/>
          <p:cNvSpPr txBox="1">
            <a:spLocks noChangeArrowheads="1"/>
          </p:cNvSpPr>
          <p:nvPr/>
        </p:nvSpPr>
        <p:spPr bwMode="auto">
          <a:xfrm>
            <a:off x="4135438" y="9550400"/>
            <a:ext cx="3160712" cy="500063"/>
          </a:xfrm>
          <a:prstGeom prst="rect">
            <a:avLst/>
          </a:prstGeom>
          <a:noFill/>
          <a:ln w="9525">
            <a:noFill/>
            <a:round/>
            <a:headEnd/>
            <a:tailEnd/>
          </a:ln>
        </p:spPr>
        <p:txBody>
          <a:bodyPr lIns="92585" tIns="48160" rIns="92585" bIns="48160" anchor="b"/>
          <a:lstStyle/>
          <a:p>
            <a:pPr algn="r" eaLnBrk="0" hangingPunct="0">
              <a:lnSpc>
                <a:spcPct val="93000"/>
              </a:lnSpc>
              <a:tabLst>
                <a:tab pos="0" algn="l"/>
                <a:tab pos="463550" algn="l"/>
                <a:tab pos="928688" algn="l"/>
                <a:tab pos="1393825" algn="l"/>
                <a:tab pos="1860550" algn="l"/>
                <a:tab pos="2325688" algn="l"/>
                <a:tab pos="2792413" algn="l"/>
                <a:tab pos="3257550" algn="l"/>
                <a:tab pos="3724275" algn="l"/>
                <a:tab pos="4189413" algn="l"/>
                <a:tab pos="4654550" algn="l"/>
                <a:tab pos="5122863" algn="l"/>
                <a:tab pos="5588000" algn="l"/>
                <a:tab pos="6053138" algn="l"/>
                <a:tab pos="6518275" algn="l"/>
                <a:tab pos="6985000" algn="l"/>
                <a:tab pos="7451725" algn="l"/>
                <a:tab pos="7916863" algn="l"/>
                <a:tab pos="8382000" algn="l"/>
                <a:tab pos="8848725" algn="l"/>
                <a:tab pos="9313863" algn="l"/>
              </a:tabLst>
            </a:pPr>
            <a:fld id="{21B763D8-E688-470F-811C-BD27E415C1E5}" type="slidenum">
              <a:rPr lang="en-GB" sz="1200">
                <a:solidFill>
                  <a:srgbClr val="000000"/>
                </a:solidFill>
                <a:ea typeface="Arial Unicode MS" pitchFamily="34" charset="-128"/>
                <a:cs typeface="Arial Unicode MS" pitchFamily="34" charset="-128"/>
              </a:rPr>
              <a:pPr algn="r" eaLnBrk="0" hangingPunct="0">
                <a:lnSpc>
                  <a:spcPct val="93000"/>
                </a:lnSpc>
                <a:tabLst>
                  <a:tab pos="0" algn="l"/>
                  <a:tab pos="463550" algn="l"/>
                  <a:tab pos="928688" algn="l"/>
                  <a:tab pos="1393825" algn="l"/>
                  <a:tab pos="1860550" algn="l"/>
                  <a:tab pos="2325688" algn="l"/>
                  <a:tab pos="2792413" algn="l"/>
                  <a:tab pos="3257550" algn="l"/>
                  <a:tab pos="3724275" algn="l"/>
                  <a:tab pos="4189413" algn="l"/>
                  <a:tab pos="4654550" algn="l"/>
                  <a:tab pos="5122863" algn="l"/>
                  <a:tab pos="5588000" algn="l"/>
                  <a:tab pos="6053138" algn="l"/>
                  <a:tab pos="6518275" algn="l"/>
                  <a:tab pos="6985000" algn="l"/>
                  <a:tab pos="7451725" algn="l"/>
                  <a:tab pos="7916863" algn="l"/>
                  <a:tab pos="8382000" algn="l"/>
                  <a:tab pos="8848725" algn="l"/>
                  <a:tab pos="9313863" algn="l"/>
                </a:tabLst>
              </a:pPr>
              <a:t>8</a:t>
            </a:fld>
            <a:endParaRPr lang="en-GB" sz="1200">
              <a:solidFill>
                <a:srgbClr val="000000"/>
              </a:solidFill>
              <a:ea typeface="Arial Unicode MS" pitchFamily="34" charset="-128"/>
              <a:cs typeface="Arial Unicode MS"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endParaRPr lang="en-ZA" smtClean="0"/>
          </a:p>
        </p:txBody>
      </p:sp>
      <p:sp>
        <p:nvSpPr>
          <p:cNvPr id="4" name="Slide Number Placeholder 3"/>
          <p:cNvSpPr>
            <a:spLocks noGrp="1"/>
          </p:cNvSpPr>
          <p:nvPr>
            <p:ph type="sldNum" sz="quarter" idx="5"/>
          </p:nvPr>
        </p:nvSpPr>
        <p:spPr/>
        <p:txBody>
          <a:bodyPr/>
          <a:lstStyle/>
          <a:p>
            <a:pPr>
              <a:defRPr/>
            </a:pPr>
            <a:fld id="{71BD04D4-886A-49B9-ABC1-511169DFE94F}" type="slidenum">
              <a:rPr lang="en-US" smtClean="0"/>
              <a:pPr>
                <a:defRPr/>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US" dirty="0" smtClean="0"/>
              <a:t>The Key </a:t>
            </a:r>
            <a:r>
              <a:rPr lang="en-US" dirty="0"/>
              <a:t>point </a:t>
            </a:r>
            <a:r>
              <a:rPr lang="en-US" dirty="0" smtClean="0"/>
              <a:t>in this slide is that the vision is to create Digital </a:t>
            </a:r>
            <a:r>
              <a:rPr lang="en-US" dirty="0"/>
              <a:t>Advantage for South Africa through ICT RDI investment</a:t>
            </a:r>
            <a:r>
              <a:rPr lang="en-US" dirty="0" smtClean="0"/>
              <a:t>. </a:t>
            </a:r>
          </a:p>
          <a:p>
            <a:pPr>
              <a:defRPr/>
            </a:pPr>
            <a:endParaRPr lang="en-US" dirty="0"/>
          </a:p>
          <a:p>
            <a:pPr>
              <a:defRPr/>
            </a:pPr>
            <a:r>
              <a:rPr lang="en-US" dirty="0" smtClean="0"/>
              <a:t>The conditions for Digital Advantage is:</a:t>
            </a:r>
          </a:p>
          <a:p>
            <a:pPr>
              <a:defRPr/>
            </a:pPr>
            <a:r>
              <a:rPr lang="en-GB" dirty="0" smtClean="0">
                <a:solidFill>
                  <a:srgbClr val="000000"/>
                </a:solidFill>
                <a:cs typeface="Calibri" pitchFamily="34" charset="0"/>
              </a:rPr>
              <a:t>- Advanced </a:t>
            </a:r>
            <a:r>
              <a:rPr lang="en-GB" dirty="0">
                <a:solidFill>
                  <a:srgbClr val="000000"/>
                </a:solidFill>
                <a:cs typeface="Calibri" pitchFamily="34" charset="0"/>
              </a:rPr>
              <a:t>human capital. Strong and institutional capacity</a:t>
            </a:r>
          </a:p>
          <a:p>
            <a:pPr>
              <a:defRPr/>
            </a:pPr>
            <a:r>
              <a:rPr lang="en-GB" dirty="0" smtClean="0">
                <a:solidFill>
                  <a:srgbClr val="000000"/>
                </a:solidFill>
                <a:cs typeface="Calibri" pitchFamily="34" charset="0"/>
              </a:rPr>
              <a:t>- Tight </a:t>
            </a:r>
            <a:r>
              <a:rPr lang="en-GB" dirty="0">
                <a:solidFill>
                  <a:srgbClr val="000000"/>
                </a:solidFill>
                <a:cs typeface="Calibri" pitchFamily="34" charset="0"/>
              </a:rPr>
              <a:t>engagement with research communities; fast uptake and promotion of research results, indigenous innovation</a:t>
            </a:r>
          </a:p>
          <a:p>
            <a:pPr>
              <a:defRPr/>
            </a:pPr>
            <a:r>
              <a:rPr lang="en-GB" dirty="0" smtClean="0">
                <a:solidFill>
                  <a:srgbClr val="000000"/>
                </a:solidFill>
                <a:cs typeface="Calibri" pitchFamily="34" charset="0"/>
              </a:rPr>
              <a:t>- A </a:t>
            </a:r>
            <a:r>
              <a:rPr lang="en-GB" dirty="0">
                <a:solidFill>
                  <a:srgbClr val="000000"/>
                </a:solidFill>
                <a:cs typeface="Calibri" pitchFamily="34" charset="0"/>
              </a:rPr>
              <a:t>healthy innovation ecosystem focused on achieving impact in society</a:t>
            </a:r>
          </a:p>
          <a:p>
            <a:pPr>
              <a:defRPr/>
            </a:pPr>
            <a:r>
              <a:rPr lang="en-GB" dirty="0" smtClean="0">
                <a:solidFill>
                  <a:srgbClr val="000000"/>
                </a:solidFill>
                <a:cs typeface="Calibri" pitchFamily="34" charset="0"/>
              </a:rPr>
              <a:t>- Advanced </a:t>
            </a:r>
            <a:r>
              <a:rPr lang="en-GB" dirty="0">
                <a:solidFill>
                  <a:srgbClr val="000000"/>
                </a:solidFill>
                <a:cs typeface="Calibri" pitchFamily="34" charset="0"/>
              </a:rPr>
              <a:t>ICT infrastructure connecting South Africa </a:t>
            </a:r>
          </a:p>
          <a:p>
            <a:pPr>
              <a:defRPr/>
            </a:pPr>
            <a:r>
              <a:rPr lang="en-GB" dirty="0" smtClean="0">
                <a:solidFill>
                  <a:srgbClr val="000000"/>
                </a:solidFill>
                <a:cs typeface="Calibri" pitchFamily="34" charset="0"/>
              </a:rPr>
              <a:t>- Local </a:t>
            </a:r>
            <a:r>
              <a:rPr lang="en-GB" dirty="0">
                <a:solidFill>
                  <a:srgbClr val="000000"/>
                </a:solidFill>
                <a:cs typeface="Calibri" pitchFamily="34" charset="0"/>
              </a:rPr>
              <a:t>content and applications that address local needs and also create export opportunities</a:t>
            </a:r>
          </a:p>
          <a:p>
            <a:pPr>
              <a:defRPr/>
            </a:pPr>
            <a:endParaRPr lang="en-US" dirty="0"/>
          </a:p>
          <a:p>
            <a:pPr>
              <a:defRPr/>
            </a:pPr>
            <a:r>
              <a:rPr lang="en-US" dirty="0" smtClean="0"/>
              <a:t>The bulleted points on the right speaks to our initial focus: </a:t>
            </a:r>
          </a:p>
          <a:p>
            <a:pPr marL="177674" indent="-177674">
              <a:buFontTx/>
              <a:buChar char="-"/>
              <a:defRPr/>
            </a:pPr>
            <a:r>
              <a:rPr lang="en-US" dirty="0" smtClean="0"/>
              <a:t>We want to create ICT RDI that enables the delivery on the 12 national outcomes and impacts national needs. </a:t>
            </a:r>
          </a:p>
          <a:p>
            <a:pPr marL="177674" indent="-177674">
              <a:buFontTx/>
              <a:buChar char="-"/>
              <a:defRPr/>
            </a:pPr>
            <a:r>
              <a:rPr lang="en-US" dirty="0" smtClean="0"/>
              <a:t>We will have targeted and focused activities to create technologies that has export potential (</a:t>
            </a:r>
            <a:r>
              <a:rPr lang="en-US" dirty="0" err="1" smtClean="0"/>
              <a:t>eg</a:t>
            </a:r>
            <a:r>
              <a:rPr lang="en-US" dirty="0" smtClean="0"/>
              <a:t>. Advance Fire Information System – AFIS that already has been exported to Southern California and Eastern Africa)</a:t>
            </a:r>
          </a:p>
          <a:p>
            <a:pPr marL="177674" indent="-177674">
              <a:buFontTx/>
              <a:buChar char="-"/>
              <a:defRPr/>
            </a:pPr>
            <a:r>
              <a:rPr lang="en-US" dirty="0" smtClean="0"/>
              <a:t>But these technologies will be tested with local customers (as AFIS was first tested with Eskom) before broader export.</a:t>
            </a:r>
          </a:p>
          <a:p>
            <a:pPr>
              <a:defRPr/>
            </a:pPr>
            <a:endParaRPr lang="en-US" dirty="0"/>
          </a:p>
          <a:p>
            <a:pPr>
              <a:defRPr/>
            </a:pPr>
            <a:endParaRPr lang="en-US" dirty="0"/>
          </a:p>
          <a:p>
            <a:pPr>
              <a:defRPr/>
            </a:pPr>
            <a:endParaRPr lang="en-ZA" dirty="0"/>
          </a:p>
        </p:txBody>
      </p:sp>
      <p:sp>
        <p:nvSpPr>
          <p:cNvPr id="4" name="Slide Number Placeholder 3"/>
          <p:cNvSpPr>
            <a:spLocks noGrp="1"/>
          </p:cNvSpPr>
          <p:nvPr>
            <p:ph type="sldNum" sz="quarter" idx="5"/>
          </p:nvPr>
        </p:nvSpPr>
        <p:spPr/>
        <p:txBody>
          <a:bodyPr/>
          <a:lstStyle/>
          <a:p>
            <a:pPr>
              <a:defRPr/>
            </a:pPr>
            <a:fld id="{C2556B32-4339-4719-A71A-B32B3EF0A851}" type="slidenum">
              <a:rPr lang="en-US" smtClean="0"/>
              <a:pPr>
                <a:defRPr/>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endParaRPr lang="en-ZA" smtClean="0"/>
          </a:p>
        </p:txBody>
      </p:sp>
      <p:sp>
        <p:nvSpPr>
          <p:cNvPr id="4" name="Slide Number Placeholder 3"/>
          <p:cNvSpPr>
            <a:spLocks noGrp="1"/>
          </p:cNvSpPr>
          <p:nvPr>
            <p:ph type="sldNum" sz="quarter" idx="5"/>
          </p:nvPr>
        </p:nvSpPr>
        <p:spPr/>
        <p:txBody>
          <a:bodyPr/>
          <a:lstStyle/>
          <a:p>
            <a:pPr>
              <a:defRPr/>
            </a:pPr>
            <a:fld id="{7DCC2B62-A257-4510-BBA3-2A166726D635}" type="slidenum">
              <a:rPr lang="en-US" smtClean="0"/>
              <a:pPr>
                <a:defRPr/>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11"/>
          <p:cNvSpPr>
            <a:spLocks noGrp="1" noChangeArrowheads="1"/>
          </p:cNvSpPr>
          <p:nvPr>
            <p:ph type="sldNum" sz="quarter" idx="5"/>
          </p:nvPr>
        </p:nvSpPr>
        <p:spPr>
          <a:noFill/>
        </p:spPr>
        <p:txBody>
          <a:bodyPr/>
          <a:lstStyle/>
          <a:p>
            <a:pPr defTabSz="920750"/>
            <a:fld id="{725C889B-E0F5-4D87-8CD2-B994CF148A27}" type="slidenum">
              <a:rPr lang="en-GB" smtClean="0">
                <a:solidFill>
                  <a:srgbClr val="FFFFFF"/>
                </a:solidFill>
                <a:ea typeface="Arial Unicode MS" pitchFamily="34" charset="-128"/>
                <a:cs typeface="Arial Unicode MS" pitchFamily="34" charset="-128"/>
              </a:rPr>
              <a:pPr defTabSz="920750"/>
              <a:t>12</a:t>
            </a:fld>
            <a:endParaRPr lang="en-GB" smtClean="0">
              <a:solidFill>
                <a:srgbClr val="FFFFFF"/>
              </a:solidFill>
              <a:ea typeface="Arial Unicode MS" pitchFamily="34" charset="-128"/>
              <a:cs typeface="Arial Unicode MS" pitchFamily="34" charset="-128"/>
            </a:endParaRPr>
          </a:p>
        </p:txBody>
      </p:sp>
      <p:sp>
        <p:nvSpPr>
          <p:cNvPr id="56323" name="Rectangle 1"/>
          <p:cNvSpPr>
            <a:spLocks noGrp="1" noRot="1" noChangeAspect="1" noChangeArrowheads="1" noTextEdit="1"/>
          </p:cNvSpPr>
          <p:nvPr>
            <p:ph type="sldImg"/>
          </p:nvPr>
        </p:nvSpPr>
        <p:spPr>
          <a:xfrm>
            <a:off x="773113" y="765175"/>
            <a:ext cx="5548312" cy="3840163"/>
          </a:xfrm>
          <a:solidFill>
            <a:srgbClr val="FFFFFF"/>
          </a:solidFill>
          <a:ln/>
        </p:spPr>
      </p:sp>
      <p:sp>
        <p:nvSpPr>
          <p:cNvPr id="147460" name="Rectangle 2"/>
          <p:cNvSpPr>
            <a:spLocks noGrp="1" noChangeArrowheads="1"/>
          </p:cNvSpPr>
          <p:nvPr>
            <p:ph type="body" idx="1"/>
          </p:nvPr>
        </p:nvSpPr>
        <p:spPr>
          <a:xfrm>
            <a:off x="949325" y="4860925"/>
            <a:ext cx="5195888" cy="4602163"/>
          </a:xfrm>
          <a:ln/>
        </p:spPr>
        <p:txBody>
          <a:bodyPr/>
          <a:lstStyle/>
          <a:p>
            <a:pPr>
              <a:defRPr/>
            </a:pPr>
            <a:r>
              <a:rPr lang="en-ZA" dirty="0">
                <a:cs typeface="Times New Roman" pitchFamily="18" charset="0"/>
              </a:rPr>
              <a:t>We developed the ICT RDI Roadmap through extensive interaction with all relevant role players in which </a:t>
            </a:r>
            <a:r>
              <a:rPr lang="en-ZA" dirty="0" smtClean="0">
                <a:cs typeface="Times New Roman" pitchFamily="18" charset="0"/>
              </a:rPr>
              <a:t>an Ecosystem Triangulation Methodology was used. Thus we looked at:</a:t>
            </a:r>
          </a:p>
          <a:p>
            <a:pPr marL="177674" indent="-177674">
              <a:buFontTx/>
              <a:buChar char="-"/>
              <a:defRPr/>
            </a:pPr>
            <a:r>
              <a:rPr lang="en-ZA" b="1" dirty="0" smtClean="0">
                <a:cs typeface="Times New Roman" pitchFamily="18" charset="0"/>
              </a:rPr>
              <a:t>The Landscape </a:t>
            </a:r>
            <a:r>
              <a:rPr lang="en-ZA" dirty="0" smtClean="0">
                <a:cs typeface="Times New Roman" pitchFamily="18" charset="0"/>
              </a:rPr>
              <a:t>(work package 1) </a:t>
            </a:r>
            <a:r>
              <a:rPr lang="en-ZA" dirty="0">
                <a:cs typeface="Times New Roman" pitchFamily="18" charset="0"/>
              </a:rPr>
              <a:t>to </a:t>
            </a:r>
            <a:r>
              <a:rPr lang="en-ZA" dirty="0" smtClean="0">
                <a:cs typeface="Times New Roman" pitchFamily="18" charset="0"/>
              </a:rPr>
              <a:t>investigate </a:t>
            </a:r>
            <a:r>
              <a:rPr lang="en-ZA" dirty="0">
                <a:cs typeface="Times New Roman" pitchFamily="18" charset="0"/>
              </a:rPr>
              <a:t>the local capability and capacity to deliver and </a:t>
            </a:r>
            <a:r>
              <a:rPr lang="en-ZA" dirty="0" smtClean="0">
                <a:cs typeface="Times New Roman" pitchFamily="18" charset="0"/>
              </a:rPr>
              <a:t>that which require development</a:t>
            </a:r>
            <a:endParaRPr lang="en-ZA" b="1" dirty="0" smtClean="0">
              <a:cs typeface="Times New Roman" pitchFamily="18" charset="0"/>
            </a:endParaRPr>
          </a:p>
          <a:p>
            <a:pPr marL="177674" indent="-177674">
              <a:buFontTx/>
              <a:buChar char="-"/>
              <a:defRPr/>
            </a:pPr>
            <a:r>
              <a:rPr lang="en-ZA" b="1" dirty="0" smtClean="0">
                <a:cs typeface="Times New Roman" pitchFamily="18" charset="0"/>
              </a:rPr>
              <a:t>Trends </a:t>
            </a:r>
            <a:r>
              <a:rPr lang="en-ZA" dirty="0" smtClean="0">
                <a:cs typeface="Times New Roman" pitchFamily="18" charset="0"/>
              </a:rPr>
              <a:t>(work package 2) to ensure we are globally and locally relevant</a:t>
            </a:r>
          </a:p>
          <a:p>
            <a:pPr marL="177674" indent="-177674">
              <a:buFontTx/>
              <a:buChar char="-"/>
              <a:defRPr/>
            </a:pPr>
            <a:r>
              <a:rPr lang="en-ZA" b="1" dirty="0" smtClean="0">
                <a:cs typeface="Times New Roman" pitchFamily="18" charset="0"/>
              </a:rPr>
              <a:t>Market Opportunities</a:t>
            </a:r>
            <a:r>
              <a:rPr lang="en-ZA" dirty="0" smtClean="0">
                <a:cs typeface="Times New Roman" pitchFamily="18" charset="0"/>
              </a:rPr>
              <a:t> (work package 3) to ensure sustainability and attractiveness for funding</a:t>
            </a:r>
          </a:p>
          <a:p>
            <a:pPr marL="177674" indent="-177674">
              <a:buFontTx/>
              <a:buChar char="-"/>
              <a:defRPr/>
            </a:pPr>
            <a:endParaRPr lang="en-ZA" dirty="0">
              <a:cs typeface="Times New Roman" pitchFamily="18" charset="0"/>
            </a:endParaRPr>
          </a:p>
          <a:p>
            <a:pPr>
              <a:defRPr/>
            </a:pPr>
            <a:r>
              <a:rPr lang="en-ZA" dirty="0" smtClean="0">
                <a:cs typeface="Times New Roman" pitchFamily="18" charset="0"/>
              </a:rPr>
              <a:t>Information was gathered through desktop research, 5 workshops (3 Regional Landscape workshops in Western Cape, Inland and KwaZulu-Natal; 1 Trends workshop and 1 Market Opportunity workshop). A strategic prioritisation exercise was conducted with relevant stakeholders which lead to the development of the final Roadmap. Throughout, everything was substantiated with expert inputs and relevant stakeholders.</a:t>
            </a:r>
          </a:p>
          <a:p>
            <a:pPr>
              <a:defRPr/>
            </a:pPr>
            <a:endParaRPr lang="en-US" dirty="0" smtClean="0"/>
          </a:p>
        </p:txBody>
      </p:sp>
      <p:sp>
        <p:nvSpPr>
          <p:cNvPr id="56325" name="Text Box 3"/>
          <p:cNvSpPr txBox="1">
            <a:spLocks noChangeArrowheads="1"/>
          </p:cNvSpPr>
          <p:nvPr/>
        </p:nvSpPr>
        <p:spPr bwMode="auto">
          <a:xfrm>
            <a:off x="4022725" y="9720263"/>
            <a:ext cx="3073400" cy="508000"/>
          </a:xfrm>
          <a:prstGeom prst="rect">
            <a:avLst/>
          </a:prstGeom>
          <a:noFill/>
          <a:ln w="9525">
            <a:noFill/>
            <a:round/>
            <a:headEnd/>
            <a:tailEnd/>
          </a:ln>
        </p:spPr>
        <p:txBody>
          <a:bodyPr lIns="92513" tIns="48122" rIns="92513" bIns="48122" anchor="b"/>
          <a:lstStyle/>
          <a:p>
            <a:pPr algn="r" defTabSz="463550" eaLnBrk="0" hangingPunct="0">
              <a:lnSpc>
                <a:spcPct val="93000"/>
              </a:lnSpc>
              <a:tabLst>
                <a:tab pos="0" algn="l"/>
                <a:tab pos="461963" algn="l"/>
                <a:tab pos="927100" algn="l"/>
                <a:tab pos="1390650" algn="l"/>
                <a:tab pos="1858963" algn="l"/>
                <a:tab pos="2324100" algn="l"/>
                <a:tab pos="2787650" algn="l"/>
                <a:tab pos="3254375" algn="l"/>
                <a:tab pos="3721100" algn="l"/>
                <a:tab pos="4184650" algn="l"/>
                <a:tab pos="4651375" algn="l"/>
                <a:tab pos="5116513" algn="l"/>
                <a:tab pos="5581650" algn="l"/>
                <a:tab pos="6048375" algn="l"/>
                <a:tab pos="6513513" algn="l"/>
                <a:tab pos="6977063" algn="l"/>
                <a:tab pos="7445375" algn="l"/>
                <a:tab pos="7910513" algn="l"/>
                <a:tab pos="8374063" algn="l"/>
                <a:tab pos="8840788" algn="l"/>
                <a:tab pos="9307513" algn="l"/>
              </a:tabLst>
            </a:pPr>
            <a:fld id="{58CFC381-F8A3-4EC6-84F3-63C11602864E}" type="slidenum">
              <a:rPr lang="en-GB" sz="1200">
                <a:solidFill>
                  <a:srgbClr val="000000"/>
                </a:solidFill>
                <a:ea typeface="Arial Unicode MS" pitchFamily="34" charset="-128"/>
                <a:cs typeface="Arial Unicode MS" pitchFamily="34" charset="-128"/>
              </a:rPr>
              <a:pPr algn="r" defTabSz="463550" eaLnBrk="0" hangingPunct="0">
                <a:lnSpc>
                  <a:spcPct val="93000"/>
                </a:lnSpc>
                <a:tabLst>
                  <a:tab pos="0" algn="l"/>
                  <a:tab pos="461963" algn="l"/>
                  <a:tab pos="927100" algn="l"/>
                  <a:tab pos="1390650" algn="l"/>
                  <a:tab pos="1858963" algn="l"/>
                  <a:tab pos="2324100" algn="l"/>
                  <a:tab pos="2787650" algn="l"/>
                  <a:tab pos="3254375" algn="l"/>
                  <a:tab pos="3721100" algn="l"/>
                  <a:tab pos="4184650" algn="l"/>
                  <a:tab pos="4651375" algn="l"/>
                  <a:tab pos="5116513" algn="l"/>
                  <a:tab pos="5581650" algn="l"/>
                  <a:tab pos="6048375" algn="l"/>
                  <a:tab pos="6513513" algn="l"/>
                  <a:tab pos="6977063" algn="l"/>
                  <a:tab pos="7445375" algn="l"/>
                  <a:tab pos="7910513" algn="l"/>
                  <a:tab pos="8374063" algn="l"/>
                  <a:tab pos="8840788" algn="l"/>
                  <a:tab pos="9307513" algn="l"/>
                </a:tabLst>
              </a:pPr>
              <a:t>12</a:t>
            </a:fld>
            <a:endParaRPr lang="en-GB" sz="1200">
              <a:solidFill>
                <a:srgbClr val="000000"/>
              </a:solidFill>
              <a:ea typeface="Arial Unicode MS" pitchFamily="34" charset="-128"/>
              <a:cs typeface="Arial Unicode MS"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11"/>
          <p:cNvSpPr>
            <a:spLocks noGrp="1" noChangeArrowheads="1"/>
          </p:cNvSpPr>
          <p:nvPr>
            <p:ph type="sldNum" sz="quarter" idx="5"/>
          </p:nvPr>
        </p:nvSpPr>
        <p:spPr>
          <a:noFill/>
        </p:spPr>
        <p:txBody>
          <a:bodyPr/>
          <a:lstStyle/>
          <a:p>
            <a:pPr defTabSz="920750"/>
            <a:fld id="{149110E8-27E2-4B13-BD1D-A73384326BF6}" type="slidenum">
              <a:rPr lang="en-GB" smtClean="0">
                <a:solidFill>
                  <a:srgbClr val="000000"/>
                </a:solidFill>
                <a:ea typeface="Arial Unicode MS" pitchFamily="34" charset="-128"/>
                <a:cs typeface="Arial Unicode MS" pitchFamily="34" charset="-128"/>
              </a:rPr>
              <a:pPr defTabSz="920750"/>
              <a:t>13</a:t>
            </a:fld>
            <a:endParaRPr lang="en-GB" smtClean="0">
              <a:solidFill>
                <a:srgbClr val="000000"/>
              </a:solidFill>
              <a:ea typeface="Arial Unicode MS" pitchFamily="34" charset="-128"/>
              <a:cs typeface="Arial Unicode MS" pitchFamily="34" charset="-128"/>
            </a:endParaRPr>
          </a:p>
        </p:txBody>
      </p:sp>
      <p:sp>
        <p:nvSpPr>
          <p:cNvPr id="57347" name="Rectangle 1"/>
          <p:cNvSpPr>
            <a:spLocks noGrp="1" noRot="1" noChangeAspect="1" noChangeArrowheads="1" noTextEdit="1"/>
          </p:cNvSpPr>
          <p:nvPr>
            <p:ph type="sldImg"/>
          </p:nvPr>
        </p:nvSpPr>
        <p:spPr>
          <a:xfrm>
            <a:off x="776288" y="766763"/>
            <a:ext cx="5541962" cy="3836987"/>
          </a:xfrm>
          <a:solidFill>
            <a:srgbClr val="FFFFFF"/>
          </a:solidFill>
          <a:ln/>
        </p:spPr>
      </p:sp>
      <p:sp>
        <p:nvSpPr>
          <p:cNvPr id="57348" name="Rectangle 2"/>
          <p:cNvSpPr>
            <a:spLocks noGrp="1" noChangeArrowheads="1"/>
          </p:cNvSpPr>
          <p:nvPr>
            <p:ph type="body" idx="1"/>
          </p:nvPr>
        </p:nvSpPr>
        <p:spPr>
          <a:xfrm>
            <a:off x="947738" y="4860925"/>
            <a:ext cx="5199062" cy="4600575"/>
          </a:xfrm>
          <a:noFill/>
          <a:ln/>
        </p:spPr>
        <p:txBody>
          <a:bodyPr/>
          <a:lstStyle/>
          <a:p>
            <a:r>
              <a:rPr lang="en-ZA" smtClean="0">
                <a:cs typeface="Times New Roman" pitchFamily="18" charset="0"/>
              </a:rPr>
              <a:t>The key point of this slide is to highlight that 337 individuals representing 83</a:t>
            </a:r>
            <a:r>
              <a:rPr lang="en-ZA" b="1" smtClean="0">
                <a:cs typeface="Times New Roman" pitchFamily="18" charset="0"/>
              </a:rPr>
              <a:t> </a:t>
            </a:r>
            <a:r>
              <a:rPr lang="en-ZA" smtClean="0">
                <a:cs typeface="Times New Roman" pitchFamily="18" charset="0"/>
              </a:rPr>
              <a:t>organisations took part in the development of the Roadmap.</a:t>
            </a:r>
          </a:p>
          <a:p>
            <a:endParaRPr lang="en-US" smtClean="0"/>
          </a:p>
        </p:txBody>
      </p:sp>
      <p:sp>
        <p:nvSpPr>
          <p:cNvPr id="57349" name="Text Box 3"/>
          <p:cNvSpPr txBox="1">
            <a:spLocks noChangeArrowheads="1"/>
          </p:cNvSpPr>
          <p:nvPr/>
        </p:nvSpPr>
        <p:spPr bwMode="auto">
          <a:xfrm>
            <a:off x="4022725" y="9720263"/>
            <a:ext cx="3073400" cy="508000"/>
          </a:xfrm>
          <a:prstGeom prst="rect">
            <a:avLst/>
          </a:prstGeom>
          <a:noFill/>
          <a:ln w="9525">
            <a:noFill/>
            <a:round/>
            <a:headEnd/>
            <a:tailEnd/>
          </a:ln>
        </p:spPr>
        <p:txBody>
          <a:bodyPr lIns="92521" tIns="48126" rIns="92521" bIns="48126" anchor="b"/>
          <a:lstStyle/>
          <a:p>
            <a:pPr algn="r" eaLnBrk="0" hangingPunct="0">
              <a:lnSpc>
                <a:spcPct val="93000"/>
              </a:lnSpc>
              <a:tabLst>
                <a:tab pos="0" algn="l"/>
                <a:tab pos="463550" algn="l"/>
                <a:tab pos="928688" algn="l"/>
                <a:tab pos="1393825" algn="l"/>
                <a:tab pos="1860550" algn="l"/>
                <a:tab pos="2325688" algn="l"/>
                <a:tab pos="2790825" algn="l"/>
                <a:tab pos="3255963" algn="l"/>
                <a:tab pos="3722688" algn="l"/>
                <a:tab pos="4187825" algn="l"/>
                <a:tab pos="4652963" algn="l"/>
                <a:tab pos="5118100" algn="l"/>
                <a:tab pos="5584825" algn="l"/>
                <a:tab pos="6049963" algn="l"/>
                <a:tab pos="6515100" algn="l"/>
                <a:tab pos="6981825" algn="l"/>
                <a:tab pos="7446963" algn="l"/>
                <a:tab pos="7912100" algn="l"/>
                <a:tab pos="8377238" algn="l"/>
                <a:tab pos="8843963" algn="l"/>
                <a:tab pos="9309100" algn="l"/>
              </a:tabLst>
            </a:pPr>
            <a:fld id="{59A633B4-B068-48D7-9D91-95F2C0AD8B6F}" type="slidenum">
              <a:rPr lang="en-GB" sz="1200">
                <a:solidFill>
                  <a:srgbClr val="000000"/>
                </a:solidFill>
                <a:ea typeface="Arial Unicode MS" pitchFamily="34" charset="-128"/>
                <a:cs typeface="Arial Unicode MS" pitchFamily="34" charset="-128"/>
              </a:rPr>
              <a:pPr algn="r" eaLnBrk="0" hangingPunct="0">
                <a:lnSpc>
                  <a:spcPct val="93000"/>
                </a:lnSpc>
                <a:tabLst>
                  <a:tab pos="0" algn="l"/>
                  <a:tab pos="463550" algn="l"/>
                  <a:tab pos="928688" algn="l"/>
                  <a:tab pos="1393825" algn="l"/>
                  <a:tab pos="1860550" algn="l"/>
                  <a:tab pos="2325688" algn="l"/>
                  <a:tab pos="2790825" algn="l"/>
                  <a:tab pos="3255963" algn="l"/>
                  <a:tab pos="3722688" algn="l"/>
                  <a:tab pos="4187825" algn="l"/>
                  <a:tab pos="4652963" algn="l"/>
                  <a:tab pos="5118100" algn="l"/>
                  <a:tab pos="5584825" algn="l"/>
                  <a:tab pos="6049963" algn="l"/>
                  <a:tab pos="6515100" algn="l"/>
                  <a:tab pos="6981825" algn="l"/>
                  <a:tab pos="7446963" algn="l"/>
                  <a:tab pos="7912100" algn="l"/>
                  <a:tab pos="8377238" algn="l"/>
                  <a:tab pos="8843963" algn="l"/>
                  <a:tab pos="9309100" algn="l"/>
                </a:tabLst>
              </a:pPr>
              <a:t>13</a:t>
            </a:fld>
            <a:endParaRPr lang="en-GB" sz="1200">
              <a:solidFill>
                <a:srgbClr val="000000"/>
              </a:solidFill>
              <a:ea typeface="Arial Unicode MS" pitchFamily="34" charset="-128"/>
              <a:cs typeface="Arial Unicode MS"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7875" y="768350"/>
            <a:ext cx="5538788" cy="3835400"/>
          </a:xfrm>
          <a:solidFill>
            <a:schemeClr val="accent1"/>
          </a:solidFill>
          <a:ln w="25400">
            <a:solidFill>
              <a:schemeClr val="accent1">
                <a:shade val="50000"/>
              </a:schemeClr>
            </a:solidFill>
          </a:ln>
        </p:spPr>
      </p:sp>
      <p:sp>
        <p:nvSpPr>
          <p:cNvPr id="28675" name="Notes Placeholder 2"/>
          <p:cNvSpPr>
            <a:spLocks noGrp="1"/>
          </p:cNvSpPr>
          <p:nvPr>
            <p:ph type="body" sz="quarter" idx="1"/>
          </p:nvPr>
        </p:nvSpPr>
        <p:spPr bwMode="auto">
          <a:xfrm>
            <a:off x="946684" y="4861155"/>
            <a:ext cx="5199301" cy="247191"/>
          </a:xfrm>
          <a:noFill/>
        </p:spPr>
        <p:txBody>
          <a:bodyPr wrap="square" numCol="1" anchor="t" anchorCtr="0" compatLnSpc="1">
            <a:prstTxWarp prst="textNoShape">
              <a:avLst/>
            </a:prstTxWarp>
            <a:spAutoFit/>
          </a:bodyPr>
          <a:lstStyle/>
          <a:p>
            <a:endParaRPr lang="en-GB" smtClean="0"/>
          </a:p>
        </p:txBody>
      </p:sp>
      <p:sp>
        <p:nvSpPr>
          <p:cNvPr id="28676" name="Freeform 3"/>
          <p:cNvSpPr>
            <a:spLocks/>
          </p:cNvSpPr>
          <p:nvPr/>
        </p:nvSpPr>
        <p:spPr bwMode="auto">
          <a:xfrm>
            <a:off x="4022164" y="9720673"/>
            <a:ext cx="3073821" cy="507393"/>
          </a:xfrm>
          <a:custGeom>
            <a:avLst/>
            <a:gdLst>
              <a:gd name="T0" fmla="*/ 200367338 w 21600"/>
              <a:gd name="T1" fmla="*/ 0 h 21600"/>
              <a:gd name="T2" fmla="*/ 400734675 w 21600"/>
              <a:gd name="T3" fmla="*/ 5606760 h 21600"/>
              <a:gd name="T4" fmla="*/ 200367338 w 21600"/>
              <a:gd name="T5" fmla="*/ 11213497 h 21600"/>
              <a:gd name="T6" fmla="*/ 0 w 21600"/>
              <a:gd name="T7" fmla="*/ 5606760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w="9525">
            <a:noFill/>
            <a:miter lim="800000"/>
            <a:headEnd/>
            <a:tailEnd/>
          </a:ln>
        </p:spPr>
        <p:txBody>
          <a:bodyPr lIns="93409" tIns="48587" rIns="93409" bIns="48587" anchor="b"/>
          <a:lstStyle/>
          <a:p>
            <a:pPr algn="r" eaLnBrk="0">
              <a:lnSpc>
                <a:spcPct val="93000"/>
              </a:lnSpc>
              <a:tabLst>
                <a:tab pos="0" algn="l"/>
                <a:tab pos="468907" algn="l"/>
                <a:tab pos="939458" algn="l"/>
                <a:tab pos="1408364" algn="l"/>
                <a:tab pos="1878915" algn="l"/>
                <a:tab pos="2349467" algn="l"/>
                <a:tab pos="2818374" algn="l"/>
                <a:tab pos="3288925" algn="l"/>
                <a:tab pos="3759477" algn="l"/>
                <a:tab pos="4230028" algn="l"/>
                <a:tab pos="4698934" algn="l"/>
                <a:tab pos="5169485" algn="l"/>
                <a:tab pos="5640037" algn="l"/>
                <a:tab pos="6108944" algn="l"/>
                <a:tab pos="6579495" algn="l"/>
                <a:tab pos="7050047" algn="l"/>
                <a:tab pos="7518952" algn="l"/>
                <a:tab pos="7989504" algn="l"/>
                <a:tab pos="8460055" algn="l"/>
                <a:tab pos="8930607" algn="l"/>
                <a:tab pos="9399514" algn="l"/>
              </a:tabLst>
            </a:pPr>
            <a:fld id="{0AD86DBC-1DAA-4D3D-B78C-22B432556498}" type="slidenum">
              <a:rPr lang="en-GB" sz="1200">
                <a:solidFill>
                  <a:srgbClr val="000000"/>
                </a:solidFill>
                <a:ea typeface="Arial Unicode MS" pitchFamily="34" charset="-128"/>
                <a:cs typeface="Arial Unicode MS" pitchFamily="34" charset="-128"/>
              </a:rPr>
              <a:pPr algn="r" eaLnBrk="0">
                <a:lnSpc>
                  <a:spcPct val="93000"/>
                </a:lnSpc>
                <a:tabLst>
                  <a:tab pos="0" algn="l"/>
                  <a:tab pos="468907" algn="l"/>
                  <a:tab pos="939458" algn="l"/>
                  <a:tab pos="1408364" algn="l"/>
                  <a:tab pos="1878915" algn="l"/>
                  <a:tab pos="2349467" algn="l"/>
                  <a:tab pos="2818374" algn="l"/>
                  <a:tab pos="3288925" algn="l"/>
                  <a:tab pos="3759477" algn="l"/>
                  <a:tab pos="4230028" algn="l"/>
                  <a:tab pos="4698934" algn="l"/>
                  <a:tab pos="5169485" algn="l"/>
                  <a:tab pos="5640037" algn="l"/>
                  <a:tab pos="6108944" algn="l"/>
                  <a:tab pos="6579495" algn="l"/>
                  <a:tab pos="7050047" algn="l"/>
                  <a:tab pos="7518952" algn="l"/>
                  <a:tab pos="7989504" algn="l"/>
                  <a:tab pos="8460055" algn="l"/>
                  <a:tab pos="8930607" algn="l"/>
                  <a:tab pos="9399514" algn="l"/>
                </a:tabLst>
              </a:pPr>
              <a:t>14</a:t>
            </a:fld>
            <a:endParaRPr lang="en-GB" sz="1200" dirty="0">
              <a:solidFill>
                <a:srgbClr val="000000"/>
              </a:solidFill>
              <a:ea typeface="Arial Unicode MS" pitchFamily="34" charset="-128"/>
              <a:cs typeface="Arial Unicode MS"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8242" name="Rectangle 6"/>
          <p:cNvSpPr>
            <a:spLocks noGrp="1" noChangeArrowheads="1"/>
          </p:cNvSpPr>
          <p:nvPr>
            <p:ph type="sldNum" sz="quarter"/>
          </p:nvPr>
        </p:nvSpPr>
        <p:spPr>
          <a:noFill/>
        </p:spPr>
        <p:txBody>
          <a:bodyPr/>
          <a:lstStyle/>
          <a:p>
            <a:fld id="{B15CCA0C-E91B-4AE9-B2E5-A10348A8F5E8}" type="slidenum">
              <a:rPr lang="en-US"/>
              <a:pPr/>
              <a:t>15</a:t>
            </a:fld>
            <a:endParaRPr lang="en-US"/>
          </a:p>
        </p:txBody>
      </p:sp>
      <p:sp>
        <p:nvSpPr>
          <p:cNvPr id="138243" name="Rectangle 1"/>
          <p:cNvSpPr txBox="1">
            <a:spLocks noGrp="1" noRot="1" noChangeAspect="1" noChangeArrowheads="1" noTextEdit="1"/>
          </p:cNvSpPr>
          <p:nvPr>
            <p:ph type="sldImg"/>
          </p:nvPr>
        </p:nvSpPr>
        <p:spPr>
          <a:xfrm>
            <a:off x="777875" y="777875"/>
            <a:ext cx="5543550" cy="3836988"/>
          </a:xfrm>
          <a:solidFill>
            <a:srgbClr val="FFFFFF"/>
          </a:solidFill>
          <a:ln>
            <a:solidFill>
              <a:srgbClr val="000000"/>
            </a:solidFill>
            <a:miter lim="800000"/>
          </a:ln>
        </p:spPr>
      </p:sp>
      <p:sp>
        <p:nvSpPr>
          <p:cNvPr id="138244" name="Rectangle 2"/>
          <p:cNvSpPr txBox="1">
            <a:spLocks noGrp="1" noChangeArrowheads="1"/>
          </p:cNvSpPr>
          <p:nvPr>
            <p:ph type="body" idx="1"/>
          </p:nvPr>
        </p:nvSpPr>
        <p:spPr>
          <a:xfrm>
            <a:off x="709930" y="4860460"/>
            <a:ext cx="5679440" cy="4605248"/>
          </a:xfrm>
          <a:noFill/>
          <a:ln/>
        </p:spPr>
        <p:txBody>
          <a:bodyPr wrap="none" anchor="ct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153604" name="Slide Number Placeholder 3"/>
          <p:cNvSpPr>
            <a:spLocks noGrp="1"/>
          </p:cNvSpPr>
          <p:nvPr>
            <p:ph type="sldNum" sz="quarter" idx="5"/>
          </p:nvPr>
        </p:nvSpPr>
        <p:spPr/>
        <p:txBody>
          <a:bodyPr/>
          <a:lstStyle/>
          <a:p>
            <a:pPr defTabSz="921360">
              <a:tabLst>
                <a:tab pos="0" algn="l"/>
                <a:tab pos="459035" algn="l"/>
                <a:tab pos="921360" algn="l"/>
                <a:tab pos="1383685" algn="l"/>
                <a:tab pos="1844365" algn="l"/>
                <a:tab pos="2306690" algn="l"/>
                <a:tab pos="2769015" algn="l"/>
                <a:tab pos="3229695" algn="l"/>
                <a:tab pos="3692020" algn="l"/>
                <a:tab pos="4154345" algn="l"/>
                <a:tab pos="4616670" algn="l"/>
                <a:tab pos="5077350" algn="l"/>
                <a:tab pos="5539675" algn="l"/>
                <a:tab pos="6002000" algn="l"/>
                <a:tab pos="6462679" algn="l"/>
                <a:tab pos="6925005" algn="l"/>
                <a:tab pos="7387330" algn="l"/>
                <a:tab pos="7849655" algn="l"/>
                <a:tab pos="8310335" algn="l"/>
                <a:tab pos="8772660" algn="l"/>
                <a:tab pos="9234985" algn="l"/>
              </a:tabLst>
              <a:defRPr/>
            </a:pPr>
            <a:fld id="{1DC1ACC8-2C3B-4752-91D6-9604621C8C1C}" type="slidenum">
              <a:rPr lang="en-GB" smtClean="0">
                <a:solidFill>
                  <a:srgbClr val="000000"/>
                </a:solidFill>
              </a:rPr>
              <a:pPr defTabSz="921360">
                <a:tabLst>
                  <a:tab pos="0" algn="l"/>
                  <a:tab pos="459035" algn="l"/>
                  <a:tab pos="921360" algn="l"/>
                  <a:tab pos="1383685" algn="l"/>
                  <a:tab pos="1844365" algn="l"/>
                  <a:tab pos="2306690" algn="l"/>
                  <a:tab pos="2769015" algn="l"/>
                  <a:tab pos="3229695" algn="l"/>
                  <a:tab pos="3692020" algn="l"/>
                  <a:tab pos="4154345" algn="l"/>
                  <a:tab pos="4616670" algn="l"/>
                  <a:tab pos="5077350" algn="l"/>
                  <a:tab pos="5539675" algn="l"/>
                  <a:tab pos="6002000" algn="l"/>
                  <a:tab pos="6462679" algn="l"/>
                  <a:tab pos="6925005" algn="l"/>
                  <a:tab pos="7387330" algn="l"/>
                  <a:tab pos="7849655" algn="l"/>
                  <a:tab pos="8310335" algn="l"/>
                  <a:tab pos="8772660" algn="l"/>
                  <a:tab pos="9234985" algn="l"/>
                </a:tabLst>
                <a:defRPr/>
              </a:pPr>
              <a:t>16</a:t>
            </a:fld>
            <a:endParaRPr lang="en-GB" dirty="0" smtClean="0">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endParaRPr lang="en-ZA" smtClean="0"/>
          </a:p>
        </p:txBody>
      </p:sp>
      <p:sp>
        <p:nvSpPr>
          <p:cNvPr id="4" name="Slide Number Placeholder 3"/>
          <p:cNvSpPr>
            <a:spLocks noGrp="1"/>
          </p:cNvSpPr>
          <p:nvPr>
            <p:ph type="sldNum" sz="quarter" idx="5"/>
          </p:nvPr>
        </p:nvSpPr>
        <p:spPr/>
        <p:txBody>
          <a:bodyPr/>
          <a:lstStyle/>
          <a:p>
            <a:pPr>
              <a:defRPr/>
            </a:pPr>
            <a:fld id="{6DE1EFFB-042F-44B7-93D6-86C310361237}" type="slidenum">
              <a:rPr lang="en-US" smtClean="0"/>
              <a:pPr>
                <a:defRPr/>
              </a:pPr>
              <a:t>18</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ln/>
        </p:spPr>
      </p:sp>
      <p:sp>
        <p:nvSpPr>
          <p:cNvPr id="156675" name="Notes Placeholder 2"/>
          <p:cNvSpPr>
            <a:spLocks noGrp="1"/>
          </p:cNvSpPr>
          <p:nvPr>
            <p:ph type="body" idx="1"/>
          </p:nvPr>
        </p:nvSpPr>
        <p:spPr>
          <a:noFill/>
          <a:ln/>
        </p:spPr>
        <p:txBody>
          <a:bodyPr/>
          <a:lstStyle/>
          <a:p>
            <a:endParaRPr lang="en-GB" smtClean="0"/>
          </a:p>
        </p:txBody>
      </p:sp>
      <p:sp>
        <p:nvSpPr>
          <p:cNvPr id="156676" name="Slide Number Placeholder 3"/>
          <p:cNvSpPr>
            <a:spLocks noGrp="1"/>
          </p:cNvSpPr>
          <p:nvPr>
            <p:ph type="sldNum" sz="quarter" idx="5"/>
          </p:nvPr>
        </p:nvSpPr>
        <p:spPr>
          <a:noFill/>
        </p:spPr>
        <p:txBody>
          <a:bodyPr/>
          <a:lstStyle/>
          <a:p>
            <a:pPr defTabSz="921271"/>
            <a:fld id="{E2234C2C-DCFA-4CC3-93A0-0B5EB0E94224}" type="slidenum">
              <a:rPr lang="en-US" smtClean="0"/>
              <a:pPr defTabSz="921271"/>
              <a:t>20</a:t>
            </a:fld>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42" name="Rectangle 6"/>
          <p:cNvSpPr>
            <a:spLocks noGrp="1" noChangeArrowheads="1"/>
          </p:cNvSpPr>
          <p:nvPr>
            <p:ph type="sldNum" sz="quarter"/>
          </p:nvPr>
        </p:nvSpPr>
        <p:spPr>
          <a:noFill/>
        </p:spPr>
        <p:txBody>
          <a:bodyPr/>
          <a:lstStyle/>
          <a:p>
            <a:fld id="{BC4E7F22-60FC-4F54-B486-ED9E7444DD68}" type="slidenum">
              <a:rPr lang="en-US"/>
              <a:pPr/>
              <a:t>21</a:t>
            </a:fld>
            <a:endParaRPr lang="en-US"/>
          </a:p>
        </p:txBody>
      </p:sp>
      <p:sp>
        <p:nvSpPr>
          <p:cNvPr id="163843" name="Rectangle 1"/>
          <p:cNvSpPr txBox="1">
            <a:spLocks noGrp="1" noRot="1" noChangeAspect="1" noChangeArrowheads="1" noTextEdit="1"/>
          </p:cNvSpPr>
          <p:nvPr>
            <p:ph type="sldImg"/>
          </p:nvPr>
        </p:nvSpPr>
        <p:spPr>
          <a:xfrm>
            <a:off x="777875" y="777875"/>
            <a:ext cx="5543550" cy="3836988"/>
          </a:xfrm>
          <a:solidFill>
            <a:srgbClr val="FFFFFF"/>
          </a:solidFill>
          <a:ln>
            <a:solidFill>
              <a:srgbClr val="000000"/>
            </a:solidFill>
            <a:miter lim="800000"/>
          </a:ln>
        </p:spPr>
      </p:sp>
      <p:sp>
        <p:nvSpPr>
          <p:cNvPr id="163844" name="Rectangle 2"/>
          <p:cNvSpPr txBox="1">
            <a:spLocks noGrp="1" noChangeArrowheads="1"/>
          </p:cNvSpPr>
          <p:nvPr>
            <p:ph type="body" idx="1"/>
          </p:nvPr>
        </p:nvSpPr>
        <p:spPr>
          <a:xfrm>
            <a:off x="709930" y="4860460"/>
            <a:ext cx="5679440" cy="4605248"/>
          </a:xfrm>
          <a:noFill/>
          <a:ln/>
        </p:spPr>
        <p:txBody>
          <a:bodyPr wrap="none" anchor="ct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a:defRPr/>
            </a:pPr>
            <a:r>
              <a:rPr lang="en-ZA" dirty="0" smtClean="0"/>
              <a:t>From the 27 Market Opportunities, 6 priority areas were selected for the initial MTEF cycle (2013-2016) to kick-start the investment strategy:  As illustrated in the figure above, these are:</a:t>
            </a:r>
          </a:p>
          <a:p>
            <a:pPr>
              <a:defRPr/>
            </a:pPr>
            <a:endParaRPr lang="en-ZA" dirty="0" smtClean="0"/>
          </a:p>
          <a:p>
            <a:pPr>
              <a:defRPr/>
            </a:pPr>
            <a:r>
              <a:rPr lang="en-ZA" b="1" dirty="0" smtClean="0"/>
              <a:t>M-Health: </a:t>
            </a:r>
            <a:r>
              <a:rPr lang="en-ZA" dirty="0" smtClean="0"/>
              <a:t>The initial focus in the Service Economy Cluster will be on innovation in mobile technologies, particularly in their use for Health applications. These will leverage developments in related Market Opportunities in this Cluster: E-services, Payment Solutions, Mobile Enablement and Trust and Security </a:t>
            </a:r>
          </a:p>
          <a:p>
            <a:pPr>
              <a:defRPr/>
            </a:pPr>
            <a:r>
              <a:rPr lang="en-ZA" b="1" dirty="0" smtClean="0"/>
              <a:t>Astronomy: </a:t>
            </a:r>
            <a:r>
              <a:rPr lang="en-ZA" dirty="0" smtClean="0"/>
              <a:t>As a Market Opportunity in the Grand Science Cluster, this area will focus on leveraging the ICT components of large projects like Meerkat and SKA to create new industrial and service capability, that will become Outsourced SA Capability in the longer term</a:t>
            </a:r>
          </a:p>
          <a:p>
            <a:pPr>
              <a:defRPr/>
            </a:pPr>
            <a:r>
              <a:rPr lang="en-ZA" b="1" dirty="0" smtClean="0"/>
              <a:t>Smart and Green Infrastructure</a:t>
            </a:r>
            <a:r>
              <a:rPr lang="en-ZA" dirty="0" smtClean="0"/>
              <a:t>: Two Market Opportunities, “Smart Infrastructure” (Industry Applications cluster) and “Green And ICT” (Sustainability and the Environment Cluster) are focused on developing and further enabling physical and digital Infrastructure so that it is optimised for efficiency, whilst reducing its impact on the environment, whether natural or built</a:t>
            </a:r>
          </a:p>
          <a:p>
            <a:pPr>
              <a:defRPr/>
            </a:pPr>
            <a:r>
              <a:rPr lang="en-ZA" b="1" dirty="0" smtClean="0"/>
              <a:t>Geo-Spatial Applications and Global Change:  </a:t>
            </a:r>
            <a:r>
              <a:rPr lang="en-ZA" dirty="0" smtClean="0"/>
              <a:t>Both Market Opportunities are also part of the Sustainability and the Environment cluster which seeks to use ICT to optimise the management of assets, resources and environments, including more  effective management and preparedness for the eventualities of climate change</a:t>
            </a:r>
          </a:p>
          <a:p>
            <a:pPr>
              <a:defRPr/>
            </a:pPr>
            <a:r>
              <a:rPr lang="en-ZA" b="1" dirty="0" smtClean="0"/>
              <a:t>Broadband Infrastructure and Services cluster</a:t>
            </a:r>
            <a:r>
              <a:rPr lang="en-ZA" dirty="0" smtClean="0"/>
              <a:t>, with a focus on the 2 Market Opportunities: Future Wireless Technologies  and Broadband Service Infrastructure with both the required building blocks for providing innovative means of future access</a:t>
            </a:r>
          </a:p>
          <a:p>
            <a:pPr>
              <a:defRPr/>
            </a:pPr>
            <a:r>
              <a:rPr lang="en-ZA" b="1" dirty="0" smtClean="0"/>
              <a:t>ICT for Development has three Market Opportunities: E-Inclusion; Development and Agriculture</a:t>
            </a:r>
            <a:r>
              <a:rPr lang="en-ZA" dirty="0" smtClean="0"/>
              <a:t>. These are focused on enabling individuals to empower themselves economically, socially and democratically</a:t>
            </a:r>
            <a:endParaRPr lang="en-GB" dirty="0"/>
          </a:p>
        </p:txBody>
      </p:sp>
      <p:sp>
        <p:nvSpPr>
          <p:cNvPr id="160772" name="Slide Number Placeholder 3"/>
          <p:cNvSpPr>
            <a:spLocks noGrp="1"/>
          </p:cNvSpPr>
          <p:nvPr>
            <p:ph type="sldNum" sz="quarter" idx="5"/>
          </p:nvPr>
        </p:nvSpPr>
        <p:spPr/>
        <p:txBody>
          <a:bodyPr/>
          <a:lstStyle/>
          <a:p>
            <a:pPr defTabSz="921360">
              <a:defRPr/>
            </a:pPr>
            <a:fld id="{FE5C6F38-8080-457F-832B-A19663824C30}" type="slidenum">
              <a:rPr lang="en-US" smtClean="0"/>
              <a:pPr defTabSz="921360">
                <a:defRPr/>
              </a:pPr>
              <a:t>23</a:t>
            </a:fld>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162820" name="Slide Number Placeholder 3"/>
          <p:cNvSpPr>
            <a:spLocks noGrp="1"/>
          </p:cNvSpPr>
          <p:nvPr>
            <p:ph type="sldNum" sz="quarter" idx="5"/>
          </p:nvPr>
        </p:nvSpPr>
        <p:spPr/>
        <p:txBody>
          <a:bodyPr/>
          <a:lstStyle/>
          <a:p>
            <a:pPr defTabSz="921360">
              <a:defRPr/>
            </a:pPr>
            <a:fld id="{4068DB5A-57D5-4690-B5E2-E06CACDCA787}" type="slidenum">
              <a:rPr lang="en-US" smtClean="0">
                <a:solidFill>
                  <a:srgbClr val="000000"/>
                </a:solidFill>
              </a:rPr>
              <a:pPr defTabSz="921360">
                <a:defRPr/>
              </a:pPr>
              <a:t>25</a:t>
            </a:fld>
            <a:endParaRPr lang="en-US" dirty="0" smtClean="0">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6914" name="Rectangle 6"/>
          <p:cNvSpPr>
            <a:spLocks noGrp="1" noChangeArrowheads="1"/>
          </p:cNvSpPr>
          <p:nvPr>
            <p:ph type="sldNum" sz="quarter"/>
          </p:nvPr>
        </p:nvSpPr>
        <p:spPr>
          <a:noFill/>
        </p:spPr>
        <p:txBody>
          <a:bodyPr/>
          <a:lstStyle/>
          <a:p>
            <a:fld id="{6971CCBD-1ABE-42B6-B0EB-68523E178B24}" type="slidenum">
              <a:rPr lang="en-US"/>
              <a:pPr/>
              <a:t>26</a:t>
            </a:fld>
            <a:endParaRPr lang="en-US"/>
          </a:p>
        </p:txBody>
      </p:sp>
      <p:sp>
        <p:nvSpPr>
          <p:cNvPr id="166915" name="Text Box 1"/>
          <p:cNvSpPr txBox="1">
            <a:spLocks noChangeArrowheads="1"/>
          </p:cNvSpPr>
          <p:nvPr/>
        </p:nvSpPr>
        <p:spPr bwMode="auto">
          <a:xfrm>
            <a:off x="0" y="0"/>
            <a:ext cx="1659" cy="1636"/>
          </a:xfrm>
          <a:prstGeom prst="rect">
            <a:avLst/>
          </a:prstGeom>
          <a:noFill/>
          <a:ln w="9525">
            <a:noFill/>
            <a:round/>
            <a:headEnd/>
            <a:tailEnd/>
          </a:ln>
        </p:spPr>
        <p:txBody>
          <a:bodyPr lIns="93267" tIns="59691" rIns="93267" bIns="46634"/>
          <a:lstStyle/>
          <a:p>
            <a:pPr>
              <a:lnSpc>
                <a:spcPct val="95000"/>
              </a:lnSpc>
            </a:pPr>
            <a:fld id="{FE551EBF-8580-4C65-ABC7-38E598441496}" type="slidenum">
              <a:rPr lang="en-US" sz="2100">
                <a:solidFill>
                  <a:srgbClr val="000000"/>
                </a:solidFill>
                <a:ea typeface="Arial Unicode MS" pitchFamily="34" charset="-128"/>
                <a:cs typeface="Arial Unicode MS" pitchFamily="34" charset="-128"/>
              </a:rPr>
              <a:pPr>
                <a:lnSpc>
                  <a:spcPct val="95000"/>
                </a:lnSpc>
              </a:pPr>
              <a:t>26</a:t>
            </a:fld>
            <a:fld id="{91050FDF-E038-4BD0-B8D3-EC6FF69B8F2D}" type="slidenum">
              <a:rPr lang="en-US" sz="2100">
                <a:solidFill>
                  <a:srgbClr val="000000"/>
                </a:solidFill>
                <a:ea typeface="Arial Unicode MS" pitchFamily="34" charset="-128"/>
                <a:cs typeface="Arial Unicode MS" pitchFamily="34" charset="-128"/>
              </a:rPr>
              <a:pPr>
                <a:lnSpc>
                  <a:spcPct val="95000"/>
                </a:lnSpc>
              </a:pPr>
              <a:t>26</a:t>
            </a:fld>
            <a:endParaRPr lang="en-US" sz="2100" dirty="0">
              <a:solidFill>
                <a:srgbClr val="000000"/>
              </a:solidFill>
              <a:ea typeface="Arial Unicode MS" pitchFamily="34" charset="-128"/>
              <a:cs typeface="Arial Unicode MS" pitchFamily="34" charset="-128"/>
            </a:endParaRPr>
          </a:p>
        </p:txBody>
      </p:sp>
      <p:sp>
        <p:nvSpPr>
          <p:cNvPr id="166916" name="Rectangle 2"/>
          <p:cNvSpPr txBox="1">
            <a:spLocks noGrp="1" noRot="1" noChangeAspect="1" noChangeArrowheads="1" noTextEdit="1"/>
          </p:cNvSpPr>
          <p:nvPr>
            <p:ph type="sldImg"/>
          </p:nvPr>
        </p:nvSpPr>
        <p:spPr>
          <a:xfrm>
            <a:off x="925513" y="754063"/>
            <a:ext cx="5443537" cy="3768725"/>
          </a:xfrm>
          <a:solidFill>
            <a:srgbClr val="FFFFFF"/>
          </a:solidFill>
          <a:ln>
            <a:solidFill>
              <a:srgbClr val="000000"/>
            </a:solidFill>
            <a:miter lim="800000"/>
          </a:ln>
        </p:spPr>
      </p:sp>
      <p:sp>
        <p:nvSpPr>
          <p:cNvPr id="166917" name="Rectangle 3"/>
          <p:cNvSpPr txBox="1">
            <a:spLocks noGrp="1" noChangeArrowheads="1"/>
          </p:cNvSpPr>
          <p:nvPr>
            <p:ph type="body" idx="1"/>
          </p:nvPr>
        </p:nvSpPr>
        <p:spPr>
          <a:xfrm>
            <a:off x="975324" y="4775390"/>
            <a:ext cx="5347697" cy="4520178"/>
          </a:xfrm>
          <a:noFill/>
          <a:ln/>
        </p:spPr>
        <p:txBody>
          <a:bodyPr wrap="none" tIns="18280" anchor="ctr"/>
          <a:lstStyle/>
          <a:p>
            <a:pPr eaLnBrk="1">
              <a:lnSpc>
                <a:spcPct val="93000"/>
              </a:lnSpc>
              <a:spcBef>
                <a:spcPct val="0"/>
              </a:spcBef>
              <a:tabLst>
                <a:tab pos="750178" algn="l"/>
                <a:tab pos="1500355" algn="l"/>
                <a:tab pos="2250533" algn="l"/>
                <a:tab pos="3000710" algn="l"/>
                <a:tab pos="3750888" algn="l"/>
                <a:tab pos="4501065" algn="l"/>
                <a:tab pos="5251243" algn="l"/>
              </a:tabLst>
            </a:pPr>
            <a:endParaRPr lang="en-US" sz="2100" dirty="0" smtClean="0">
              <a:latin typeface="Arial" pitchFamily="34" charset="0"/>
              <a:cs typeface="Lucida Sans Unicode" pitchFamily="34" charset="0"/>
            </a:endParaRPr>
          </a:p>
        </p:txBody>
      </p:sp>
      <p:sp>
        <p:nvSpPr>
          <p:cNvPr id="166918" name="Rectangle 4"/>
          <p:cNvSpPr>
            <a:spLocks noChangeArrowheads="1"/>
          </p:cNvSpPr>
          <p:nvPr/>
        </p:nvSpPr>
        <p:spPr bwMode="auto">
          <a:xfrm>
            <a:off x="4135177" y="9550778"/>
            <a:ext cx="3161511" cy="498971"/>
          </a:xfrm>
          <a:prstGeom prst="rect">
            <a:avLst/>
          </a:prstGeom>
          <a:noFill/>
          <a:ln w="9360">
            <a:noFill/>
            <a:round/>
            <a:headEnd/>
            <a:tailEnd/>
          </a:ln>
        </p:spPr>
        <p:txBody>
          <a:bodyPr lIns="93267" tIns="65436" rIns="93267" bIns="46634" anchor="b"/>
          <a:lstStyle/>
          <a:p>
            <a:pPr algn="r">
              <a:lnSpc>
                <a:spcPct val="88000"/>
              </a:lnSpc>
              <a:tabLst>
                <a:tab pos="0" algn="l"/>
                <a:tab pos="463926" algn="l"/>
                <a:tab pos="929497" algn="l"/>
                <a:tab pos="1395067" algn="l"/>
                <a:tab pos="1860638" algn="l"/>
                <a:tab pos="2327854" algn="l"/>
                <a:tab pos="2793424" algn="l"/>
                <a:tab pos="3258996" algn="l"/>
                <a:tab pos="3724566" algn="l"/>
                <a:tab pos="4190137" algn="l"/>
                <a:tab pos="4657353" algn="l"/>
                <a:tab pos="5122923" algn="l"/>
                <a:tab pos="5588494" algn="l"/>
                <a:tab pos="6054065" algn="l"/>
                <a:tab pos="6519636" algn="l"/>
                <a:tab pos="6985206" algn="l"/>
                <a:tab pos="7452422" algn="l"/>
                <a:tab pos="7917993" algn="l"/>
                <a:tab pos="8383563" algn="l"/>
                <a:tab pos="8849135" algn="l"/>
                <a:tab pos="9314705" algn="l"/>
              </a:tabLst>
            </a:pPr>
            <a:fld id="{C49736A7-4BCB-43A2-90A9-B22D15A4EACA}" type="slidenum">
              <a:rPr lang="en-US" sz="1200">
                <a:solidFill>
                  <a:srgbClr val="000000"/>
                </a:solidFill>
                <a:ea typeface="Arial Unicode MS" pitchFamily="34" charset="-128"/>
                <a:cs typeface="Arial Unicode MS" pitchFamily="34" charset="-128"/>
              </a:rPr>
              <a:pPr algn="r">
                <a:lnSpc>
                  <a:spcPct val="88000"/>
                </a:lnSpc>
                <a:tabLst>
                  <a:tab pos="0" algn="l"/>
                  <a:tab pos="463926" algn="l"/>
                  <a:tab pos="929497" algn="l"/>
                  <a:tab pos="1395067" algn="l"/>
                  <a:tab pos="1860638" algn="l"/>
                  <a:tab pos="2327854" algn="l"/>
                  <a:tab pos="2793424" algn="l"/>
                  <a:tab pos="3258996" algn="l"/>
                  <a:tab pos="3724566" algn="l"/>
                  <a:tab pos="4190137" algn="l"/>
                  <a:tab pos="4657353" algn="l"/>
                  <a:tab pos="5122923" algn="l"/>
                  <a:tab pos="5588494" algn="l"/>
                  <a:tab pos="6054065" algn="l"/>
                  <a:tab pos="6519636" algn="l"/>
                  <a:tab pos="6985206" algn="l"/>
                  <a:tab pos="7452422" algn="l"/>
                  <a:tab pos="7917993" algn="l"/>
                  <a:tab pos="8383563" algn="l"/>
                  <a:tab pos="8849135" algn="l"/>
                  <a:tab pos="9314705" algn="l"/>
                </a:tabLst>
              </a:pPr>
              <a:t>26</a:t>
            </a:fld>
            <a:endParaRPr lang="en-US" sz="1200" dirty="0">
              <a:solidFill>
                <a:srgbClr val="000000"/>
              </a:solidFill>
              <a:ea typeface="Arial Unicode MS" pitchFamily="34" charset="-128"/>
              <a:cs typeface="Arial Unicode MS"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2.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2.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srcRect/>
          <a:stretch>
            <a:fillRect/>
          </a:stretch>
        </p:blipFill>
        <p:spPr bwMode="auto">
          <a:xfrm>
            <a:off x="-44450" y="-26988"/>
            <a:ext cx="9950450" cy="6884988"/>
          </a:xfrm>
          <a:prstGeom prst="rect">
            <a:avLst/>
          </a:prstGeom>
          <a:noFill/>
          <a:ln w="9525">
            <a:noFill/>
            <a:miter lim="800000"/>
            <a:headEnd/>
            <a:tailEnd/>
          </a:ln>
        </p:spPr>
      </p:pic>
      <p:sp>
        <p:nvSpPr>
          <p:cNvPr id="2" name="Title 1"/>
          <p:cNvSpPr>
            <a:spLocks noGrp="1"/>
          </p:cNvSpPr>
          <p:nvPr>
            <p:ph type="ctrTitle"/>
          </p:nvPr>
        </p:nvSpPr>
        <p:spPr>
          <a:xfrm>
            <a:off x="3236810" y="4869161"/>
            <a:ext cx="6235857" cy="578495"/>
          </a:xfrm>
        </p:spPr>
        <p:txBody>
          <a:bodyPr rIns="0"/>
          <a:lstStyle>
            <a:lvl1pPr algn="r">
              <a:defRPr/>
            </a:lvl1pPr>
          </a:lstStyle>
          <a:p>
            <a:r>
              <a:rPr lang="en-US" smtClean="0"/>
              <a:t>Click to edit Master title style</a:t>
            </a:r>
            <a:endParaRPr lang="en-GB" dirty="0"/>
          </a:p>
        </p:txBody>
      </p:sp>
      <p:sp>
        <p:nvSpPr>
          <p:cNvPr id="3" name="Subtitle 2"/>
          <p:cNvSpPr>
            <a:spLocks noGrp="1"/>
          </p:cNvSpPr>
          <p:nvPr>
            <p:ph type="subTitle" idx="1"/>
          </p:nvPr>
        </p:nvSpPr>
        <p:spPr>
          <a:xfrm>
            <a:off x="3236809" y="5445224"/>
            <a:ext cx="6232122" cy="432048"/>
          </a:xfrm>
        </p:spPr>
        <p:txBody>
          <a:bodyPr rIns="0"/>
          <a:lstStyle>
            <a:lvl1pPr marL="0" indent="0" algn="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transition xmlns:p14="http://schemas.microsoft.com/office/powerpoint/2010/mai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4513" y="4406903"/>
            <a:ext cx="8818562" cy="1362075"/>
          </a:xfrm>
        </p:spPr>
        <p:txBody>
          <a:bodyPr anchor="t"/>
          <a:lstStyle>
            <a:lvl1pPr algn="l">
              <a:defRPr sz="2400" b="0" cap="none"/>
            </a:lvl1pPr>
          </a:lstStyle>
          <a:p>
            <a:r>
              <a:rPr lang="en-US" smtClean="0"/>
              <a:t>Click to edit Master title style</a:t>
            </a:r>
            <a:endParaRPr lang="en-GB" dirty="0"/>
          </a:p>
        </p:txBody>
      </p:sp>
      <p:sp>
        <p:nvSpPr>
          <p:cNvPr id="3" name="Text Placeholder 2"/>
          <p:cNvSpPr>
            <a:spLocks noGrp="1"/>
          </p:cNvSpPr>
          <p:nvPr>
            <p:ph type="body" idx="1"/>
          </p:nvPr>
        </p:nvSpPr>
        <p:spPr>
          <a:xfrm>
            <a:off x="544513" y="2906713"/>
            <a:ext cx="8818562" cy="1500187"/>
          </a:xfrm>
        </p:spPr>
        <p:txBody>
          <a:bodyPr anchor="b"/>
          <a:lstStyle>
            <a:lvl1pPr marL="0" indent="0">
              <a:buNone/>
              <a:defRPr sz="14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xmlns:p14="http://schemas.microsoft.com/office/powerpoint/2010/mai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44513" y="519113"/>
            <a:ext cx="8818562" cy="357390"/>
          </a:xfrm>
        </p:spPr>
        <p:txBody>
          <a:bodyPr/>
          <a:lstStyle>
            <a:lvl1pPr>
              <a:defRPr lang="en-GB" sz="2400" b="1" dirty="0">
                <a:solidFill>
                  <a:srgbClr val="003E7E"/>
                </a:solidFill>
                <a:latin typeface="+mj-lt"/>
                <a:ea typeface="+mj-ea"/>
                <a:cs typeface="+mj-cs"/>
              </a:defRPr>
            </a:lvl1pPr>
          </a:lstStyle>
          <a:p>
            <a:pPr lvl="0"/>
            <a:r>
              <a:rPr lang="en-US" smtClean="0"/>
              <a:t>Click to edit Master title style</a:t>
            </a:r>
            <a:endParaRPr lang="en-GB" dirty="0"/>
          </a:p>
        </p:txBody>
      </p:sp>
    </p:spTree>
  </p:cSld>
  <p:clrMapOvr>
    <a:masterClrMapping/>
  </p:clrMapOvr>
  <p:transition xmlns:p14="http://schemas.microsoft.com/office/powerpoint/2010/mai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9278" y="507841"/>
            <a:ext cx="8823797" cy="354013"/>
          </a:xfrm>
        </p:spPr>
        <p:txBody>
          <a:bodyPr/>
          <a:lstStyle>
            <a:lvl1pPr>
              <a:defRPr lang="en-GB" sz="2400" b="1" dirty="0">
                <a:solidFill>
                  <a:srgbClr val="003E7E"/>
                </a:solidFill>
                <a:latin typeface="+mj-lt"/>
                <a:ea typeface="+mj-ea"/>
                <a:cs typeface="+mj-cs"/>
              </a:defRPr>
            </a:lvl1pPr>
          </a:lstStyle>
          <a:p>
            <a:pPr lvl="0"/>
            <a:r>
              <a:rPr lang="en-US" smtClean="0"/>
              <a:t>Click to edit Master title style</a:t>
            </a:r>
            <a:endParaRPr lang="en-GB" dirty="0"/>
          </a:p>
        </p:txBody>
      </p:sp>
      <p:sp>
        <p:nvSpPr>
          <p:cNvPr id="3" name="Content Placeholder 2"/>
          <p:cNvSpPr>
            <a:spLocks noGrp="1"/>
          </p:cNvSpPr>
          <p:nvPr>
            <p:ph idx="1"/>
          </p:nvPr>
        </p:nvSpPr>
        <p:spPr>
          <a:xfrm>
            <a:off x="544513" y="1268413"/>
            <a:ext cx="8818562" cy="4824412"/>
          </a:xfrm>
        </p:spPr>
        <p:txBody>
          <a:bodyPr/>
          <a:lstStyle>
            <a:lvl1pPr>
              <a:defRPr sz="2000"/>
            </a:lvl1pPr>
            <a:lvl2pPr>
              <a:defRPr sz="1800"/>
            </a:lvl2pPr>
            <a:lvl3pPr>
              <a:defRPr sz="1600"/>
            </a:lvl3pPr>
            <a:lvl4pPr>
              <a:defRPr sz="14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9278" y="499453"/>
            <a:ext cx="8823797" cy="380022"/>
          </a:xfrm>
        </p:spPr>
        <p:txBody>
          <a:bodyPr/>
          <a:lstStyle>
            <a:lvl1pPr>
              <a:defRPr lang="en-GB" sz="2400" b="1" dirty="0">
                <a:solidFill>
                  <a:srgbClr val="003E7E"/>
                </a:solidFill>
                <a:latin typeface="+mj-lt"/>
                <a:ea typeface="+mj-ea"/>
                <a:cs typeface="+mj-cs"/>
              </a:defRPr>
            </a:lvl1pPr>
          </a:lstStyle>
          <a:p>
            <a:pPr lvl="0"/>
            <a:r>
              <a:rPr lang="en-US" smtClean="0"/>
              <a:t>Click to edit Master title style</a:t>
            </a:r>
            <a:endParaRPr lang="en-GB" dirty="0"/>
          </a:p>
        </p:txBody>
      </p:sp>
      <p:sp>
        <p:nvSpPr>
          <p:cNvPr id="3" name="Content Placeholder 2"/>
          <p:cNvSpPr>
            <a:spLocks noGrp="1"/>
          </p:cNvSpPr>
          <p:nvPr>
            <p:ph sz="half" idx="1"/>
          </p:nvPr>
        </p:nvSpPr>
        <p:spPr>
          <a:xfrm>
            <a:off x="539278" y="1268413"/>
            <a:ext cx="3926285" cy="4038600"/>
          </a:xfrm>
        </p:spPr>
        <p:txBody>
          <a:bodyPr/>
          <a:lstStyle>
            <a:lvl1pPr>
              <a:buClr>
                <a:srgbClr val="003E7E"/>
              </a:buClr>
              <a:buFontTx/>
              <a:buNone/>
              <a:defRPr lang="en-GB" sz="2000" dirty="0">
                <a:solidFill>
                  <a:schemeClr val="tx1"/>
                </a:solidFill>
                <a:latin typeface="Calibri" pitchFamily="34" charset="0"/>
                <a:ea typeface="+mn-ea"/>
                <a:cs typeface="+mn-cs"/>
              </a:defRPr>
            </a:lvl1pPr>
            <a:lvl2pPr>
              <a:buClr>
                <a:srgbClr val="003E7E"/>
              </a:buClr>
              <a:buNone/>
              <a:defRPr sz="2400"/>
            </a:lvl2pPr>
            <a:lvl3pPr>
              <a:buClr>
                <a:srgbClr val="003E7E"/>
              </a:buClr>
              <a:defRPr sz="2000"/>
            </a:lvl3pPr>
            <a:lvl4pPr>
              <a:buClr>
                <a:srgbClr val="003E7E"/>
              </a:buCl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5418118" y="1268413"/>
            <a:ext cx="3926284" cy="4038600"/>
          </a:xfrm>
        </p:spPr>
        <p:txBody>
          <a:bodyPr/>
          <a:lstStyle>
            <a:lvl1pPr>
              <a:buClr>
                <a:srgbClr val="003E7E"/>
              </a:buClr>
              <a:buNone/>
              <a:defRPr lang="en-GB" sz="2000" dirty="0">
                <a:solidFill>
                  <a:schemeClr val="tx1"/>
                </a:solidFill>
                <a:latin typeface="Calibri" pitchFamily="34" charset="0"/>
                <a:ea typeface="+mn-ea"/>
                <a:cs typeface="+mn-cs"/>
              </a:defRPr>
            </a:lvl1pPr>
            <a:lvl2pPr>
              <a:buClr>
                <a:srgbClr val="003E7E"/>
              </a:buClr>
              <a:buNone/>
              <a:defRPr sz="2400"/>
            </a:lvl2pPr>
            <a:lvl3pPr>
              <a:buClr>
                <a:srgbClr val="003E7E"/>
              </a:buClr>
              <a:buNone/>
              <a:defRPr sz="2000"/>
            </a:lvl3pPr>
            <a:lvl4pPr>
              <a:buClr>
                <a:srgbClr val="003E7E"/>
              </a:buClr>
              <a:buNone/>
              <a:defRPr sz="1800"/>
            </a:lvl4pPr>
            <a:lvl5pPr>
              <a:buClr>
                <a:srgbClr val="003E7E"/>
              </a:buClr>
              <a:buNone/>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4513" y="504824"/>
            <a:ext cx="8818562" cy="374651"/>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530468" y="1268413"/>
            <a:ext cx="4294108" cy="396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0468" y="2139707"/>
            <a:ext cx="4294108" cy="3951288"/>
          </a:xfrm>
        </p:spPr>
        <p:txBody>
          <a:bodyPr/>
          <a:lstStyle>
            <a:lvl1pPr>
              <a:defRPr lang="en-GB" sz="2000" dirty="0">
                <a:solidFill>
                  <a:schemeClr val="tx1"/>
                </a:solidFill>
                <a:latin typeface="Calibri" pitchFamily="34" charset="0"/>
                <a:ea typeface="+mn-ea"/>
                <a:cs typeface="+mn-c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5067280" y="1268413"/>
            <a:ext cx="4295795" cy="396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39707"/>
            <a:ext cx="4330963" cy="3951288"/>
          </a:xfrm>
        </p:spPr>
        <p:txBody>
          <a:bodyPr/>
          <a:lstStyle>
            <a:lvl1pPr>
              <a:defRPr lang="en-GB" sz="2000" dirty="0">
                <a:solidFill>
                  <a:schemeClr val="tx1"/>
                </a:solidFill>
                <a:latin typeface="Calibri" pitchFamily="34" charset="0"/>
                <a:ea typeface="+mn-ea"/>
                <a:cs typeface="+mn-c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GB" noProof="0"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xmlns:p14="http://schemas.microsoft.com/office/powerpoint/2010/mai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9278" y="499452"/>
            <a:ext cx="8823797" cy="380023"/>
          </a:xfrm>
        </p:spPr>
        <p:txBody>
          <a:bodyPr/>
          <a:lstStyle>
            <a:lvl1pPr>
              <a:defRPr lang="en-GB" sz="2400" b="1" dirty="0">
                <a:solidFill>
                  <a:srgbClr val="003E7E"/>
                </a:solidFill>
                <a:latin typeface="+mj-lt"/>
                <a:ea typeface="+mj-ea"/>
                <a:cs typeface="+mj-cs"/>
              </a:defRPr>
            </a:lvl1pPr>
          </a:lstStyle>
          <a:p>
            <a:pPr lvl="0"/>
            <a:r>
              <a:rPr lang="en-US" smtClean="0"/>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xmlns:p14="http://schemas.microsoft.com/office/powerpoint/2010/mai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2793" y="141288"/>
            <a:ext cx="2087827" cy="542766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09312" y="141288"/>
            <a:ext cx="6098381" cy="5427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xmlns:p14="http://schemas.microsoft.com/office/powerpoint/2010/mai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idx="10"/>
          </p:nvPr>
        </p:nvSpPr>
        <p:spPr>
          <a:xfrm>
            <a:off x="3900488" y="6300788"/>
            <a:ext cx="2060575" cy="454025"/>
          </a:xfrm>
          <a:prstGeom prst="rect">
            <a:avLst/>
          </a:prstGeom>
        </p:spPr>
        <p:txBody>
          <a:bodyPr/>
          <a:lstStyle>
            <a:lvl1pPr eaLnBrk="0" hangingPunct="0">
              <a:defRPr>
                <a:cs typeface="+mn-cs"/>
              </a:defRPr>
            </a:lvl1pPr>
          </a:lstStyle>
          <a:p>
            <a:pPr>
              <a:defRPr/>
            </a:pPr>
            <a:fld id="{BDCBA9C4-EA20-4DEC-AF84-B687D040DE6D}" type="slidenum">
              <a:rPr lang="en-GB"/>
              <a:pPr>
                <a:defRPr/>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6088077"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6088077"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p:cNvPicPr>
            <a:picLocks noChangeAspect="1" noChangeArrowheads="1"/>
          </p:cNvPicPr>
          <p:nvPr userDrawn="1"/>
        </p:nvPicPr>
        <p:blipFill>
          <a:blip r:embed="rId2"/>
          <a:srcRect/>
          <a:stretch>
            <a:fillRect/>
          </a:stretch>
        </p:blipFill>
        <p:spPr bwMode="auto">
          <a:xfrm>
            <a:off x="-87313" y="0"/>
            <a:ext cx="10033001" cy="6858000"/>
          </a:xfrm>
          <a:prstGeom prst="rect">
            <a:avLst/>
          </a:prstGeom>
          <a:noFill/>
          <a:ln w="9525">
            <a:noFill/>
            <a:miter lim="800000"/>
            <a:headEnd/>
            <a:tailEnd/>
          </a:ln>
        </p:spPr>
      </p:pic>
      <p:sp>
        <p:nvSpPr>
          <p:cNvPr id="2" name="Title 1"/>
          <p:cNvSpPr>
            <a:spLocks noGrp="1"/>
          </p:cNvSpPr>
          <p:nvPr>
            <p:ph type="ctrTitle"/>
          </p:nvPr>
        </p:nvSpPr>
        <p:spPr>
          <a:xfrm>
            <a:off x="3236810" y="4869161"/>
            <a:ext cx="6235857" cy="578495"/>
          </a:xfrm>
        </p:spPr>
        <p:txBody>
          <a:bodyPr rIns="0"/>
          <a:lstStyle>
            <a:lvl1pPr algn="r">
              <a:defRPr/>
            </a:lvl1pPr>
          </a:lstStyle>
          <a:p>
            <a:r>
              <a:rPr lang="en-US" smtClean="0"/>
              <a:t>Click to edit Master title style</a:t>
            </a:r>
            <a:endParaRPr lang="en-GB" dirty="0"/>
          </a:p>
        </p:txBody>
      </p:sp>
      <p:sp>
        <p:nvSpPr>
          <p:cNvPr id="3" name="Subtitle 2"/>
          <p:cNvSpPr>
            <a:spLocks noGrp="1"/>
          </p:cNvSpPr>
          <p:nvPr>
            <p:ph type="subTitle" idx="1"/>
          </p:nvPr>
        </p:nvSpPr>
        <p:spPr>
          <a:xfrm>
            <a:off x="3236809" y="5445224"/>
            <a:ext cx="6232122" cy="432048"/>
          </a:xfrm>
        </p:spPr>
        <p:txBody>
          <a:bodyPr rIns="0"/>
          <a:lstStyle>
            <a:lvl1pPr marL="0" indent="0" algn="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transition xmlns:p14="http://schemas.microsoft.com/office/powerpoint/2010/main">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4513" y="4406903"/>
            <a:ext cx="8818562" cy="1362075"/>
          </a:xfrm>
        </p:spPr>
        <p:txBody>
          <a:bodyPr anchor="t"/>
          <a:lstStyle>
            <a:lvl1pPr algn="l">
              <a:defRPr sz="2400" b="0" cap="none"/>
            </a:lvl1pPr>
          </a:lstStyle>
          <a:p>
            <a:r>
              <a:rPr lang="en-US" smtClean="0"/>
              <a:t>Click to edit Master title style</a:t>
            </a:r>
            <a:endParaRPr lang="en-GB" dirty="0"/>
          </a:p>
        </p:txBody>
      </p:sp>
      <p:sp>
        <p:nvSpPr>
          <p:cNvPr id="3" name="Text Placeholder 2"/>
          <p:cNvSpPr>
            <a:spLocks noGrp="1"/>
          </p:cNvSpPr>
          <p:nvPr>
            <p:ph type="body" idx="1"/>
          </p:nvPr>
        </p:nvSpPr>
        <p:spPr>
          <a:xfrm>
            <a:off x="544513" y="2906713"/>
            <a:ext cx="8818562" cy="1500187"/>
          </a:xfrm>
        </p:spPr>
        <p:txBody>
          <a:bodyPr anchor="b"/>
          <a:lstStyle>
            <a:lvl1pPr marL="0" indent="0">
              <a:buNone/>
              <a:defRPr sz="14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xmlns:p14="http://schemas.microsoft.com/office/powerpoint/2010/main">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44513" y="153334"/>
            <a:ext cx="8818562" cy="357390"/>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Tree>
  </p:cSld>
  <p:clrMapOvr>
    <a:masterClrMapping/>
  </p:clrMapOvr>
  <p:transition xmlns:p14="http://schemas.microsoft.com/office/powerpoint/2010/main">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9278" y="153828"/>
            <a:ext cx="8823797" cy="354013"/>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Content Placeholder 2"/>
          <p:cNvSpPr>
            <a:spLocks noGrp="1"/>
          </p:cNvSpPr>
          <p:nvPr>
            <p:ph idx="1"/>
          </p:nvPr>
        </p:nvSpPr>
        <p:spPr>
          <a:xfrm>
            <a:off x="544513" y="1268413"/>
            <a:ext cx="8818562" cy="4824412"/>
          </a:xfrm>
        </p:spPr>
        <p:txBody>
          <a:bodyPr/>
          <a:lstStyle>
            <a:lvl1pPr>
              <a:defRPr sz="2000"/>
            </a:lvl1pPr>
            <a:lvl2pPr>
              <a:defRPr sz="1800"/>
            </a:lvl2pPr>
            <a:lvl3pPr>
              <a:defRPr sz="1600"/>
            </a:lvl3pPr>
            <a:lvl4pPr>
              <a:defRPr sz="14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9278" y="127820"/>
            <a:ext cx="8823797" cy="380022"/>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Content Placeholder 2"/>
          <p:cNvSpPr>
            <a:spLocks noGrp="1"/>
          </p:cNvSpPr>
          <p:nvPr>
            <p:ph sz="half" idx="1"/>
          </p:nvPr>
        </p:nvSpPr>
        <p:spPr>
          <a:xfrm>
            <a:off x="539278" y="1268413"/>
            <a:ext cx="3926285" cy="4038600"/>
          </a:xfrm>
        </p:spPr>
        <p:txBody>
          <a:bodyPr/>
          <a:lstStyle>
            <a:lvl1pPr>
              <a:buClr>
                <a:srgbClr val="003E7E"/>
              </a:buClr>
              <a:buFontTx/>
              <a:buNone/>
              <a:defRPr lang="en-GB" sz="2000" dirty="0">
                <a:solidFill>
                  <a:schemeClr val="tx1"/>
                </a:solidFill>
                <a:latin typeface="Calibri" pitchFamily="34" charset="0"/>
                <a:ea typeface="+mn-ea"/>
                <a:cs typeface="+mn-cs"/>
              </a:defRPr>
            </a:lvl1pPr>
            <a:lvl2pPr>
              <a:buClr>
                <a:srgbClr val="003E7E"/>
              </a:buClr>
              <a:buNone/>
              <a:defRPr sz="2400"/>
            </a:lvl2pPr>
            <a:lvl3pPr>
              <a:buClr>
                <a:srgbClr val="003E7E"/>
              </a:buClr>
              <a:defRPr sz="2000"/>
            </a:lvl3pPr>
            <a:lvl4pPr>
              <a:buClr>
                <a:srgbClr val="003E7E"/>
              </a:buCl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5418118" y="1268413"/>
            <a:ext cx="3926284" cy="4038600"/>
          </a:xfrm>
        </p:spPr>
        <p:txBody>
          <a:bodyPr/>
          <a:lstStyle>
            <a:lvl1pPr>
              <a:buClr>
                <a:srgbClr val="003E7E"/>
              </a:buClr>
              <a:buNone/>
              <a:defRPr lang="en-GB" sz="2000" dirty="0">
                <a:solidFill>
                  <a:schemeClr val="tx1"/>
                </a:solidFill>
                <a:latin typeface="Calibri" pitchFamily="34" charset="0"/>
                <a:ea typeface="+mn-ea"/>
                <a:cs typeface="+mn-cs"/>
              </a:defRPr>
            </a:lvl1pPr>
            <a:lvl2pPr>
              <a:buClr>
                <a:srgbClr val="003E7E"/>
              </a:buClr>
              <a:buNone/>
              <a:defRPr sz="2400"/>
            </a:lvl2pPr>
            <a:lvl3pPr>
              <a:buClr>
                <a:srgbClr val="003E7E"/>
              </a:buClr>
              <a:buNone/>
              <a:defRPr sz="2000"/>
            </a:lvl3pPr>
            <a:lvl4pPr>
              <a:buClr>
                <a:srgbClr val="003E7E"/>
              </a:buClr>
              <a:buNone/>
              <a:defRPr sz="1800"/>
            </a:lvl4pPr>
            <a:lvl5pPr>
              <a:buClr>
                <a:srgbClr val="003E7E"/>
              </a:buClr>
              <a:buNone/>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4513" y="144462"/>
            <a:ext cx="8818562" cy="374651"/>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530468" y="1268413"/>
            <a:ext cx="4294108" cy="396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0468" y="2139707"/>
            <a:ext cx="4294108" cy="3951288"/>
          </a:xfrm>
        </p:spPr>
        <p:txBody>
          <a:bodyPr/>
          <a:lstStyle>
            <a:lvl1pPr>
              <a:defRPr lang="en-GB" sz="2000" dirty="0">
                <a:solidFill>
                  <a:schemeClr val="tx1"/>
                </a:solidFill>
                <a:latin typeface="Calibri" pitchFamily="34" charset="0"/>
                <a:ea typeface="+mn-ea"/>
                <a:cs typeface="+mn-c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5067280" y="1268413"/>
            <a:ext cx="4295795" cy="396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39707"/>
            <a:ext cx="4330963" cy="3951288"/>
          </a:xfrm>
        </p:spPr>
        <p:txBody>
          <a:bodyPr/>
          <a:lstStyle>
            <a:lvl1pPr>
              <a:defRPr lang="en-GB" sz="2000" dirty="0">
                <a:solidFill>
                  <a:schemeClr val="tx1"/>
                </a:solidFill>
                <a:latin typeface="Calibri" pitchFamily="34" charset="0"/>
                <a:ea typeface="+mn-ea"/>
                <a:cs typeface="+mn-c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GB" noProof="0"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xmlns:p14="http://schemas.microsoft.com/office/powerpoint/2010/main">
    <p:wipe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9278" y="127818"/>
            <a:ext cx="8823797" cy="380023"/>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xmlns:p14="http://schemas.microsoft.com/office/powerpoint/2010/main">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2793" y="141288"/>
            <a:ext cx="2087827" cy="542766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09312" y="141288"/>
            <a:ext cx="6098381" cy="5427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xmlns:p14="http://schemas.microsoft.com/office/powerpoint/2010/main">
    <p:wipe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srcRect/>
          <a:stretch>
            <a:fillRect/>
          </a:stretch>
        </p:blipFill>
        <p:spPr bwMode="auto">
          <a:xfrm>
            <a:off x="-44450" y="-26988"/>
            <a:ext cx="9950450" cy="6884988"/>
          </a:xfrm>
          <a:prstGeom prst="rect">
            <a:avLst/>
          </a:prstGeom>
          <a:noFill/>
          <a:ln w="9525">
            <a:noFill/>
            <a:miter lim="800000"/>
            <a:headEnd/>
            <a:tailEnd/>
          </a:ln>
        </p:spPr>
      </p:pic>
      <p:sp>
        <p:nvSpPr>
          <p:cNvPr id="2" name="Title 1"/>
          <p:cNvSpPr>
            <a:spLocks noGrp="1"/>
          </p:cNvSpPr>
          <p:nvPr>
            <p:ph type="ctrTitle"/>
          </p:nvPr>
        </p:nvSpPr>
        <p:spPr>
          <a:xfrm>
            <a:off x="3236810" y="4869161"/>
            <a:ext cx="6235857" cy="578495"/>
          </a:xfrm>
        </p:spPr>
        <p:txBody>
          <a:bodyPr rIns="0"/>
          <a:lstStyle>
            <a:lvl1pPr algn="r">
              <a:defRPr/>
            </a:lvl1pPr>
          </a:lstStyle>
          <a:p>
            <a:r>
              <a:rPr lang="en-US" smtClean="0"/>
              <a:t>Click to edit Master title style</a:t>
            </a:r>
            <a:endParaRPr lang="en-GB" dirty="0"/>
          </a:p>
        </p:txBody>
      </p:sp>
      <p:sp>
        <p:nvSpPr>
          <p:cNvPr id="3" name="Subtitle 2"/>
          <p:cNvSpPr>
            <a:spLocks noGrp="1"/>
          </p:cNvSpPr>
          <p:nvPr>
            <p:ph type="subTitle" idx="1"/>
          </p:nvPr>
        </p:nvSpPr>
        <p:spPr>
          <a:xfrm>
            <a:off x="3236809" y="5445224"/>
            <a:ext cx="6232122" cy="432048"/>
          </a:xfrm>
        </p:spPr>
        <p:txBody>
          <a:bodyPr rIns="0"/>
          <a:lstStyle>
            <a:lvl1pPr marL="0" indent="0" algn="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transition xmlns:p14="http://schemas.microsoft.com/office/powerpoint/2010/main">
    <p:wipe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4513" y="4406903"/>
            <a:ext cx="8818562" cy="1362075"/>
          </a:xfrm>
        </p:spPr>
        <p:txBody>
          <a:bodyPr anchor="t"/>
          <a:lstStyle>
            <a:lvl1pPr algn="l">
              <a:defRPr sz="2400" b="0" cap="none"/>
            </a:lvl1pPr>
          </a:lstStyle>
          <a:p>
            <a:r>
              <a:rPr lang="en-US" smtClean="0"/>
              <a:t>Click to edit Master title style</a:t>
            </a:r>
            <a:endParaRPr lang="en-GB" dirty="0"/>
          </a:p>
        </p:txBody>
      </p:sp>
      <p:sp>
        <p:nvSpPr>
          <p:cNvPr id="3" name="Text Placeholder 2"/>
          <p:cNvSpPr>
            <a:spLocks noGrp="1"/>
          </p:cNvSpPr>
          <p:nvPr>
            <p:ph type="body" idx="1"/>
          </p:nvPr>
        </p:nvSpPr>
        <p:spPr>
          <a:xfrm>
            <a:off x="544513" y="2906713"/>
            <a:ext cx="8818562" cy="1500187"/>
          </a:xfrm>
        </p:spPr>
        <p:txBody>
          <a:bodyPr anchor="b"/>
          <a:lstStyle>
            <a:lvl1pPr marL="0" indent="0">
              <a:buNone/>
              <a:defRPr sz="14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xmlns:p14="http://schemas.microsoft.com/office/powerpoint/2010/main">
    <p:wipe dir="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44513" y="519113"/>
            <a:ext cx="8818562" cy="357390"/>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Tree>
  </p:cSld>
  <p:clrMapOvr>
    <a:masterClrMapping/>
  </p:clrMapOvr>
  <p:transition xmlns:p14="http://schemas.microsoft.com/office/powerpoint/2010/main">
    <p:wipe dir="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p:wipe dir="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9278" y="507841"/>
            <a:ext cx="8823797" cy="354013"/>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Content Placeholder 2"/>
          <p:cNvSpPr>
            <a:spLocks noGrp="1"/>
          </p:cNvSpPr>
          <p:nvPr>
            <p:ph idx="1"/>
          </p:nvPr>
        </p:nvSpPr>
        <p:spPr>
          <a:xfrm>
            <a:off x="544513" y="1268413"/>
            <a:ext cx="8818562" cy="4824412"/>
          </a:xfrm>
        </p:spPr>
        <p:txBody>
          <a:bodyPr/>
          <a:lstStyle>
            <a:lvl1pPr>
              <a:defRPr sz="2000"/>
            </a:lvl1pPr>
            <a:lvl2pPr>
              <a:defRPr sz="1800"/>
            </a:lvl2pPr>
            <a:lvl3pPr>
              <a:defRPr sz="1600"/>
            </a:lvl3pPr>
            <a:lvl4pPr>
              <a:defRPr sz="14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9278" y="499453"/>
            <a:ext cx="8823797" cy="380022"/>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Content Placeholder 2"/>
          <p:cNvSpPr>
            <a:spLocks noGrp="1"/>
          </p:cNvSpPr>
          <p:nvPr>
            <p:ph sz="half" idx="1"/>
          </p:nvPr>
        </p:nvSpPr>
        <p:spPr>
          <a:xfrm>
            <a:off x="539278" y="1268413"/>
            <a:ext cx="3926285" cy="4038600"/>
          </a:xfrm>
        </p:spPr>
        <p:txBody>
          <a:bodyPr/>
          <a:lstStyle>
            <a:lvl1pPr>
              <a:buClr>
                <a:srgbClr val="003E7E"/>
              </a:buClr>
              <a:buFontTx/>
              <a:buNone/>
              <a:defRPr lang="en-GB" sz="2000" dirty="0">
                <a:solidFill>
                  <a:schemeClr val="tx1"/>
                </a:solidFill>
                <a:latin typeface="Calibri" pitchFamily="34" charset="0"/>
                <a:ea typeface="+mn-ea"/>
                <a:cs typeface="+mn-cs"/>
              </a:defRPr>
            </a:lvl1pPr>
            <a:lvl2pPr>
              <a:buClr>
                <a:srgbClr val="003E7E"/>
              </a:buClr>
              <a:buNone/>
              <a:defRPr sz="2400"/>
            </a:lvl2pPr>
            <a:lvl3pPr>
              <a:buClr>
                <a:srgbClr val="003E7E"/>
              </a:buClr>
              <a:defRPr sz="2000"/>
            </a:lvl3pPr>
            <a:lvl4pPr>
              <a:buClr>
                <a:srgbClr val="003E7E"/>
              </a:buCl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5418118" y="1268413"/>
            <a:ext cx="3926284" cy="4038600"/>
          </a:xfrm>
        </p:spPr>
        <p:txBody>
          <a:bodyPr/>
          <a:lstStyle>
            <a:lvl1pPr>
              <a:buClr>
                <a:srgbClr val="003E7E"/>
              </a:buClr>
              <a:buNone/>
              <a:defRPr lang="en-GB" sz="2000" dirty="0">
                <a:solidFill>
                  <a:schemeClr val="tx1"/>
                </a:solidFill>
                <a:latin typeface="Calibri" pitchFamily="34" charset="0"/>
                <a:ea typeface="+mn-ea"/>
                <a:cs typeface="+mn-cs"/>
              </a:defRPr>
            </a:lvl1pPr>
            <a:lvl2pPr>
              <a:buClr>
                <a:srgbClr val="003E7E"/>
              </a:buClr>
              <a:buNone/>
              <a:defRPr sz="2400"/>
            </a:lvl2pPr>
            <a:lvl3pPr>
              <a:buClr>
                <a:srgbClr val="003E7E"/>
              </a:buClr>
              <a:buNone/>
              <a:defRPr sz="2000"/>
            </a:lvl3pPr>
            <a:lvl4pPr>
              <a:buClr>
                <a:srgbClr val="003E7E"/>
              </a:buClr>
              <a:buNone/>
              <a:defRPr sz="1800"/>
            </a:lvl4pPr>
            <a:lvl5pPr>
              <a:buClr>
                <a:srgbClr val="003E7E"/>
              </a:buClr>
              <a:buNone/>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4513" y="504824"/>
            <a:ext cx="8818562" cy="374651"/>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530468" y="1268413"/>
            <a:ext cx="4294108" cy="396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0468" y="2139707"/>
            <a:ext cx="4294108" cy="3951288"/>
          </a:xfrm>
        </p:spPr>
        <p:txBody>
          <a:bodyPr/>
          <a:lstStyle>
            <a:lvl1pPr>
              <a:defRPr lang="en-GB" sz="2000" dirty="0">
                <a:solidFill>
                  <a:schemeClr val="tx1"/>
                </a:solidFill>
                <a:latin typeface="Calibri" pitchFamily="34" charset="0"/>
                <a:ea typeface="+mn-ea"/>
                <a:cs typeface="+mn-c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5067280" y="1268413"/>
            <a:ext cx="4295795" cy="396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39707"/>
            <a:ext cx="4330963" cy="3951288"/>
          </a:xfrm>
        </p:spPr>
        <p:txBody>
          <a:bodyPr/>
          <a:lstStyle>
            <a:lvl1pPr>
              <a:defRPr lang="en-GB" sz="2000" dirty="0">
                <a:solidFill>
                  <a:schemeClr val="tx1"/>
                </a:solidFill>
                <a:latin typeface="Calibri" pitchFamily="34" charset="0"/>
                <a:ea typeface="+mn-ea"/>
                <a:cs typeface="+mn-c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GB" noProof="0"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xmlns:p14="http://schemas.microsoft.com/office/powerpoint/2010/main">
    <p:wipe dir="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9278" y="499452"/>
            <a:ext cx="8823797" cy="380023"/>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xmlns:p14="http://schemas.microsoft.com/office/powerpoint/2010/main">
    <p:wipe dir="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2793" y="141288"/>
            <a:ext cx="2087827" cy="542766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09312" y="141288"/>
            <a:ext cx="6098381" cy="5427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xmlns:p14="http://schemas.microsoft.com/office/powerpoint/2010/main">
    <p:wipe dir="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idx="10"/>
          </p:nvPr>
        </p:nvSpPr>
        <p:spPr>
          <a:xfrm>
            <a:off x="3900488" y="6300788"/>
            <a:ext cx="2060575" cy="454025"/>
          </a:xfrm>
          <a:prstGeom prst="rect">
            <a:avLst/>
          </a:prstGeom>
        </p:spPr>
        <p:txBody>
          <a:bodyPr/>
          <a:lstStyle>
            <a:lvl1pPr eaLnBrk="0" hangingPunct="0">
              <a:defRPr>
                <a:solidFill>
                  <a:srgbClr val="000000"/>
                </a:solidFill>
                <a:cs typeface="+mn-cs"/>
              </a:defRPr>
            </a:lvl1pPr>
          </a:lstStyle>
          <a:p>
            <a:pPr>
              <a:defRPr/>
            </a:pPr>
            <a:fld id="{EA6C671D-1258-4CFB-B828-30086BB8AD46}" type="slidenum">
              <a:rPr lang="en-GB"/>
              <a:pPr>
                <a:defRPr/>
              </a:pPr>
              <a:t>‹#›</a:t>
            </a:fld>
            <a:endParaRPr lang="en-GB"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6088077"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6088077"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p:cNvPicPr>
            <a:picLocks noChangeAspect="1" noChangeArrowheads="1"/>
          </p:cNvPicPr>
          <p:nvPr userDrawn="1"/>
        </p:nvPicPr>
        <p:blipFill>
          <a:blip r:embed="rId2"/>
          <a:srcRect/>
          <a:stretch>
            <a:fillRect/>
          </a:stretch>
        </p:blipFill>
        <p:spPr bwMode="auto">
          <a:xfrm>
            <a:off x="-87313" y="0"/>
            <a:ext cx="10033001" cy="6858000"/>
          </a:xfrm>
          <a:prstGeom prst="rect">
            <a:avLst/>
          </a:prstGeom>
          <a:noFill/>
          <a:ln w="9525">
            <a:noFill/>
            <a:miter lim="800000"/>
            <a:headEnd/>
            <a:tailEnd/>
          </a:ln>
        </p:spPr>
      </p:pic>
      <p:sp>
        <p:nvSpPr>
          <p:cNvPr id="2" name="Title 1"/>
          <p:cNvSpPr>
            <a:spLocks noGrp="1"/>
          </p:cNvSpPr>
          <p:nvPr>
            <p:ph type="ctrTitle"/>
          </p:nvPr>
        </p:nvSpPr>
        <p:spPr>
          <a:xfrm>
            <a:off x="3236810" y="4869161"/>
            <a:ext cx="6235857" cy="578495"/>
          </a:xfrm>
        </p:spPr>
        <p:txBody>
          <a:bodyPr rIns="0"/>
          <a:lstStyle>
            <a:lvl1pPr algn="r">
              <a:defRPr/>
            </a:lvl1pPr>
          </a:lstStyle>
          <a:p>
            <a:r>
              <a:rPr lang="en-US" smtClean="0"/>
              <a:t>Click to edit Master title style</a:t>
            </a:r>
            <a:endParaRPr lang="en-GB" dirty="0"/>
          </a:p>
        </p:txBody>
      </p:sp>
      <p:sp>
        <p:nvSpPr>
          <p:cNvPr id="3" name="Subtitle 2"/>
          <p:cNvSpPr>
            <a:spLocks noGrp="1"/>
          </p:cNvSpPr>
          <p:nvPr>
            <p:ph type="subTitle" idx="1"/>
          </p:nvPr>
        </p:nvSpPr>
        <p:spPr>
          <a:xfrm>
            <a:off x="3236809" y="5445224"/>
            <a:ext cx="6232122" cy="432048"/>
          </a:xfrm>
        </p:spPr>
        <p:txBody>
          <a:bodyPr rIns="0"/>
          <a:lstStyle>
            <a:lvl1pPr marL="0" indent="0" algn="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transition xmlns:p14="http://schemas.microsoft.com/office/powerpoint/2010/main">
    <p:wipe dir="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4513" y="4406903"/>
            <a:ext cx="8818562" cy="1362075"/>
          </a:xfrm>
        </p:spPr>
        <p:txBody>
          <a:bodyPr anchor="t"/>
          <a:lstStyle>
            <a:lvl1pPr algn="l">
              <a:defRPr sz="2400" b="0" cap="none"/>
            </a:lvl1pPr>
          </a:lstStyle>
          <a:p>
            <a:r>
              <a:rPr lang="en-US" smtClean="0"/>
              <a:t>Click to edit Master title style</a:t>
            </a:r>
            <a:endParaRPr lang="en-GB" dirty="0"/>
          </a:p>
        </p:txBody>
      </p:sp>
      <p:sp>
        <p:nvSpPr>
          <p:cNvPr id="3" name="Text Placeholder 2"/>
          <p:cNvSpPr>
            <a:spLocks noGrp="1"/>
          </p:cNvSpPr>
          <p:nvPr>
            <p:ph type="body" idx="1"/>
          </p:nvPr>
        </p:nvSpPr>
        <p:spPr>
          <a:xfrm>
            <a:off x="544513" y="2906713"/>
            <a:ext cx="8818562" cy="1500187"/>
          </a:xfrm>
        </p:spPr>
        <p:txBody>
          <a:bodyPr anchor="b"/>
          <a:lstStyle>
            <a:lvl1pPr marL="0" indent="0">
              <a:buNone/>
              <a:defRPr sz="14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xmlns:p14="http://schemas.microsoft.com/office/powerpoint/2010/main">
    <p:wipe dir="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44513" y="153334"/>
            <a:ext cx="8818562" cy="357390"/>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Tree>
  </p:cSld>
  <p:clrMapOvr>
    <a:masterClrMapping/>
  </p:clrMapOvr>
  <p:transition xmlns:p14="http://schemas.microsoft.com/office/powerpoint/2010/main">
    <p:wipe dir="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p:wipe dir="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9278" y="153828"/>
            <a:ext cx="8823797" cy="354013"/>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Content Placeholder 2"/>
          <p:cNvSpPr>
            <a:spLocks noGrp="1"/>
          </p:cNvSpPr>
          <p:nvPr>
            <p:ph idx="1"/>
          </p:nvPr>
        </p:nvSpPr>
        <p:spPr>
          <a:xfrm>
            <a:off x="544513" y="1268413"/>
            <a:ext cx="8818562" cy="4824412"/>
          </a:xfrm>
        </p:spPr>
        <p:txBody>
          <a:bodyPr/>
          <a:lstStyle>
            <a:lvl1pPr>
              <a:defRPr sz="2000"/>
            </a:lvl1pPr>
            <a:lvl2pPr>
              <a:defRPr sz="1800"/>
            </a:lvl2pPr>
            <a:lvl3pPr>
              <a:defRPr sz="1600"/>
            </a:lvl3pPr>
            <a:lvl4pPr>
              <a:defRPr sz="14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9278" y="127820"/>
            <a:ext cx="8823797" cy="380022"/>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Content Placeholder 2"/>
          <p:cNvSpPr>
            <a:spLocks noGrp="1"/>
          </p:cNvSpPr>
          <p:nvPr>
            <p:ph sz="half" idx="1"/>
          </p:nvPr>
        </p:nvSpPr>
        <p:spPr>
          <a:xfrm>
            <a:off x="539278" y="1268413"/>
            <a:ext cx="3926285" cy="4038600"/>
          </a:xfrm>
        </p:spPr>
        <p:txBody>
          <a:bodyPr/>
          <a:lstStyle>
            <a:lvl1pPr>
              <a:buClr>
                <a:srgbClr val="003E7E"/>
              </a:buClr>
              <a:buFontTx/>
              <a:buNone/>
              <a:defRPr lang="en-GB" sz="2000" dirty="0">
                <a:solidFill>
                  <a:schemeClr val="tx1"/>
                </a:solidFill>
                <a:latin typeface="Calibri" pitchFamily="34" charset="0"/>
                <a:ea typeface="+mn-ea"/>
                <a:cs typeface="+mn-cs"/>
              </a:defRPr>
            </a:lvl1pPr>
            <a:lvl2pPr>
              <a:buClr>
                <a:srgbClr val="003E7E"/>
              </a:buClr>
              <a:buNone/>
              <a:defRPr sz="2400"/>
            </a:lvl2pPr>
            <a:lvl3pPr>
              <a:buClr>
                <a:srgbClr val="003E7E"/>
              </a:buClr>
              <a:defRPr sz="2000"/>
            </a:lvl3pPr>
            <a:lvl4pPr>
              <a:buClr>
                <a:srgbClr val="003E7E"/>
              </a:buCl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5418118" y="1268413"/>
            <a:ext cx="3926284" cy="4038600"/>
          </a:xfrm>
        </p:spPr>
        <p:txBody>
          <a:bodyPr/>
          <a:lstStyle>
            <a:lvl1pPr>
              <a:buClr>
                <a:srgbClr val="003E7E"/>
              </a:buClr>
              <a:buNone/>
              <a:defRPr lang="en-GB" sz="2000" dirty="0">
                <a:solidFill>
                  <a:schemeClr val="tx1"/>
                </a:solidFill>
                <a:latin typeface="Calibri" pitchFamily="34" charset="0"/>
                <a:ea typeface="+mn-ea"/>
                <a:cs typeface="+mn-cs"/>
              </a:defRPr>
            </a:lvl1pPr>
            <a:lvl2pPr>
              <a:buClr>
                <a:srgbClr val="003E7E"/>
              </a:buClr>
              <a:buNone/>
              <a:defRPr sz="2400"/>
            </a:lvl2pPr>
            <a:lvl3pPr>
              <a:buClr>
                <a:srgbClr val="003E7E"/>
              </a:buClr>
              <a:buNone/>
              <a:defRPr sz="2000"/>
            </a:lvl3pPr>
            <a:lvl4pPr>
              <a:buClr>
                <a:srgbClr val="003E7E"/>
              </a:buClr>
              <a:buNone/>
              <a:defRPr sz="1800"/>
            </a:lvl4pPr>
            <a:lvl5pPr>
              <a:buClr>
                <a:srgbClr val="003E7E"/>
              </a:buClr>
              <a:buNone/>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4513" y="144462"/>
            <a:ext cx="8818562" cy="374651"/>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530468" y="1268413"/>
            <a:ext cx="4294108" cy="396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0468" y="2139707"/>
            <a:ext cx="4294108" cy="3951288"/>
          </a:xfrm>
        </p:spPr>
        <p:txBody>
          <a:bodyPr/>
          <a:lstStyle>
            <a:lvl1pPr>
              <a:defRPr lang="en-GB" sz="2000" dirty="0">
                <a:solidFill>
                  <a:schemeClr val="tx1"/>
                </a:solidFill>
                <a:latin typeface="Calibri" pitchFamily="34" charset="0"/>
                <a:ea typeface="+mn-ea"/>
                <a:cs typeface="+mn-c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5067280" y="1268413"/>
            <a:ext cx="4295795" cy="396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39707"/>
            <a:ext cx="4330963" cy="3951288"/>
          </a:xfrm>
        </p:spPr>
        <p:txBody>
          <a:bodyPr/>
          <a:lstStyle>
            <a:lvl1pPr>
              <a:defRPr lang="en-GB" sz="2000" dirty="0">
                <a:solidFill>
                  <a:schemeClr val="tx1"/>
                </a:solidFill>
                <a:latin typeface="Calibri" pitchFamily="34" charset="0"/>
                <a:ea typeface="+mn-ea"/>
                <a:cs typeface="+mn-c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GB" noProof="0"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xmlns:p14="http://schemas.microsoft.com/office/powerpoint/2010/main">
    <p:wipe dir="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9278" y="127818"/>
            <a:ext cx="8823797" cy="380023"/>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xmlns:p14="http://schemas.microsoft.com/office/powerpoint/2010/main">
    <p:wipe dir="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2793" y="141288"/>
            <a:ext cx="2087827" cy="542766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09312" y="141288"/>
            <a:ext cx="6098381" cy="5427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xmlns:p14="http://schemas.microsoft.com/office/powerpoint/2010/main">
    <p:wipe dir="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p:cNvPicPr>
            <a:picLocks noChangeAspect="1" noChangeArrowheads="1"/>
          </p:cNvPicPr>
          <p:nvPr userDrawn="1"/>
        </p:nvPicPr>
        <p:blipFill>
          <a:blip r:embed="rId2"/>
          <a:srcRect/>
          <a:stretch>
            <a:fillRect/>
          </a:stretch>
        </p:blipFill>
        <p:spPr bwMode="auto">
          <a:xfrm>
            <a:off x="-87313" y="0"/>
            <a:ext cx="10033001" cy="6858000"/>
          </a:xfrm>
          <a:prstGeom prst="rect">
            <a:avLst/>
          </a:prstGeom>
          <a:noFill/>
          <a:ln w="9525">
            <a:noFill/>
            <a:miter lim="800000"/>
            <a:headEnd/>
            <a:tailEnd/>
          </a:ln>
        </p:spPr>
      </p:pic>
      <p:sp>
        <p:nvSpPr>
          <p:cNvPr id="2" name="Title 1"/>
          <p:cNvSpPr>
            <a:spLocks noGrp="1"/>
          </p:cNvSpPr>
          <p:nvPr>
            <p:ph type="ctrTitle"/>
          </p:nvPr>
        </p:nvSpPr>
        <p:spPr>
          <a:xfrm>
            <a:off x="3236810" y="4869161"/>
            <a:ext cx="6235857" cy="578495"/>
          </a:xfrm>
        </p:spPr>
        <p:txBody>
          <a:bodyPr rIns="0"/>
          <a:lstStyle>
            <a:lvl1pPr algn="r">
              <a:defRPr/>
            </a:lvl1pPr>
          </a:lstStyle>
          <a:p>
            <a:r>
              <a:rPr lang="en-US" smtClean="0"/>
              <a:t>Click to edit Master title style</a:t>
            </a:r>
            <a:endParaRPr lang="en-GB" dirty="0"/>
          </a:p>
        </p:txBody>
      </p:sp>
      <p:sp>
        <p:nvSpPr>
          <p:cNvPr id="3" name="Subtitle 2"/>
          <p:cNvSpPr>
            <a:spLocks noGrp="1"/>
          </p:cNvSpPr>
          <p:nvPr>
            <p:ph type="subTitle" idx="1"/>
          </p:nvPr>
        </p:nvSpPr>
        <p:spPr>
          <a:xfrm>
            <a:off x="3236809" y="5445224"/>
            <a:ext cx="6232122" cy="432048"/>
          </a:xfrm>
        </p:spPr>
        <p:txBody>
          <a:bodyPr rIns="0"/>
          <a:lstStyle>
            <a:lvl1pPr marL="0" indent="0" algn="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transition xmlns:p14="http://schemas.microsoft.com/office/powerpoint/2010/main">
    <p:wipe dir="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4513" y="4406903"/>
            <a:ext cx="8818562" cy="1362075"/>
          </a:xfrm>
        </p:spPr>
        <p:txBody>
          <a:bodyPr anchor="t"/>
          <a:lstStyle>
            <a:lvl1pPr algn="l">
              <a:defRPr sz="2400" b="0" cap="none"/>
            </a:lvl1pPr>
          </a:lstStyle>
          <a:p>
            <a:r>
              <a:rPr lang="en-US" smtClean="0"/>
              <a:t>Click to edit Master title style</a:t>
            </a:r>
            <a:endParaRPr lang="en-GB" dirty="0"/>
          </a:p>
        </p:txBody>
      </p:sp>
      <p:sp>
        <p:nvSpPr>
          <p:cNvPr id="3" name="Text Placeholder 2"/>
          <p:cNvSpPr>
            <a:spLocks noGrp="1"/>
          </p:cNvSpPr>
          <p:nvPr>
            <p:ph type="body" idx="1"/>
          </p:nvPr>
        </p:nvSpPr>
        <p:spPr>
          <a:xfrm>
            <a:off x="544513" y="2906713"/>
            <a:ext cx="8818562" cy="1500187"/>
          </a:xfrm>
        </p:spPr>
        <p:txBody>
          <a:bodyPr anchor="b"/>
          <a:lstStyle>
            <a:lvl1pPr marL="0" indent="0">
              <a:buNone/>
              <a:defRPr sz="14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xmlns:p14="http://schemas.microsoft.com/office/powerpoint/2010/main">
    <p:wipe dir="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44513" y="153334"/>
            <a:ext cx="8818562" cy="357390"/>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Tree>
  </p:cSld>
  <p:clrMapOvr>
    <a:masterClrMapping/>
  </p:clrMapOvr>
  <p:transition xmlns:p14="http://schemas.microsoft.com/office/powerpoint/2010/main">
    <p:wipe dir="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p:wipe dir="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9278" y="153828"/>
            <a:ext cx="8823797" cy="354013"/>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Content Placeholder 2"/>
          <p:cNvSpPr>
            <a:spLocks noGrp="1"/>
          </p:cNvSpPr>
          <p:nvPr>
            <p:ph idx="1"/>
          </p:nvPr>
        </p:nvSpPr>
        <p:spPr>
          <a:xfrm>
            <a:off x="544513" y="1268413"/>
            <a:ext cx="8818562" cy="4824412"/>
          </a:xfrm>
        </p:spPr>
        <p:txBody>
          <a:bodyPr/>
          <a:lstStyle>
            <a:lvl1pPr>
              <a:defRPr sz="2000"/>
            </a:lvl1pPr>
            <a:lvl2pPr>
              <a:defRPr sz="1800"/>
            </a:lvl2pPr>
            <a:lvl3pPr>
              <a:defRPr sz="1600"/>
            </a:lvl3pPr>
            <a:lvl4pPr>
              <a:defRPr sz="14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9278" y="127820"/>
            <a:ext cx="8823797" cy="380022"/>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Content Placeholder 2"/>
          <p:cNvSpPr>
            <a:spLocks noGrp="1"/>
          </p:cNvSpPr>
          <p:nvPr>
            <p:ph sz="half" idx="1"/>
          </p:nvPr>
        </p:nvSpPr>
        <p:spPr>
          <a:xfrm>
            <a:off x="539278" y="1268413"/>
            <a:ext cx="3926285" cy="4038600"/>
          </a:xfrm>
        </p:spPr>
        <p:txBody>
          <a:bodyPr/>
          <a:lstStyle>
            <a:lvl1pPr>
              <a:buClr>
                <a:srgbClr val="003E7E"/>
              </a:buClr>
              <a:buFontTx/>
              <a:buNone/>
              <a:defRPr lang="en-GB" sz="2000" dirty="0">
                <a:solidFill>
                  <a:schemeClr val="tx1"/>
                </a:solidFill>
                <a:latin typeface="Calibri" pitchFamily="34" charset="0"/>
                <a:ea typeface="+mn-ea"/>
                <a:cs typeface="+mn-cs"/>
              </a:defRPr>
            </a:lvl1pPr>
            <a:lvl2pPr>
              <a:buClr>
                <a:srgbClr val="003E7E"/>
              </a:buClr>
              <a:buNone/>
              <a:defRPr sz="2400"/>
            </a:lvl2pPr>
            <a:lvl3pPr>
              <a:buClr>
                <a:srgbClr val="003E7E"/>
              </a:buClr>
              <a:defRPr sz="2000"/>
            </a:lvl3pPr>
            <a:lvl4pPr>
              <a:buClr>
                <a:srgbClr val="003E7E"/>
              </a:buCl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5418118" y="1268413"/>
            <a:ext cx="3926284" cy="4038600"/>
          </a:xfrm>
        </p:spPr>
        <p:txBody>
          <a:bodyPr/>
          <a:lstStyle>
            <a:lvl1pPr>
              <a:buClr>
                <a:srgbClr val="003E7E"/>
              </a:buClr>
              <a:buNone/>
              <a:defRPr lang="en-GB" sz="2000" dirty="0">
                <a:solidFill>
                  <a:schemeClr val="tx1"/>
                </a:solidFill>
                <a:latin typeface="Calibri" pitchFamily="34" charset="0"/>
                <a:ea typeface="+mn-ea"/>
                <a:cs typeface="+mn-cs"/>
              </a:defRPr>
            </a:lvl1pPr>
            <a:lvl2pPr>
              <a:buClr>
                <a:srgbClr val="003E7E"/>
              </a:buClr>
              <a:buNone/>
              <a:defRPr sz="2400"/>
            </a:lvl2pPr>
            <a:lvl3pPr>
              <a:buClr>
                <a:srgbClr val="003E7E"/>
              </a:buClr>
              <a:buNone/>
              <a:defRPr sz="2000"/>
            </a:lvl3pPr>
            <a:lvl4pPr>
              <a:buClr>
                <a:srgbClr val="003E7E"/>
              </a:buClr>
              <a:buNone/>
              <a:defRPr sz="1800"/>
            </a:lvl4pPr>
            <a:lvl5pPr>
              <a:buClr>
                <a:srgbClr val="003E7E"/>
              </a:buClr>
              <a:buNone/>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4513" y="144462"/>
            <a:ext cx="8818562" cy="374651"/>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530468" y="1268413"/>
            <a:ext cx="4294108" cy="396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0468" y="2139707"/>
            <a:ext cx="4294108" cy="3951288"/>
          </a:xfrm>
        </p:spPr>
        <p:txBody>
          <a:bodyPr/>
          <a:lstStyle>
            <a:lvl1pPr>
              <a:defRPr lang="en-GB" sz="2000" dirty="0">
                <a:solidFill>
                  <a:schemeClr val="tx1"/>
                </a:solidFill>
                <a:latin typeface="Calibri" pitchFamily="34" charset="0"/>
                <a:ea typeface="+mn-ea"/>
                <a:cs typeface="+mn-c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5067280" y="1268413"/>
            <a:ext cx="4295795" cy="396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39707"/>
            <a:ext cx="4330963" cy="3951288"/>
          </a:xfrm>
        </p:spPr>
        <p:txBody>
          <a:bodyPr/>
          <a:lstStyle>
            <a:lvl1pPr>
              <a:defRPr lang="en-GB" sz="2000" dirty="0">
                <a:solidFill>
                  <a:schemeClr val="tx1"/>
                </a:solidFill>
                <a:latin typeface="Calibri" pitchFamily="34" charset="0"/>
                <a:ea typeface="+mn-ea"/>
                <a:cs typeface="+mn-c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GB" noProof="0"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xmlns:p14="http://schemas.microsoft.com/office/powerpoint/2010/main">
    <p:wipe dir="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9278" y="127818"/>
            <a:ext cx="8823797" cy="380023"/>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xmlns:p14="http://schemas.microsoft.com/office/powerpoint/2010/main">
    <p:wipe dir="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2793" y="141288"/>
            <a:ext cx="2087827" cy="542766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09312" y="141288"/>
            <a:ext cx="6098381" cy="5427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xmlns:p14="http://schemas.microsoft.com/office/powerpoint/2010/main">
    <p:wipe dir="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idx="10"/>
          </p:nvPr>
        </p:nvSpPr>
        <p:spPr>
          <a:xfrm>
            <a:off x="3900488" y="6300788"/>
            <a:ext cx="2060575" cy="454025"/>
          </a:xfrm>
          <a:prstGeom prst="rect">
            <a:avLst/>
          </a:prstGeom>
        </p:spPr>
        <p:txBody>
          <a:bodyPr/>
          <a:lstStyle>
            <a:lvl1pPr eaLnBrk="0" hangingPunct="0">
              <a:defRPr>
                <a:solidFill>
                  <a:srgbClr val="000000"/>
                </a:solidFill>
                <a:cs typeface="+mn-cs"/>
              </a:defRPr>
            </a:lvl1pPr>
          </a:lstStyle>
          <a:p>
            <a:pPr>
              <a:defRPr/>
            </a:pPr>
            <a:fld id="{62CA16A4-5CFE-4CA4-98F7-FEE01804CD02}" type="slidenum">
              <a:rPr lang="en-GB"/>
              <a:pPr>
                <a:defRPr/>
              </a:pPr>
              <a:t>‹#›</a:t>
            </a:fld>
            <a:endParaRPr lang="en-GB" dirty="0"/>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6088077"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6088077"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p:cNvPicPr>
            <a:picLocks noChangeAspect="1" noChangeArrowheads="1"/>
          </p:cNvPicPr>
          <p:nvPr userDrawn="1"/>
        </p:nvPicPr>
        <p:blipFill>
          <a:blip r:embed="rId2"/>
          <a:srcRect/>
          <a:stretch>
            <a:fillRect/>
          </a:stretch>
        </p:blipFill>
        <p:spPr bwMode="auto">
          <a:xfrm>
            <a:off x="-87313" y="0"/>
            <a:ext cx="10033001" cy="6858000"/>
          </a:xfrm>
          <a:prstGeom prst="rect">
            <a:avLst/>
          </a:prstGeom>
          <a:noFill/>
          <a:ln w="9525">
            <a:noFill/>
            <a:miter lim="800000"/>
            <a:headEnd/>
            <a:tailEnd/>
          </a:ln>
        </p:spPr>
      </p:pic>
      <p:sp>
        <p:nvSpPr>
          <p:cNvPr id="2" name="Title 1"/>
          <p:cNvSpPr>
            <a:spLocks noGrp="1"/>
          </p:cNvSpPr>
          <p:nvPr>
            <p:ph type="ctrTitle"/>
          </p:nvPr>
        </p:nvSpPr>
        <p:spPr>
          <a:xfrm>
            <a:off x="3236810" y="4869161"/>
            <a:ext cx="6235857" cy="578495"/>
          </a:xfrm>
        </p:spPr>
        <p:txBody>
          <a:bodyPr rIns="0"/>
          <a:lstStyle>
            <a:lvl1pPr algn="r">
              <a:defRPr/>
            </a:lvl1pPr>
          </a:lstStyle>
          <a:p>
            <a:r>
              <a:rPr lang="en-US" smtClean="0"/>
              <a:t>Click to edit Master title style</a:t>
            </a:r>
            <a:endParaRPr lang="en-GB" dirty="0"/>
          </a:p>
        </p:txBody>
      </p:sp>
      <p:sp>
        <p:nvSpPr>
          <p:cNvPr id="3" name="Subtitle 2"/>
          <p:cNvSpPr>
            <a:spLocks noGrp="1"/>
          </p:cNvSpPr>
          <p:nvPr>
            <p:ph type="subTitle" idx="1"/>
          </p:nvPr>
        </p:nvSpPr>
        <p:spPr>
          <a:xfrm>
            <a:off x="3236809" y="5445224"/>
            <a:ext cx="6232122" cy="432048"/>
          </a:xfrm>
        </p:spPr>
        <p:txBody>
          <a:bodyPr rIns="0"/>
          <a:lstStyle>
            <a:lvl1pPr marL="0" indent="0" algn="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transition xmlns:p14="http://schemas.microsoft.com/office/powerpoint/2010/main">
    <p:wipe dir="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4513" y="4406903"/>
            <a:ext cx="8818562" cy="1362075"/>
          </a:xfrm>
        </p:spPr>
        <p:txBody>
          <a:bodyPr anchor="t"/>
          <a:lstStyle>
            <a:lvl1pPr algn="l">
              <a:defRPr sz="2400" b="0" cap="none"/>
            </a:lvl1pPr>
          </a:lstStyle>
          <a:p>
            <a:r>
              <a:rPr lang="en-US" smtClean="0"/>
              <a:t>Click to edit Master title style</a:t>
            </a:r>
            <a:endParaRPr lang="en-GB" dirty="0"/>
          </a:p>
        </p:txBody>
      </p:sp>
      <p:sp>
        <p:nvSpPr>
          <p:cNvPr id="3" name="Text Placeholder 2"/>
          <p:cNvSpPr>
            <a:spLocks noGrp="1"/>
          </p:cNvSpPr>
          <p:nvPr>
            <p:ph type="body" idx="1"/>
          </p:nvPr>
        </p:nvSpPr>
        <p:spPr>
          <a:xfrm>
            <a:off x="544513" y="2906713"/>
            <a:ext cx="8818562" cy="1500187"/>
          </a:xfrm>
        </p:spPr>
        <p:txBody>
          <a:bodyPr anchor="b"/>
          <a:lstStyle>
            <a:lvl1pPr marL="0" indent="0">
              <a:buNone/>
              <a:defRPr sz="14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xmlns:p14="http://schemas.microsoft.com/office/powerpoint/2010/main">
    <p:wipe dir="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44513" y="153334"/>
            <a:ext cx="8818562" cy="357390"/>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Tree>
  </p:cSld>
  <p:clrMapOvr>
    <a:masterClrMapping/>
  </p:clrMapOvr>
  <p:transition xmlns:p14="http://schemas.microsoft.com/office/powerpoint/2010/main">
    <p:wipe dir="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p:wipe dir="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9278" y="153828"/>
            <a:ext cx="8823797" cy="354013"/>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Content Placeholder 2"/>
          <p:cNvSpPr>
            <a:spLocks noGrp="1"/>
          </p:cNvSpPr>
          <p:nvPr>
            <p:ph idx="1"/>
          </p:nvPr>
        </p:nvSpPr>
        <p:spPr>
          <a:xfrm>
            <a:off x="544513" y="1268413"/>
            <a:ext cx="8818562" cy="4824412"/>
          </a:xfrm>
        </p:spPr>
        <p:txBody>
          <a:bodyPr/>
          <a:lstStyle>
            <a:lvl1pPr>
              <a:defRPr sz="2000"/>
            </a:lvl1pPr>
            <a:lvl2pPr>
              <a:defRPr sz="1800"/>
            </a:lvl2pPr>
            <a:lvl3pPr>
              <a:defRPr sz="1600"/>
            </a:lvl3pPr>
            <a:lvl4pPr>
              <a:defRPr sz="14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9278" y="127820"/>
            <a:ext cx="8823797" cy="380022"/>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Content Placeholder 2"/>
          <p:cNvSpPr>
            <a:spLocks noGrp="1"/>
          </p:cNvSpPr>
          <p:nvPr>
            <p:ph sz="half" idx="1"/>
          </p:nvPr>
        </p:nvSpPr>
        <p:spPr>
          <a:xfrm>
            <a:off x="539278" y="1268413"/>
            <a:ext cx="3926285" cy="4038600"/>
          </a:xfrm>
        </p:spPr>
        <p:txBody>
          <a:bodyPr/>
          <a:lstStyle>
            <a:lvl1pPr>
              <a:buClr>
                <a:srgbClr val="003E7E"/>
              </a:buClr>
              <a:buFontTx/>
              <a:buNone/>
              <a:defRPr lang="en-GB" sz="2000" dirty="0">
                <a:solidFill>
                  <a:schemeClr val="tx1"/>
                </a:solidFill>
                <a:latin typeface="Calibri" pitchFamily="34" charset="0"/>
                <a:ea typeface="+mn-ea"/>
                <a:cs typeface="+mn-cs"/>
              </a:defRPr>
            </a:lvl1pPr>
            <a:lvl2pPr>
              <a:buClr>
                <a:srgbClr val="003E7E"/>
              </a:buClr>
              <a:buNone/>
              <a:defRPr sz="2400"/>
            </a:lvl2pPr>
            <a:lvl3pPr>
              <a:buClr>
                <a:srgbClr val="003E7E"/>
              </a:buClr>
              <a:defRPr sz="2000"/>
            </a:lvl3pPr>
            <a:lvl4pPr>
              <a:buClr>
                <a:srgbClr val="003E7E"/>
              </a:buCl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5418118" y="1268413"/>
            <a:ext cx="3926284" cy="4038600"/>
          </a:xfrm>
        </p:spPr>
        <p:txBody>
          <a:bodyPr/>
          <a:lstStyle>
            <a:lvl1pPr>
              <a:buClr>
                <a:srgbClr val="003E7E"/>
              </a:buClr>
              <a:buNone/>
              <a:defRPr lang="en-GB" sz="2000" dirty="0">
                <a:solidFill>
                  <a:schemeClr val="tx1"/>
                </a:solidFill>
                <a:latin typeface="Calibri" pitchFamily="34" charset="0"/>
                <a:ea typeface="+mn-ea"/>
                <a:cs typeface="+mn-cs"/>
              </a:defRPr>
            </a:lvl1pPr>
            <a:lvl2pPr>
              <a:buClr>
                <a:srgbClr val="003E7E"/>
              </a:buClr>
              <a:buNone/>
              <a:defRPr sz="2400"/>
            </a:lvl2pPr>
            <a:lvl3pPr>
              <a:buClr>
                <a:srgbClr val="003E7E"/>
              </a:buClr>
              <a:buNone/>
              <a:defRPr sz="2000"/>
            </a:lvl3pPr>
            <a:lvl4pPr>
              <a:buClr>
                <a:srgbClr val="003E7E"/>
              </a:buClr>
              <a:buNone/>
              <a:defRPr sz="1800"/>
            </a:lvl4pPr>
            <a:lvl5pPr>
              <a:buClr>
                <a:srgbClr val="003E7E"/>
              </a:buClr>
              <a:buNone/>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4513" y="144462"/>
            <a:ext cx="8818562" cy="374651"/>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530468" y="1268413"/>
            <a:ext cx="4294108" cy="396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0468" y="2139707"/>
            <a:ext cx="4294108" cy="3951288"/>
          </a:xfrm>
        </p:spPr>
        <p:txBody>
          <a:bodyPr/>
          <a:lstStyle>
            <a:lvl1pPr>
              <a:defRPr lang="en-GB" sz="2000" dirty="0">
                <a:solidFill>
                  <a:schemeClr val="tx1"/>
                </a:solidFill>
                <a:latin typeface="Calibri" pitchFamily="34" charset="0"/>
                <a:ea typeface="+mn-ea"/>
                <a:cs typeface="+mn-c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5067280" y="1268413"/>
            <a:ext cx="4295795" cy="396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39707"/>
            <a:ext cx="4330963" cy="3951288"/>
          </a:xfrm>
        </p:spPr>
        <p:txBody>
          <a:bodyPr/>
          <a:lstStyle>
            <a:lvl1pPr>
              <a:defRPr lang="en-GB" sz="2000" dirty="0">
                <a:solidFill>
                  <a:schemeClr val="tx1"/>
                </a:solidFill>
                <a:latin typeface="Calibri" pitchFamily="34" charset="0"/>
                <a:ea typeface="+mn-ea"/>
                <a:cs typeface="+mn-c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GB" noProof="0"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xmlns:p14="http://schemas.microsoft.com/office/powerpoint/2010/main">
    <p:wipe dir="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9278" y="127818"/>
            <a:ext cx="8823797" cy="380023"/>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xmlns:p14="http://schemas.microsoft.com/office/powerpoint/2010/main">
    <p:wipe dir="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2793" y="141288"/>
            <a:ext cx="2087827" cy="542766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09312" y="141288"/>
            <a:ext cx="6098381" cy="5427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xmlns:p14="http://schemas.microsoft.com/office/powerpoint/2010/main">
    <p:wipe dir="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srcRect/>
          <a:stretch>
            <a:fillRect/>
          </a:stretch>
        </p:blipFill>
        <p:spPr bwMode="auto">
          <a:xfrm>
            <a:off x="-44450" y="-26988"/>
            <a:ext cx="9950450" cy="6884988"/>
          </a:xfrm>
          <a:prstGeom prst="rect">
            <a:avLst/>
          </a:prstGeom>
          <a:noFill/>
          <a:ln w="9525">
            <a:noFill/>
            <a:miter lim="800000"/>
            <a:headEnd/>
            <a:tailEnd/>
          </a:ln>
        </p:spPr>
      </p:pic>
      <p:sp>
        <p:nvSpPr>
          <p:cNvPr id="2" name="Title 1"/>
          <p:cNvSpPr>
            <a:spLocks noGrp="1"/>
          </p:cNvSpPr>
          <p:nvPr>
            <p:ph type="ctrTitle"/>
          </p:nvPr>
        </p:nvSpPr>
        <p:spPr>
          <a:xfrm>
            <a:off x="3236810" y="4869161"/>
            <a:ext cx="6235857" cy="578495"/>
          </a:xfrm>
        </p:spPr>
        <p:txBody>
          <a:bodyPr rIns="0"/>
          <a:lstStyle>
            <a:lvl1pPr algn="r">
              <a:defRPr/>
            </a:lvl1pPr>
          </a:lstStyle>
          <a:p>
            <a:r>
              <a:rPr lang="en-US" smtClean="0"/>
              <a:t>Click to edit Master title style</a:t>
            </a:r>
            <a:endParaRPr lang="en-GB" dirty="0"/>
          </a:p>
        </p:txBody>
      </p:sp>
      <p:sp>
        <p:nvSpPr>
          <p:cNvPr id="3" name="Subtitle 2"/>
          <p:cNvSpPr>
            <a:spLocks noGrp="1"/>
          </p:cNvSpPr>
          <p:nvPr>
            <p:ph type="subTitle" idx="1"/>
          </p:nvPr>
        </p:nvSpPr>
        <p:spPr>
          <a:xfrm>
            <a:off x="3236809" y="5445224"/>
            <a:ext cx="6232122" cy="432048"/>
          </a:xfrm>
        </p:spPr>
        <p:txBody>
          <a:bodyPr rIns="0"/>
          <a:lstStyle>
            <a:lvl1pPr marL="0" indent="0" algn="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transition xmlns:p14="http://schemas.microsoft.com/office/powerpoint/2010/main">
    <p:wipe dir="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4513" y="4406903"/>
            <a:ext cx="8818562" cy="1362075"/>
          </a:xfrm>
        </p:spPr>
        <p:txBody>
          <a:bodyPr anchor="t"/>
          <a:lstStyle>
            <a:lvl1pPr algn="l">
              <a:defRPr sz="2400" b="0" cap="none"/>
            </a:lvl1pPr>
          </a:lstStyle>
          <a:p>
            <a:r>
              <a:rPr lang="en-US" smtClean="0"/>
              <a:t>Click to edit Master title style</a:t>
            </a:r>
            <a:endParaRPr lang="en-GB" dirty="0"/>
          </a:p>
        </p:txBody>
      </p:sp>
      <p:sp>
        <p:nvSpPr>
          <p:cNvPr id="3" name="Text Placeholder 2"/>
          <p:cNvSpPr>
            <a:spLocks noGrp="1"/>
          </p:cNvSpPr>
          <p:nvPr>
            <p:ph type="body" idx="1"/>
          </p:nvPr>
        </p:nvSpPr>
        <p:spPr>
          <a:xfrm>
            <a:off x="544513" y="2906713"/>
            <a:ext cx="8818562" cy="1500187"/>
          </a:xfrm>
        </p:spPr>
        <p:txBody>
          <a:bodyPr anchor="b"/>
          <a:lstStyle>
            <a:lvl1pPr marL="0" indent="0">
              <a:buNone/>
              <a:defRPr sz="14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xmlns:p14="http://schemas.microsoft.com/office/powerpoint/2010/main">
    <p:wipe dir="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44513" y="519113"/>
            <a:ext cx="8818562" cy="357390"/>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Tree>
  </p:cSld>
  <p:clrMapOvr>
    <a:masterClrMapping/>
  </p:clrMapOvr>
  <p:transition xmlns:p14="http://schemas.microsoft.com/office/powerpoint/2010/main">
    <p:wipe dir="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p:wipe dir="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9278" y="507841"/>
            <a:ext cx="8823797" cy="354013"/>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Content Placeholder 2"/>
          <p:cNvSpPr>
            <a:spLocks noGrp="1"/>
          </p:cNvSpPr>
          <p:nvPr>
            <p:ph idx="1"/>
          </p:nvPr>
        </p:nvSpPr>
        <p:spPr>
          <a:xfrm>
            <a:off x="544513" y="1268413"/>
            <a:ext cx="8818562" cy="4824412"/>
          </a:xfrm>
        </p:spPr>
        <p:txBody>
          <a:bodyPr/>
          <a:lstStyle>
            <a:lvl1pPr>
              <a:defRPr sz="2000"/>
            </a:lvl1pPr>
            <a:lvl2pPr>
              <a:defRPr sz="1800"/>
            </a:lvl2pPr>
            <a:lvl3pPr>
              <a:defRPr sz="1600"/>
            </a:lvl3pPr>
            <a:lvl4pPr>
              <a:defRPr sz="14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9278" y="499453"/>
            <a:ext cx="8823797" cy="380022"/>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Content Placeholder 2"/>
          <p:cNvSpPr>
            <a:spLocks noGrp="1"/>
          </p:cNvSpPr>
          <p:nvPr>
            <p:ph sz="half" idx="1"/>
          </p:nvPr>
        </p:nvSpPr>
        <p:spPr>
          <a:xfrm>
            <a:off x="539278" y="1268413"/>
            <a:ext cx="3926285" cy="4038600"/>
          </a:xfrm>
        </p:spPr>
        <p:txBody>
          <a:bodyPr/>
          <a:lstStyle>
            <a:lvl1pPr>
              <a:buClr>
                <a:srgbClr val="003E7E"/>
              </a:buClr>
              <a:buFontTx/>
              <a:buNone/>
              <a:defRPr lang="en-GB" sz="2000" dirty="0">
                <a:solidFill>
                  <a:schemeClr val="tx1"/>
                </a:solidFill>
                <a:latin typeface="Calibri" pitchFamily="34" charset="0"/>
                <a:ea typeface="+mn-ea"/>
                <a:cs typeface="+mn-cs"/>
              </a:defRPr>
            </a:lvl1pPr>
            <a:lvl2pPr>
              <a:buClr>
                <a:srgbClr val="003E7E"/>
              </a:buClr>
              <a:buNone/>
              <a:defRPr sz="2400"/>
            </a:lvl2pPr>
            <a:lvl3pPr>
              <a:buClr>
                <a:srgbClr val="003E7E"/>
              </a:buClr>
              <a:defRPr sz="2000"/>
            </a:lvl3pPr>
            <a:lvl4pPr>
              <a:buClr>
                <a:srgbClr val="003E7E"/>
              </a:buCl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5418118" y="1268413"/>
            <a:ext cx="3926284" cy="4038600"/>
          </a:xfrm>
        </p:spPr>
        <p:txBody>
          <a:bodyPr/>
          <a:lstStyle>
            <a:lvl1pPr>
              <a:buClr>
                <a:srgbClr val="003E7E"/>
              </a:buClr>
              <a:buNone/>
              <a:defRPr lang="en-GB" sz="2000" dirty="0">
                <a:solidFill>
                  <a:schemeClr val="tx1"/>
                </a:solidFill>
                <a:latin typeface="Calibri" pitchFamily="34" charset="0"/>
                <a:ea typeface="+mn-ea"/>
                <a:cs typeface="+mn-cs"/>
              </a:defRPr>
            </a:lvl1pPr>
            <a:lvl2pPr>
              <a:buClr>
                <a:srgbClr val="003E7E"/>
              </a:buClr>
              <a:buNone/>
              <a:defRPr sz="2400"/>
            </a:lvl2pPr>
            <a:lvl3pPr>
              <a:buClr>
                <a:srgbClr val="003E7E"/>
              </a:buClr>
              <a:buNone/>
              <a:defRPr sz="2000"/>
            </a:lvl3pPr>
            <a:lvl4pPr>
              <a:buClr>
                <a:srgbClr val="003E7E"/>
              </a:buClr>
              <a:buNone/>
              <a:defRPr sz="1800"/>
            </a:lvl4pPr>
            <a:lvl5pPr>
              <a:buClr>
                <a:srgbClr val="003E7E"/>
              </a:buClr>
              <a:buNone/>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4513" y="504824"/>
            <a:ext cx="8818562" cy="374651"/>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530468" y="1268413"/>
            <a:ext cx="4294108" cy="396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0468" y="2139707"/>
            <a:ext cx="4294108" cy="3951288"/>
          </a:xfrm>
        </p:spPr>
        <p:txBody>
          <a:bodyPr/>
          <a:lstStyle>
            <a:lvl1pPr>
              <a:defRPr lang="en-GB" sz="2000" dirty="0">
                <a:solidFill>
                  <a:schemeClr val="tx1"/>
                </a:solidFill>
                <a:latin typeface="Calibri" pitchFamily="34" charset="0"/>
                <a:ea typeface="+mn-ea"/>
                <a:cs typeface="+mn-c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5067280" y="1268413"/>
            <a:ext cx="4295795" cy="396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39707"/>
            <a:ext cx="4330963" cy="3951288"/>
          </a:xfrm>
        </p:spPr>
        <p:txBody>
          <a:bodyPr/>
          <a:lstStyle>
            <a:lvl1pPr>
              <a:defRPr lang="en-GB" sz="2000" dirty="0">
                <a:solidFill>
                  <a:schemeClr val="tx1"/>
                </a:solidFill>
                <a:latin typeface="Calibri" pitchFamily="34" charset="0"/>
                <a:ea typeface="+mn-ea"/>
                <a:cs typeface="+mn-c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GB" noProof="0"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xmlns:p14="http://schemas.microsoft.com/office/powerpoint/2010/main">
    <p:wipe dir="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9278" y="499452"/>
            <a:ext cx="8823797" cy="380023"/>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xmlns:p14="http://schemas.microsoft.com/office/powerpoint/2010/main">
    <p:wipe dir="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2793" y="141288"/>
            <a:ext cx="2087827" cy="542766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09312" y="141288"/>
            <a:ext cx="6098381" cy="5427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xmlns:p14="http://schemas.microsoft.com/office/powerpoint/2010/main">
    <p:wipe dir="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p:cNvPicPr>
            <a:picLocks noChangeAspect="1" noChangeArrowheads="1"/>
          </p:cNvPicPr>
          <p:nvPr userDrawn="1"/>
        </p:nvPicPr>
        <p:blipFill>
          <a:blip r:embed="rId2"/>
          <a:srcRect/>
          <a:stretch>
            <a:fillRect/>
          </a:stretch>
        </p:blipFill>
        <p:spPr bwMode="auto">
          <a:xfrm>
            <a:off x="-87313" y="0"/>
            <a:ext cx="10033001" cy="6858000"/>
          </a:xfrm>
          <a:prstGeom prst="rect">
            <a:avLst/>
          </a:prstGeom>
          <a:noFill/>
          <a:ln w="9525">
            <a:noFill/>
            <a:miter lim="800000"/>
            <a:headEnd/>
            <a:tailEnd/>
          </a:ln>
        </p:spPr>
      </p:pic>
      <p:sp>
        <p:nvSpPr>
          <p:cNvPr id="2" name="Title 1"/>
          <p:cNvSpPr>
            <a:spLocks noGrp="1"/>
          </p:cNvSpPr>
          <p:nvPr>
            <p:ph type="ctrTitle"/>
          </p:nvPr>
        </p:nvSpPr>
        <p:spPr>
          <a:xfrm>
            <a:off x="3236810" y="4869161"/>
            <a:ext cx="6235857" cy="578495"/>
          </a:xfrm>
        </p:spPr>
        <p:txBody>
          <a:bodyPr rIns="0"/>
          <a:lstStyle>
            <a:lvl1pPr algn="r">
              <a:defRPr/>
            </a:lvl1pPr>
          </a:lstStyle>
          <a:p>
            <a:r>
              <a:rPr lang="en-US" smtClean="0"/>
              <a:t>Click to edit Master title style</a:t>
            </a:r>
            <a:endParaRPr lang="en-GB" dirty="0"/>
          </a:p>
        </p:txBody>
      </p:sp>
      <p:sp>
        <p:nvSpPr>
          <p:cNvPr id="3" name="Subtitle 2"/>
          <p:cNvSpPr>
            <a:spLocks noGrp="1"/>
          </p:cNvSpPr>
          <p:nvPr>
            <p:ph type="subTitle" idx="1"/>
          </p:nvPr>
        </p:nvSpPr>
        <p:spPr>
          <a:xfrm>
            <a:off x="3236809" y="5445224"/>
            <a:ext cx="6232122" cy="432048"/>
          </a:xfrm>
        </p:spPr>
        <p:txBody>
          <a:bodyPr rIns="0"/>
          <a:lstStyle>
            <a:lvl1pPr marL="0" indent="0" algn="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transition xmlns:p14="http://schemas.microsoft.com/office/powerpoint/2010/main">
    <p:wipe dir="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4513" y="4406903"/>
            <a:ext cx="8818562" cy="1362075"/>
          </a:xfrm>
        </p:spPr>
        <p:txBody>
          <a:bodyPr anchor="t"/>
          <a:lstStyle>
            <a:lvl1pPr algn="l">
              <a:defRPr sz="2400" b="0" cap="none"/>
            </a:lvl1pPr>
          </a:lstStyle>
          <a:p>
            <a:r>
              <a:rPr lang="en-US" smtClean="0"/>
              <a:t>Click to edit Master title style</a:t>
            </a:r>
            <a:endParaRPr lang="en-GB" dirty="0"/>
          </a:p>
        </p:txBody>
      </p:sp>
      <p:sp>
        <p:nvSpPr>
          <p:cNvPr id="3" name="Text Placeholder 2"/>
          <p:cNvSpPr>
            <a:spLocks noGrp="1"/>
          </p:cNvSpPr>
          <p:nvPr>
            <p:ph type="body" idx="1"/>
          </p:nvPr>
        </p:nvSpPr>
        <p:spPr>
          <a:xfrm>
            <a:off x="544513" y="2906713"/>
            <a:ext cx="8818562" cy="1500187"/>
          </a:xfrm>
        </p:spPr>
        <p:txBody>
          <a:bodyPr anchor="b"/>
          <a:lstStyle>
            <a:lvl1pPr marL="0" indent="0">
              <a:buNone/>
              <a:defRPr sz="14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xmlns:p14="http://schemas.microsoft.com/office/powerpoint/2010/main">
    <p:wipe dir="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44513" y="153334"/>
            <a:ext cx="8818562" cy="357390"/>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Tree>
  </p:cSld>
  <p:clrMapOvr>
    <a:masterClrMapping/>
  </p:clrMapOvr>
  <p:transition xmlns:p14="http://schemas.microsoft.com/office/powerpoint/2010/main">
    <p:wipe dir="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p:wipe dir="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9278" y="153828"/>
            <a:ext cx="8823797" cy="354013"/>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Content Placeholder 2"/>
          <p:cNvSpPr>
            <a:spLocks noGrp="1"/>
          </p:cNvSpPr>
          <p:nvPr>
            <p:ph idx="1"/>
          </p:nvPr>
        </p:nvSpPr>
        <p:spPr>
          <a:xfrm>
            <a:off x="544513" y="1268413"/>
            <a:ext cx="8818562" cy="4824412"/>
          </a:xfrm>
        </p:spPr>
        <p:txBody>
          <a:bodyPr/>
          <a:lstStyle>
            <a:lvl1pPr>
              <a:defRPr sz="2000"/>
            </a:lvl1pPr>
            <a:lvl2pPr>
              <a:defRPr sz="1800"/>
            </a:lvl2pPr>
            <a:lvl3pPr>
              <a:defRPr sz="1600"/>
            </a:lvl3pPr>
            <a:lvl4pPr>
              <a:defRPr sz="14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9278" y="127820"/>
            <a:ext cx="8823797" cy="380022"/>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Content Placeholder 2"/>
          <p:cNvSpPr>
            <a:spLocks noGrp="1"/>
          </p:cNvSpPr>
          <p:nvPr>
            <p:ph sz="half" idx="1"/>
          </p:nvPr>
        </p:nvSpPr>
        <p:spPr>
          <a:xfrm>
            <a:off x="539278" y="1268413"/>
            <a:ext cx="3926285" cy="4038600"/>
          </a:xfrm>
        </p:spPr>
        <p:txBody>
          <a:bodyPr/>
          <a:lstStyle>
            <a:lvl1pPr>
              <a:buClr>
                <a:srgbClr val="003E7E"/>
              </a:buClr>
              <a:buFontTx/>
              <a:buNone/>
              <a:defRPr lang="en-GB" sz="2000" dirty="0">
                <a:solidFill>
                  <a:schemeClr val="tx1"/>
                </a:solidFill>
                <a:latin typeface="Calibri" pitchFamily="34" charset="0"/>
                <a:ea typeface="+mn-ea"/>
                <a:cs typeface="+mn-cs"/>
              </a:defRPr>
            </a:lvl1pPr>
            <a:lvl2pPr>
              <a:buClr>
                <a:srgbClr val="003E7E"/>
              </a:buClr>
              <a:buNone/>
              <a:defRPr sz="2400"/>
            </a:lvl2pPr>
            <a:lvl3pPr>
              <a:buClr>
                <a:srgbClr val="003E7E"/>
              </a:buClr>
              <a:defRPr sz="2000"/>
            </a:lvl3pPr>
            <a:lvl4pPr>
              <a:buClr>
                <a:srgbClr val="003E7E"/>
              </a:buCl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5418118" y="1268413"/>
            <a:ext cx="3926284" cy="4038600"/>
          </a:xfrm>
        </p:spPr>
        <p:txBody>
          <a:bodyPr/>
          <a:lstStyle>
            <a:lvl1pPr>
              <a:buClr>
                <a:srgbClr val="003E7E"/>
              </a:buClr>
              <a:buNone/>
              <a:defRPr lang="en-GB" sz="2000" dirty="0">
                <a:solidFill>
                  <a:schemeClr val="tx1"/>
                </a:solidFill>
                <a:latin typeface="Calibri" pitchFamily="34" charset="0"/>
                <a:ea typeface="+mn-ea"/>
                <a:cs typeface="+mn-cs"/>
              </a:defRPr>
            </a:lvl1pPr>
            <a:lvl2pPr>
              <a:buClr>
                <a:srgbClr val="003E7E"/>
              </a:buClr>
              <a:buNone/>
              <a:defRPr sz="2400"/>
            </a:lvl2pPr>
            <a:lvl3pPr>
              <a:buClr>
                <a:srgbClr val="003E7E"/>
              </a:buClr>
              <a:buNone/>
              <a:defRPr sz="2000"/>
            </a:lvl3pPr>
            <a:lvl4pPr>
              <a:buClr>
                <a:srgbClr val="003E7E"/>
              </a:buClr>
              <a:buNone/>
              <a:defRPr sz="1800"/>
            </a:lvl4pPr>
            <a:lvl5pPr>
              <a:buClr>
                <a:srgbClr val="003E7E"/>
              </a:buClr>
              <a:buNone/>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4513" y="144462"/>
            <a:ext cx="8818562" cy="374651"/>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530468" y="1268413"/>
            <a:ext cx="4294108" cy="396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0468" y="2139707"/>
            <a:ext cx="4294108" cy="3951288"/>
          </a:xfrm>
        </p:spPr>
        <p:txBody>
          <a:bodyPr/>
          <a:lstStyle>
            <a:lvl1pPr>
              <a:defRPr lang="en-GB" sz="2000" dirty="0">
                <a:solidFill>
                  <a:schemeClr val="tx1"/>
                </a:solidFill>
                <a:latin typeface="Calibri" pitchFamily="34" charset="0"/>
                <a:ea typeface="+mn-ea"/>
                <a:cs typeface="+mn-c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5067280" y="1268413"/>
            <a:ext cx="4295795" cy="396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39707"/>
            <a:ext cx="4330963" cy="3951288"/>
          </a:xfrm>
        </p:spPr>
        <p:txBody>
          <a:bodyPr/>
          <a:lstStyle>
            <a:lvl1pPr>
              <a:defRPr lang="en-GB" sz="2000" dirty="0">
                <a:solidFill>
                  <a:schemeClr val="tx1"/>
                </a:solidFill>
                <a:latin typeface="Calibri" pitchFamily="34" charset="0"/>
                <a:ea typeface="+mn-ea"/>
                <a:cs typeface="+mn-c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GB" noProof="0"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xmlns:p14="http://schemas.microsoft.com/office/powerpoint/2010/main">
    <p:wipe dir="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9278" y="127818"/>
            <a:ext cx="8823797" cy="380023"/>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xmlns:p14="http://schemas.microsoft.com/office/powerpoint/2010/main">
    <p:wipe dir="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2793" y="141288"/>
            <a:ext cx="2087827" cy="542766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09312" y="141288"/>
            <a:ext cx="6098381" cy="5427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xmlns:p14="http://schemas.microsoft.com/office/powerpoint/2010/main">
    <p:wipe dir="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p:cNvPicPr>
            <a:picLocks noChangeAspect="1" noChangeArrowheads="1"/>
          </p:cNvPicPr>
          <p:nvPr userDrawn="1"/>
        </p:nvPicPr>
        <p:blipFill>
          <a:blip r:embed="rId2"/>
          <a:srcRect/>
          <a:stretch>
            <a:fillRect/>
          </a:stretch>
        </p:blipFill>
        <p:spPr bwMode="auto">
          <a:xfrm>
            <a:off x="-87313" y="0"/>
            <a:ext cx="10033001" cy="6858000"/>
          </a:xfrm>
          <a:prstGeom prst="rect">
            <a:avLst/>
          </a:prstGeom>
          <a:noFill/>
          <a:ln w="9525">
            <a:noFill/>
            <a:miter lim="800000"/>
            <a:headEnd/>
            <a:tailEnd/>
          </a:ln>
        </p:spPr>
      </p:pic>
      <p:sp>
        <p:nvSpPr>
          <p:cNvPr id="2" name="Title 1"/>
          <p:cNvSpPr>
            <a:spLocks noGrp="1"/>
          </p:cNvSpPr>
          <p:nvPr>
            <p:ph type="ctrTitle"/>
          </p:nvPr>
        </p:nvSpPr>
        <p:spPr>
          <a:xfrm>
            <a:off x="3236810" y="4869161"/>
            <a:ext cx="6235857" cy="578495"/>
          </a:xfrm>
        </p:spPr>
        <p:txBody>
          <a:bodyPr rIns="0"/>
          <a:lstStyle>
            <a:lvl1pPr algn="r">
              <a:defRPr/>
            </a:lvl1pPr>
          </a:lstStyle>
          <a:p>
            <a:r>
              <a:rPr lang="en-US" smtClean="0"/>
              <a:t>Click to edit Master title style</a:t>
            </a:r>
            <a:endParaRPr lang="en-GB" dirty="0"/>
          </a:p>
        </p:txBody>
      </p:sp>
      <p:sp>
        <p:nvSpPr>
          <p:cNvPr id="3" name="Subtitle 2"/>
          <p:cNvSpPr>
            <a:spLocks noGrp="1"/>
          </p:cNvSpPr>
          <p:nvPr>
            <p:ph type="subTitle" idx="1"/>
          </p:nvPr>
        </p:nvSpPr>
        <p:spPr>
          <a:xfrm>
            <a:off x="3236809" y="5445224"/>
            <a:ext cx="6232122" cy="432048"/>
          </a:xfrm>
        </p:spPr>
        <p:txBody>
          <a:bodyPr rIns="0"/>
          <a:lstStyle>
            <a:lvl1pPr marL="0" indent="0" algn="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transition xmlns:p14="http://schemas.microsoft.com/office/powerpoint/2010/main">
    <p:wipe dir="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4513" y="4406903"/>
            <a:ext cx="8818562" cy="1362075"/>
          </a:xfrm>
        </p:spPr>
        <p:txBody>
          <a:bodyPr anchor="t"/>
          <a:lstStyle>
            <a:lvl1pPr algn="l">
              <a:defRPr sz="2400" b="0" cap="none"/>
            </a:lvl1pPr>
          </a:lstStyle>
          <a:p>
            <a:r>
              <a:rPr lang="en-US" smtClean="0"/>
              <a:t>Click to edit Master title style</a:t>
            </a:r>
            <a:endParaRPr lang="en-GB" dirty="0"/>
          </a:p>
        </p:txBody>
      </p:sp>
      <p:sp>
        <p:nvSpPr>
          <p:cNvPr id="3" name="Text Placeholder 2"/>
          <p:cNvSpPr>
            <a:spLocks noGrp="1"/>
          </p:cNvSpPr>
          <p:nvPr>
            <p:ph type="body" idx="1"/>
          </p:nvPr>
        </p:nvSpPr>
        <p:spPr>
          <a:xfrm>
            <a:off x="544513" y="2906713"/>
            <a:ext cx="8818562" cy="1500187"/>
          </a:xfrm>
        </p:spPr>
        <p:txBody>
          <a:bodyPr anchor="b"/>
          <a:lstStyle>
            <a:lvl1pPr marL="0" indent="0">
              <a:buNone/>
              <a:defRPr sz="14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xmlns:p14="http://schemas.microsoft.com/office/powerpoint/2010/main">
    <p:wipe dir="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44513" y="153334"/>
            <a:ext cx="8818562" cy="357390"/>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Tree>
  </p:cSld>
  <p:clrMapOvr>
    <a:masterClrMapping/>
  </p:clrMapOvr>
  <p:transition xmlns:p14="http://schemas.microsoft.com/office/powerpoint/2010/main">
    <p:wipe dir="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p:wipe dir="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9278" y="153828"/>
            <a:ext cx="8823797" cy="354013"/>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Content Placeholder 2"/>
          <p:cNvSpPr>
            <a:spLocks noGrp="1"/>
          </p:cNvSpPr>
          <p:nvPr>
            <p:ph idx="1"/>
          </p:nvPr>
        </p:nvSpPr>
        <p:spPr>
          <a:xfrm>
            <a:off x="544513" y="1268413"/>
            <a:ext cx="8818562" cy="4824412"/>
          </a:xfrm>
        </p:spPr>
        <p:txBody>
          <a:bodyPr/>
          <a:lstStyle>
            <a:lvl1pPr>
              <a:defRPr sz="2000"/>
            </a:lvl1pPr>
            <a:lvl2pPr>
              <a:defRPr sz="1800"/>
            </a:lvl2pPr>
            <a:lvl3pPr>
              <a:defRPr sz="1600"/>
            </a:lvl3pPr>
            <a:lvl4pPr>
              <a:defRPr sz="14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9278" y="127820"/>
            <a:ext cx="8823797" cy="380022"/>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Content Placeholder 2"/>
          <p:cNvSpPr>
            <a:spLocks noGrp="1"/>
          </p:cNvSpPr>
          <p:nvPr>
            <p:ph sz="half" idx="1"/>
          </p:nvPr>
        </p:nvSpPr>
        <p:spPr>
          <a:xfrm>
            <a:off x="539278" y="1268413"/>
            <a:ext cx="3926285" cy="4038600"/>
          </a:xfrm>
        </p:spPr>
        <p:txBody>
          <a:bodyPr/>
          <a:lstStyle>
            <a:lvl1pPr>
              <a:buClr>
                <a:srgbClr val="003E7E"/>
              </a:buClr>
              <a:buFontTx/>
              <a:buNone/>
              <a:defRPr lang="en-GB" sz="2000" dirty="0">
                <a:solidFill>
                  <a:schemeClr val="tx1"/>
                </a:solidFill>
                <a:latin typeface="Calibri" pitchFamily="34" charset="0"/>
                <a:ea typeface="+mn-ea"/>
                <a:cs typeface="+mn-cs"/>
              </a:defRPr>
            </a:lvl1pPr>
            <a:lvl2pPr>
              <a:buClr>
                <a:srgbClr val="003E7E"/>
              </a:buClr>
              <a:buNone/>
              <a:defRPr sz="2400"/>
            </a:lvl2pPr>
            <a:lvl3pPr>
              <a:buClr>
                <a:srgbClr val="003E7E"/>
              </a:buClr>
              <a:defRPr sz="2000"/>
            </a:lvl3pPr>
            <a:lvl4pPr>
              <a:buClr>
                <a:srgbClr val="003E7E"/>
              </a:buCl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5418118" y="1268413"/>
            <a:ext cx="3926284" cy="4038600"/>
          </a:xfrm>
        </p:spPr>
        <p:txBody>
          <a:bodyPr/>
          <a:lstStyle>
            <a:lvl1pPr>
              <a:buClr>
                <a:srgbClr val="003E7E"/>
              </a:buClr>
              <a:buNone/>
              <a:defRPr lang="en-GB" sz="2000" dirty="0">
                <a:solidFill>
                  <a:schemeClr val="tx1"/>
                </a:solidFill>
                <a:latin typeface="Calibri" pitchFamily="34" charset="0"/>
                <a:ea typeface="+mn-ea"/>
                <a:cs typeface="+mn-cs"/>
              </a:defRPr>
            </a:lvl1pPr>
            <a:lvl2pPr>
              <a:buClr>
                <a:srgbClr val="003E7E"/>
              </a:buClr>
              <a:buNone/>
              <a:defRPr sz="2400"/>
            </a:lvl2pPr>
            <a:lvl3pPr>
              <a:buClr>
                <a:srgbClr val="003E7E"/>
              </a:buClr>
              <a:buNone/>
              <a:defRPr sz="2000"/>
            </a:lvl3pPr>
            <a:lvl4pPr>
              <a:buClr>
                <a:srgbClr val="003E7E"/>
              </a:buClr>
              <a:buNone/>
              <a:defRPr sz="1800"/>
            </a:lvl4pPr>
            <a:lvl5pPr>
              <a:buClr>
                <a:srgbClr val="003E7E"/>
              </a:buClr>
              <a:buNone/>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4513" y="144462"/>
            <a:ext cx="8818562" cy="374651"/>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530468" y="1268413"/>
            <a:ext cx="4294108" cy="396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0468" y="2139707"/>
            <a:ext cx="4294108" cy="3951288"/>
          </a:xfrm>
        </p:spPr>
        <p:txBody>
          <a:bodyPr/>
          <a:lstStyle>
            <a:lvl1pPr>
              <a:defRPr lang="en-GB" sz="2000" dirty="0">
                <a:solidFill>
                  <a:schemeClr val="tx1"/>
                </a:solidFill>
                <a:latin typeface="Calibri" pitchFamily="34" charset="0"/>
                <a:ea typeface="+mn-ea"/>
                <a:cs typeface="+mn-c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5067280" y="1268413"/>
            <a:ext cx="4295795" cy="396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39707"/>
            <a:ext cx="4330963" cy="3951288"/>
          </a:xfrm>
        </p:spPr>
        <p:txBody>
          <a:bodyPr/>
          <a:lstStyle>
            <a:lvl1pPr>
              <a:defRPr lang="en-GB" sz="2000" dirty="0">
                <a:solidFill>
                  <a:schemeClr val="tx1"/>
                </a:solidFill>
                <a:latin typeface="Calibri" pitchFamily="34" charset="0"/>
                <a:ea typeface="+mn-ea"/>
                <a:cs typeface="+mn-cs"/>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xmlns:p14="http://schemas.microsoft.com/office/powerpoint/2010/main">
    <p:wipe dir="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GB" noProof="0"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xmlns:p14="http://schemas.microsoft.com/office/powerpoint/2010/main">
    <p:wipe dir="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9278" y="127818"/>
            <a:ext cx="8823797" cy="380023"/>
          </a:xfrm>
        </p:spPr>
        <p:txBody>
          <a:bodyPr/>
          <a:lstStyle>
            <a:lvl1pPr>
              <a:defRPr lang="en-GB" sz="2400" b="1" dirty="0">
                <a:solidFill>
                  <a:srgbClr val="003E7E"/>
                </a:solidFill>
                <a:latin typeface="Calibri" pitchFamily="34" charset="0"/>
                <a:ea typeface="+mj-ea"/>
                <a:cs typeface="Calibri" pitchFamily="34" charset="0"/>
              </a:defRPr>
            </a:lvl1pPr>
          </a:lstStyle>
          <a:p>
            <a:pPr lvl="0"/>
            <a:r>
              <a:rPr lang="en-US" dirty="0" smtClean="0"/>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xmlns:p14="http://schemas.microsoft.com/office/powerpoint/2010/main">
    <p:wipe dir="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2793" y="141288"/>
            <a:ext cx="2087827" cy="542766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09312" y="141288"/>
            <a:ext cx="6098381" cy="5427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xmlns:p14="http://schemas.microsoft.com/office/powerpoint/2010/main">
    <p:wipe dir="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theme" Target="../theme/theme2.xml"/><Relationship Id="rId1" Type="http://schemas.openxmlformats.org/officeDocument/2006/relationships/slideLayout" Target="../slideLayouts/slideLayout11.xml"/><Relationship Id="rId2"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4" Type="http://schemas.openxmlformats.org/officeDocument/2006/relationships/slideLayout" Target="../slideLayouts/slideLayout19.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 Id="rId9" Type="http://schemas.openxmlformats.org/officeDocument/2006/relationships/slideLayout" Target="../slideLayouts/slideLayout24.xml"/><Relationship Id="rId10" Type="http://schemas.openxmlformats.org/officeDocument/2006/relationships/slideLayout" Target="../slideLayouts/slideLayout25.xml"/><Relationship Id="rId11" Type="http://schemas.openxmlformats.org/officeDocument/2006/relationships/theme" Target="../theme/theme3.xml"/><Relationship Id="rId1" Type="http://schemas.openxmlformats.org/officeDocument/2006/relationships/slideLayout" Target="../slideLayouts/slideLayout16.xml"/><Relationship Id="rId2"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8.xml"/><Relationship Id="rId4" Type="http://schemas.openxmlformats.org/officeDocument/2006/relationships/slideLayout" Target="../slideLayouts/slideLayout29.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 Id="rId9" Type="http://schemas.openxmlformats.org/officeDocument/2006/relationships/slideLayout" Target="../slideLayouts/slideLayout34.xml"/><Relationship Id="rId10" Type="http://schemas.openxmlformats.org/officeDocument/2006/relationships/slideLayout" Target="../slideLayouts/slideLayout35.xml"/><Relationship Id="rId11" Type="http://schemas.openxmlformats.org/officeDocument/2006/relationships/theme" Target="../theme/theme4.xml"/><Relationship Id="rId1" Type="http://schemas.openxmlformats.org/officeDocument/2006/relationships/slideLayout" Target="../slideLayouts/slideLayout26.xml"/><Relationship Id="rId2"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theme" Target="../theme/theme5.xml"/><Relationship Id="rId1" Type="http://schemas.openxmlformats.org/officeDocument/2006/relationships/slideLayout" Target="../slideLayouts/slideLayout36.xml"/><Relationship Id="rId2" Type="http://schemas.openxmlformats.org/officeDocument/2006/relationships/slideLayout" Target="../slideLayouts/slideLayout37.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3.xml"/><Relationship Id="rId4" Type="http://schemas.openxmlformats.org/officeDocument/2006/relationships/slideLayout" Target="../slideLayouts/slideLayout44.xml"/><Relationship Id="rId5" Type="http://schemas.openxmlformats.org/officeDocument/2006/relationships/slideLayout" Target="../slideLayouts/slideLayout45.xml"/><Relationship Id="rId6" Type="http://schemas.openxmlformats.org/officeDocument/2006/relationships/slideLayout" Target="../slideLayouts/slideLayout46.xml"/><Relationship Id="rId7" Type="http://schemas.openxmlformats.org/officeDocument/2006/relationships/slideLayout" Target="../slideLayouts/slideLayout47.xml"/><Relationship Id="rId8" Type="http://schemas.openxmlformats.org/officeDocument/2006/relationships/slideLayout" Target="../slideLayouts/slideLayout48.xml"/><Relationship Id="rId9" Type="http://schemas.openxmlformats.org/officeDocument/2006/relationships/slideLayout" Target="../slideLayouts/slideLayout49.xml"/><Relationship Id="rId10" Type="http://schemas.openxmlformats.org/officeDocument/2006/relationships/slideLayout" Target="../slideLayouts/slideLayout50.xml"/><Relationship Id="rId11" Type="http://schemas.openxmlformats.org/officeDocument/2006/relationships/theme" Target="../theme/theme6.xml"/><Relationship Id="rId1" Type="http://schemas.openxmlformats.org/officeDocument/2006/relationships/slideLayout" Target="../slideLayouts/slideLayout41.xml"/><Relationship Id="rId2" Type="http://schemas.openxmlformats.org/officeDocument/2006/relationships/slideLayout" Target="../slideLayouts/slideLayout42.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53.xml"/><Relationship Id="rId4" Type="http://schemas.openxmlformats.org/officeDocument/2006/relationships/slideLayout" Target="../slideLayouts/slideLayout54.xml"/><Relationship Id="rId5" Type="http://schemas.openxmlformats.org/officeDocument/2006/relationships/slideLayout" Target="../slideLayouts/slideLayout55.xml"/><Relationship Id="rId6" Type="http://schemas.openxmlformats.org/officeDocument/2006/relationships/slideLayout" Target="../slideLayouts/slideLayout56.xml"/><Relationship Id="rId7" Type="http://schemas.openxmlformats.org/officeDocument/2006/relationships/slideLayout" Target="../slideLayouts/slideLayout57.xml"/><Relationship Id="rId8" Type="http://schemas.openxmlformats.org/officeDocument/2006/relationships/slideLayout" Target="../slideLayouts/slideLayout58.xml"/><Relationship Id="rId9" Type="http://schemas.openxmlformats.org/officeDocument/2006/relationships/slideLayout" Target="../slideLayouts/slideLayout59.xml"/><Relationship Id="rId10" Type="http://schemas.openxmlformats.org/officeDocument/2006/relationships/slideLayout" Target="../slideLayouts/slideLayout60.xml"/><Relationship Id="rId11" Type="http://schemas.openxmlformats.org/officeDocument/2006/relationships/theme" Target="../theme/theme7.xml"/><Relationship Id="rId1" Type="http://schemas.openxmlformats.org/officeDocument/2006/relationships/slideLayout" Target="../slideLayouts/slideLayout51.xml"/><Relationship Id="rId2" Type="http://schemas.openxmlformats.org/officeDocument/2006/relationships/slideLayout" Target="../slideLayouts/slideLayout52.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63.xml"/><Relationship Id="rId4" Type="http://schemas.openxmlformats.org/officeDocument/2006/relationships/slideLayout" Target="../slideLayouts/slideLayout64.xml"/><Relationship Id="rId5" Type="http://schemas.openxmlformats.org/officeDocument/2006/relationships/slideLayout" Target="../slideLayouts/slideLayout65.xml"/><Relationship Id="rId6" Type="http://schemas.openxmlformats.org/officeDocument/2006/relationships/theme" Target="../theme/theme8.xml"/><Relationship Id="rId1" Type="http://schemas.openxmlformats.org/officeDocument/2006/relationships/slideLayout" Target="../slideLayouts/slideLayout61.xml"/><Relationship Id="rId2" Type="http://schemas.openxmlformats.org/officeDocument/2006/relationships/slideLayout" Target="../slideLayouts/slideLayout62.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8.xml"/><Relationship Id="rId4" Type="http://schemas.openxmlformats.org/officeDocument/2006/relationships/slideLayout" Target="../slideLayouts/slideLayout69.xml"/><Relationship Id="rId5" Type="http://schemas.openxmlformats.org/officeDocument/2006/relationships/slideLayout" Target="../slideLayouts/slideLayout70.xml"/><Relationship Id="rId6" Type="http://schemas.openxmlformats.org/officeDocument/2006/relationships/slideLayout" Target="../slideLayouts/slideLayout71.xml"/><Relationship Id="rId7" Type="http://schemas.openxmlformats.org/officeDocument/2006/relationships/slideLayout" Target="../slideLayouts/slideLayout72.xml"/><Relationship Id="rId8" Type="http://schemas.openxmlformats.org/officeDocument/2006/relationships/slideLayout" Target="../slideLayouts/slideLayout73.xml"/><Relationship Id="rId9" Type="http://schemas.openxmlformats.org/officeDocument/2006/relationships/slideLayout" Target="../slideLayouts/slideLayout74.xml"/><Relationship Id="rId10" Type="http://schemas.openxmlformats.org/officeDocument/2006/relationships/slideLayout" Target="../slideLayouts/slideLayout75.xml"/><Relationship Id="rId11" Type="http://schemas.openxmlformats.org/officeDocument/2006/relationships/theme" Target="../theme/theme9.xml"/><Relationship Id="rId1" Type="http://schemas.openxmlformats.org/officeDocument/2006/relationships/slideLayout" Target="../slideLayouts/slideLayout66.xml"/><Relationship Id="rId2" Type="http://schemas.openxmlformats.org/officeDocument/2006/relationships/slideLayout" Target="../slideLayouts/slideLayout67.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78.xml"/><Relationship Id="rId4" Type="http://schemas.openxmlformats.org/officeDocument/2006/relationships/slideLayout" Target="../slideLayouts/slideLayout79.xml"/><Relationship Id="rId5" Type="http://schemas.openxmlformats.org/officeDocument/2006/relationships/slideLayout" Target="../slideLayouts/slideLayout80.xml"/><Relationship Id="rId6" Type="http://schemas.openxmlformats.org/officeDocument/2006/relationships/slideLayout" Target="../slideLayouts/slideLayout81.xml"/><Relationship Id="rId7" Type="http://schemas.openxmlformats.org/officeDocument/2006/relationships/slideLayout" Target="../slideLayouts/slideLayout82.xml"/><Relationship Id="rId8" Type="http://schemas.openxmlformats.org/officeDocument/2006/relationships/slideLayout" Target="../slideLayouts/slideLayout83.xml"/><Relationship Id="rId9" Type="http://schemas.openxmlformats.org/officeDocument/2006/relationships/slideLayout" Target="../slideLayouts/slideLayout84.xml"/><Relationship Id="rId10" Type="http://schemas.openxmlformats.org/officeDocument/2006/relationships/slideLayout" Target="../slideLayouts/slideLayout85.xml"/><Relationship Id="rId11" Type="http://schemas.openxmlformats.org/officeDocument/2006/relationships/theme" Target="../theme/theme10.xml"/><Relationship Id="rId1" Type="http://schemas.openxmlformats.org/officeDocument/2006/relationships/slideLayout" Target="../slideLayouts/slideLayout76.xml"/><Relationship Id="rId2" Type="http://schemas.openxmlformats.org/officeDocument/2006/relationships/slideLayout" Target="../slideLayouts/slideLayout77.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88.xml"/><Relationship Id="rId4" Type="http://schemas.openxmlformats.org/officeDocument/2006/relationships/slideLayout" Target="../slideLayouts/slideLayout89.xml"/><Relationship Id="rId5" Type="http://schemas.openxmlformats.org/officeDocument/2006/relationships/slideLayout" Target="../slideLayouts/slideLayout90.xml"/><Relationship Id="rId6" Type="http://schemas.openxmlformats.org/officeDocument/2006/relationships/slideLayout" Target="../slideLayouts/slideLayout91.xml"/><Relationship Id="rId7" Type="http://schemas.openxmlformats.org/officeDocument/2006/relationships/slideLayout" Target="../slideLayouts/slideLayout92.xml"/><Relationship Id="rId8" Type="http://schemas.openxmlformats.org/officeDocument/2006/relationships/slideLayout" Target="../slideLayouts/slideLayout93.xml"/><Relationship Id="rId9" Type="http://schemas.openxmlformats.org/officeDocument/2006/relationships/slideLayout" Target="../slideLayouts/slideLayout94.xml"/><Relationship Id="rId10" Type="http://schemas.openxmlformats.org/officeDocument/2006/relationships/slideLayout" Target="../slideLayouts/slideLayout95.xml"/><Relationship Id="rId11" Type="http://schemas.openxmlformats.org/officeDocument/2006/relationships/theme" Target="../theme/theme11.xml"/><Relationship Id="rId1" Type="http://schemas.openxmlformats.org/officeDocument/2006/relationships/slideLayout" Target="../slideLayouts/slideLayout86.xml"/><Relationship Id="rId2" Type="http://schemas.openxmlformats.org/officeDocument/2006/relationships/slideLayout" Target="../slideLayouts/slideLayout87.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98.xml"/><Relationship Id="rId4" Type="http://schemas.openxmlformats.org/officeDocument/2006/relationships/slideLayout" Target="../slideLayouts/slideLayout99.xml"/><Relationship Id="rId5" Type="http://schemas.openxmlformats.org/officeDocument/2006/relationships/slideLayout" Target="../slideLayouts/slideLayout100.xml"/><Relationship Id="rId6" Type="http://schemas.openxmlformats.org/officeDocument/2006/relationships/slideLayout" Target="../slideLayouts/slideLayout101.xml"/><Relationship Id="rId7" Type="http://schemas.openxmlformats.org/officeDocument/2006/relationships/slideLayout" Target="../slideLayouts/slideLayout102.xml"/><Relationship Id="rId8" Type="http://schemas.openxmlformats.org/officeDocument/2006/relationships/slideLayout" Target="../slideLayouts/slideLayout103.xml"/><Relationship Id="rId9" Type="http://schemas.openxmlformats.org/officeDocument/2006/relationships/slideLayout" Target="../slideLayouts/slideLayout104.xml"/><Relationship Id="rId10" Type="http://schemas.openxmlformats.org/officeDocument/2006/relationships/slideLayout" Target="../slideLayouts/slideLayout105.xml"/><Relationship Id="rId11" Type="http://schemas.openxmlformats.org/officeDocument/2006/relationships/theme" Target="../theme/theme12.xml"/><Relationship Id="rId1" Type="http://schemas.openxmlformats.org/officeDocument/2006/relationships/slideLayout" Target="../slideLayouts/slideLayout96.xml"/><Relationship Id="rId2"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547688" y="1266825"/>
            <a:ext cx="7219950" cy="4038600"/>
          </a:xfrm>
          <a:prstGeom prst="rect">
            <a:avLst/>
          </a:prstGeom>
          <a:noFill/>
          <a:ln w="12700">
            <a:noFill/>
            <a:miter lim="800000"/>
            <a:headEnd/>
            <a:tailEnd/>
          </a:ln>
        </p:spPr>
        <p:txBody>
          <a:bodyPr vert="horz" wrap="square" lIns="0"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1027" name="Rectangle 3"/>
          <p:cNvSpPr>
            <a:spLocks noGrp="1" noChangeArrowheads="1"/>
          </p:cNvSpPr>
          <p:nvPr>
            <p:ph type="title"/>
          </p:nvPr>
        </p:nvSpPr>
        <p:spPr bwMode="auto">
          <a:xfrm>
            <a:off x="539750" y="500063"/>
            <a:ext cx="8823325" cy="354012"/>
          </a:xfrm>
          <a:prstGeom prst="rect">
            <a:avLst/>
          </a:prstGeom>
          <a:noFill/>
          <a:ln w="12700">
            <a:noFill/>
            <a:miter lim="800000"/>
            <a:headEnd/>
            <a:tailEnd/>
          </a:ln>
        </p:spPr>
        <p:txBody>
          <a:bodyPr vert="horz" wrap="square" lIns="0" tIns="44450" rIns="90488" bIns="44450" numCol="1" anchor="ctr" anchorCtr="0" compatLnSpc="1">
            <a:prstTxWarp prst="textNoShape">
              <a:avLst/>
            </a:prstTxWarp>
          </a:bodyPr>
          <a:lstStyle/>
          <a:p>
            <a:pPr lvl="0"/>
            <a:r>
              <a:rPr lang="en-US" smtClean="0"/>
              <a:t>Click to edit Master title style</a:t>
            </a:r>
            <a:endParaRPr lang="en-GB" smtClean="0"/>
          </a:p>
        </p:txBody>
      </p:sp>
      <p:sp>
        <p:nvSpPr>
          <p:cNvPr id="1028" name="Text Box 12"/>
          <p:cNvSpPr txBox="1">
            <a:spLocks noChangeArrowheads="1"/>
          </p:cNvSpPr>
          <p:nvPr/>
        </p:nvSpPr>
        <p:spPr bwMode="auto">
          <a:xfrm>
            <a:off x="506413" y="6626225"/>
            <a:ext cx="26908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0676" tIns="30676" rIns="30676" bIns="30676">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defRPr/>
            </a:pPr>
            <a:r>
              <a:rPr lang="en-US" sz="1000" dirty="0" smtClean="0">
                <a:solidFill>
                  <a:srgbClr val="003E7E"/>
                </a:solidFill>
                <a:latin typeface="JIMREG" pitchFamily="2" charset="0"/>
                <a:cs typeface="Times New Roman" pitchFamily="18" charset="0"/>
              </a:rPr>
              <a:t>© 2012 Department Science and Technology</a:t>
            </a:r>
          </a:p>
        </p:txBody>
      </p:sp>
      <p:sp>
        <p:nvSpPr>
          <p:cNvPr id="12" name="Rectangle 11"/>
          <p:cNvSpPr/>
          <p:nvPr/>
        </p:nvSpPr>
        <p:spPr>
          <a:xfrm>
            <a:off x="415925" y="6650038"/>
            <a:ext cx="9490075" cy="152400"/>
          </a:xfrm>
          <a:prstGeom prst="rect">
            <a:avLst/>
          </a:prstGeom>
        </p:spPr>
        <p:txBody>
          <a:bodyPr lIns="0" tIns="0" rIns="0" bIns="0">
            <a:spAutoFit/>
          </a:bodyPr>
          <a:lstStyle/>
          <a:p>
            <a:pPr algn="ctr" eaLnBrk="0" hangingPunct="0">
              <a:defRPr/>
            </a:pPr>
            <a:r>
              <a:rPr lang="en-GB" sz="1000" cap="small" dirty="0">
                <a:solidFill>
                  <a:srgbClr val="003E7E"/>
                </a:solidFill>
                <a:latin typeface="JIMREG" pitchFamily="2" charset="0"/>
                <a:cs typeface="Times New Roman" pitchFamily="18" charset="0"/>
              </a:rPr>
              <a:t>Confidential</a:t>
            </a:r>
          </a:p>
        </p:txBody>
      </p:sp>
      <p:sp>
        <p:nvSpPr>
          <p:cNvPr id="1030" name="Oval 4"/>
          <p:cNvSpPr>
            <a:spLocks noChangeArrowheads="1"/>
          </p:cNvSpPr>
          <p:nvPr/>
        </p:nvSpPr>
        <p:spPr bwMode="auto">
          <a:xfrm flipH="1">
            <a:off x="9458325" y="6381750"/>
            <a:ext cx="452438" cy="482600"/>
          </a:xfrm>
          <a:prstGeom prst="rtTriangle">
            <a:avLst/>
          </a:prstGeom>
          <a:solidFill>
            <a:srgbClr val="003E7E"/>
          </a:solidFill>
          <a:ln w="12700" algn="ctr">
            <a:noFill/>
            <a:miter lim="800000"/>
            <a:headEnd/>
            <a:tailEnd/>
          </a:ln>
        </p:spPr>
        <p:txBody>
          <a:bodyPr wrap="none" lIns="77925" tIns="38963" rIns="77925" bIns="38963" anchor="ctr"/>
          <a:lstStyle/>
          <a:p>
            <a:pPr algn="ctr" eaLnBrk="0" hangingPunct="0"/>
            <a:endParaRPr lang="en-GB"/>
          </a:p>
        </p:txBody>
      </p:sp>
      <p:sp>
        <p:nvSpPr>
          <p:cNvPr id="1031" name="Text Box 5"/>
          <p:cNvSpPr txBox="1">
            <a:spLocks noChangeArrowheads="1"/>
          </p:cNvSpPr>
          <p:nvPr/>
        </p:nvSpPr>
        <p:spPr bwMode="auto">
          <a:xfrm>
            <a:off x="9556750" y="6597650"/>
            <a:ext cx="352425"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925" tIns="38963" rIns="77925" bIns="38963">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r" eaLnBrk="1" hangingPunct="1">
              <a:spcBef>
                <a:spcPct val="50000"/>
              </a:spcBef>
              <a:defRPr/>
            </a:pPr>
            <a:fld id="{047664AC-8022-466C-ACAA-EB8A3B8313ED}" type="slidenum">
              <a:rPr lang="en-GB" sz="900" smtClean="0">
                <a:solidFill>
                  <a:schemeClr val="bg1"/>
                </a:solidFill>
                <a:latin typeface="Arial" charset="0"/>
              </a:rPr>
              <a:pPr algn="r" eaLnBrk="1" hangingPunct="1">
                <a:spcBef>
                  <a:spcPct val="50000"/>
                </a:spcBef>
                <a:defRPr/>
              </a:pPr>
              <a:t>‹#›</a:t>
            </a:fld>
            <a:endParaRPr lang="en-GB" sz="900" dirty="0" smtClean="0">
              <a:solidFill>
                <a:schemeClr val="bg1"/>
              </a:solidFill>
              <a:latin typeface="Arial" charset="0"/>
            </a:endParaRPr>
          </a:p>
        </p:txBody>
      </p:sp>
      <p:sp>
        <p:nvSpPr>
          <p:cNvPr id="1032" name="Rectangle 2"/>
          <p:cNvSpPr>
            <a:spLocks noChangeArrowheads="1"/>
          </p:cNvSpPr>
          <p:nvPr/>
        </p:nvSpPr>
        <p:spPr bwMode="auto">
          <a:xfrm flipH="1">
            <a:off x="-46038" y="0"/>
            <a:ext cx="103188" cy="6858000"/>
          </a:xfrm>
          <a:prstGeom prst="rect">
            <a:avLst/>
          </a:prstGeom>
          <a:solidFill>
            <a:srgbClr val="003E7E"/>
          </a:solidFill>
          <a:ln w="12700">
            <a:noFill/>
            <a:miter lim="800000"/>
            <a:headEnd/>
            <a:tailEnd/>
          </a:ln>
        </p:spPr>
        <p:txBody>
          <a:bodyPr wrap="none" lIns="77925" tIns="38963" rIns="77925" bIns="38963" anchor="ctr"/>
          <a:lstStyle/>
          <a:p>
            <a:pPr algn="ctr" eaLnBrk="0" hangingPunct="0"/>
            <a:endParaRPr lang="en-GB"/>
          </a:p>
        </p:txBody>
      </p:sp>
    </p:spTree>
  </p:cSld>
  <p:clrMap bg1="lt1" tx1="dk1" bg2="lt2" tx2="dk2" accent1="accent1" accent2="accent2" accent3="accent3" accent4="accent4" accent5="accent5" accent6="accent6" hlink="hlink" folHlink="folHlink"/>
  <p:sldLayoutIdLst>
    <p:sldLayoutId id="2147487131" r:id="rId1"/>
    <p:sldLayoutId id="2147487038" r:id="rId2"/>
    <p:sldLayoutId id="2147487039" r:id="rId3"/>
    <p:sldLayoutId id="2147487040" r:id="rId4"/>
    <p:sldLayoutId id="2147487041" r:id="rId5"/>
    <p:sldLayoutId id="2147487042" r:id="rId6"/>
    <p:sldLayoutId id="2147487043" r:id="rId7"/>
    <p:sldLayoutId id="2147487044" r:id="rId8"/>
    <p:sldLayoutId id="2147487045" r:id="rId9"/>
    <p:sldLayoutId id="2147487046" r:id="rId10"/>
  </p:sldLayoutIdLst>
  <p:transition xmlns:p14="http://schemas.microsoft.com/office/powerpoint/2010/main">
    <p:wipe dir="r"/>
  </p:transition>
  <p:txStyles>
    <p:titleStyle>
      <a:lvl1pPr algn="l" rtl="0" eaLnBrk="0" fontAlgn="base" hangingPunct="0">
        <a:lnSpc>
          <a:spcPct val="90000"/>
        </a:lnSpc>
        <a:spcBef>
          <a:spcPct val="0"/>
        </a:spcBef>
        <a:spcAft>
          <a:spcPct val="0"/>
        </a:spcAft>
        <a:defRPr lang="en-GB" sz="2400" b="1" dirty="0">
          <a:solidFill>
            <a:srgbClr val="003E7E"/>
          </a:solidFill>
          <a:latin typeface="+mj-lt"/>
          <a:ea typeface="+mj-ea"/>
          <a:cs typeface="+mj-cs"/>
        </a:defRPr>
      </a:lvl1pPr>
      <a:lvl2pPr algn="l" rtl="0" eaLnBrk="0" fontAlgn="base" hangingPunct="0">
        <a:lnSpc>
          <a:spcPct val="90000"/>
        </a:lnSpc>
        <a:spcBef>
          <a:spcPct val="0"/>
        </a:spcBef>
        <a:spcAft>
          <a:spcPct val="0"/>
        </a:spcAft>
        <a:defRPr sz="2400" b="1">
          <a:solidFill>
            <a:srgbClr val="003E7E"/>
          </a:solidFill>
          <a:latin typeface="Arial" charset="0"/>
        </a:defRPr>
      </a:lvl2pPr>
      <a:lvl3pPr algn="l" rtl="0" eaLnBrk="0" fontAlgn="base" hangingPunct="0">
        <a:lnSpc>
          <a:spcPct val="90000"/>
        </a:lnSpc>
        <a:spcBef>
          <a:spcPct val="0"/>
        </a:spcBef>
        <a:spcAft>
          <a:spcPct val="0"/>
        </a:spcAft>
        <a:defRPr sz="2400" b="1">
          <a:solidFill>
            <a:srgbClr val="003E7E"/>
          </a:solidFill>
          <a:latin typeface="Arial" charset="0"/>
        </a:defRPr>
      </a:lvl3pPr>
      <a:lvl4pPr algn="l" rtl="0" eaLnBrk="0" fontAlgn="base" hangingPunct="0">
        <a:lnSpc>
          <a:spcPct val="90000"/>
        </a:lnSpc>
        <a:spcBef>
          <a:spcPct val="0"/>
        </a:spcBef>
        <a:spcAft>
          <a:spcPct val="0"/>
        </a:spcAft>
        <a:defRPr sz="2400" b="1">
          <a:solidFill>
            <a:srgbClr val="003E7E"/>
          </a:solidFill>
          <a:latin typeface="Arial" charset="0"/>
        </a:defRPr>
      </a:lvl4pPr>
      <a:lvl5pPr algn="l" rtl="0" eaLnBrk="0" fontAlgn="base" hangingPunct="0">
        <a:lnSpc>
          <a:spcPct val="90000"/>
        </a:lnSpc>
        <a:spcBef>
          <a:spcPct val="0"/>
        </a:spcBef>
        <a:spcAft>
          <a:spcPct val="0"/>
        </a:spcAft>
        <a:defRPr sz="2400" b="1">
          <a:solidFill>
            <a:srgbClr val="003E7E"/>
          </a:solidFill>
          <a:latin typeface="Arial" charset="0"/>
        </a:defRPr>
      </a:lvl5pPr>
      <a:lvl6pPr marL="457200" algn="l" rtl="0" eaLnBrk="1" fontAlgn="base" hangingPunct="1">
        <a:lnSpc>
          <a:spcPct val="90000"/>
        </a:lnSpc>
        <a:spcBef>
          <a:spcPct val="0"/>
        </a:spcBef>
        <a:spcAft>
          <a:spcPct val="0"/>
        </a:spcAft>
        <a:defRPr sz="3400">
          <a:solidFill>
            <a:srgbClr val="003399"/>
          </a:solidFill>
          <a:latin typeface="Arial" charset="0"/>
        </a:defRPr>
      </a:lvl6pPr>
      <a:lvl7pPr marL="914400" algn="l" rtl="0" eaLnBrk="1" fontAlgn="base" hangingPunct="1">
        <a:lnSpc>
          <a:spcPct val="90000"/>
        </a:lnSpc>
        <a:spcBef>
          <a:spcPct val="0"/>
        </a:spcBef>
        <a:spcAft>
          <a:spcPct val="0"/>
        </a:spcAft>
        <a:defRPr sz="3400">
          <a:solidFill>
            <a:srgbClr val="003399"/>
          </a:solidFill>
          <a:latin typeface="Arial" charset="0"/>
        </a:defRPr>
      </a:lvl7pPr>
      <a:lvl8pPr marL="1371600" algn="l" rtl="0" eaLnBrk="1" fontAlgn="base" hangingPunct="1">
        <a:lnSpc>
          <a:spcPct val="90000"/>
        </a:lnSpc>
        <a:spcBef>
          <a:spcPct val="0"/>
        </a:spcBef>
        <a:spcAft>
          <a:spcPct val="0"/>
        </a:spcAft>
        <a:defRPr sz="3400">
          <a:solidFill>
            <a:srgbClr val="003399"/>
          </a:solidFill>
          <a:latin typeface="Arial" charset="0"/>
        </a:defRPr>
      </a:lvl8pPr>
      <a:lvl9pPr marL="1828800" algn="l" rtl="0" eaLnBrk="1" fontAlgn="base" hangingPunct="1">
        <a:lnSpc>
          <a:spcPct val="90000"/>
        </a:lnSpc>
        <a:spcBef>
          <a:spcPct val="0"/>
        </a:spcBef>
        <a:spcAft>
          <a:spcPct val="0"/>
        </a:spcAft>
        <a:defRPr sz="3400">
          <a:solidFill>
            <a:srgbClr val="003399"/>
          </a:solidFill>
          <a:latin typeface="Arial" charset="0"/>
        </a:defRPr>
      </a:lvl9pPr>
    </p:titleStyle>
    <p:bodyStyle>
      <a:lvl1pPr marL="342900" indent="-342900" algn="l" rtl="0" eaLnBrk="0" fontAlgn="base" hangingPunct="0">
        <a:spcBef>
          <a:spcPct val="0"/>
        </a:spcBef>
        <a:spcAft>
          <a:spcPct val="30000"/>
        </a:spcAft>
        <a:buClr>
          <a:srgbClr val="003E7E"/>
        </a:buClr>
        <a:buFont typeface="Wingdings 3" pitchFamily="18" charset="2"/>
        <a:buChar char=""/>
        <a:defRPr sz="2000">
          <a:solidFill>
            <a:schemeClr val="tx1"/>
          </a:solidFill>
          <a:latin typeface="Calibri" pitchFamily="34" charset="0"/>
          <a:ea typeface="+mn-ea"/>
          <a:cs typeface="+mn-cs"/>
        </a:defRPr>
      </a:lvl1pPr>
      <a:lvl2pPr marL="742950" indent="-285750" algn="l" rtl="0" eaLnBrk="0" fontAlgn="base" hangingPunct="0">
        <a:spcBef>
          <a:spcPct val="0"/>
        </a:spcBef>
        <a:spcAft>
          <a:spcPct val="30000"/>
        </a:spcAft>
        <a:buChar char="–"/>
        <a:defRPr>
          <a:solidFill>
            <a:schemeClr val="tx1"/>
          </a:solidFill>
          <a:latin typeface="Calibri" pitchFamily="34" charset="0"/>
        </a:defRPr>
      </a:lvl2pPr>
      <a:lvl3pPr marL="1143000" indent="-228600" algn="l" rtl="0" eaLnBrk="0" fontAlgn="base" hangingPunct="0">
        <a:spcBef>
          <a:spcPct val="0"/>
        </a:spcBef>
        <a:spcAft>
          <a:spcPct val="30000"/>
        </a:spcAft>
        <a:buChar char="•"/>
        <a:defRPr sz="1600">
          <a:solidFill>
            <a:schemeClr val="tx1"/>
          </a:solidFill>
          <a:latin typeface="Calibri" pitchFamily="34" charset="0"/>
        </a:defRPr>
      </a:lvl3pPr>
      <a:lvl4pPr marL="1600200" indent="-228600" algn="l" rtl="0" eaLnBrk="0" fontAlgn="base" hangingPunct="0">
        <a:spcBef>
          <a:spcPct val="0"/>
        </a:spcBef>
        <a:spcAft>
          <a:spcPct val="30000"/>
        </a:spcAft>
        <a:buChar char="–"/>
        <a:defRPr sz="1400">
          <a:solidFill>
            <a:schemeClr val="tx1"/>
          </a:solidFill>
          <a:latin typeface="Calibri" pitchFamily="34" charset="0"/>
        </a:defRPr>
      </a:lvl4pPr>
      <a:lvl5pPr marL="2057400" indent="-228600" algn="l" rtl="0" eaLnBrk="0" fontAlgn="base" hangingPunct="0">
        <a:spcBef>
          <a:spcPct val="0"/>
        </a:spcBef>
        <a:spcAft>
          <a:spcPct val="30000"/>
        </a:spcAft>
        <a:buChar char="»"/>
        <a:defRPr sz="1200">
          <a:solidFill>
            <a:schemeClr val="tx1"/>
          </a:solidFill>
          <a:latin typeface="Calibri" pitchFamily="34" charset="0"/>
        </a:defRPr>
      </a:lvl5pPr>
      <a:lvl6pPr marL="2514600" indent="-228600" algn="l" rtl="0" eaLnBrk="1" fontAlgn="base" hangingPunct="1">
        <a:spcBef>
          <a:spcPct val="0"/>
        </a:spcBef>
        <a:spcAft>
          <a:spcPct val="30000"/>
        </a:spcAft>
        <a:buChar char="»"/>
        <a:defRPr sz="1400">
          <a:solidFill>
            <a:schemeClr val="tx1"/>
          </a:solidFill>
          <a:latin typeface="+mn-lt"/>
        </a:defRPr>
      </a:lvl6pPr>
      <a:lvl7pPr marL="2971800" indent="-228600" algn="l" rtl="0" eaLnBrk="1" fontAlgn="base" hangingPunct="1">
        <a:spcBef>
          <a:spcPct val="0"/>
        </a:spcBef>
        <a:spcAft>
          <a:spcPct val="30000"/>
        </a:spcAft>
        <a:buChar char="»"/>
        <a:defRPr sz="1400">
          <a:solidFill>
            <a:schemeClr val="tx1"/>
          </a:solidFill>
          <a:latin typeface="+mn-lt"/>
        </a:defRPr>
      </a:lvl7pPr>
      <a:lvl8pPr marL="3429000" indent="-228600" algn="l" rtl="0" eaLnBrk="1" fontAlgn="base" hangingPunct="1">
        <a:spcBef>
          <a:spcPct val="0"/>
        </a:spcBef>
        <a:spcAft>
          <a:spcPct val="30000"/>
        </a:spcAft>
        <a:buChar char="»"/>
        <a:defRPr sz="1400">
          <a:solidFill>
            <a:schemeClr val="tx1"/>
          </a:solidFill>
          <a:latin typeface="+mn-lt"/>
        </a:defRPr>
      </a:lvl8pPr>
      <a:lvl9pPr marL="3886200" indent="-228600" algn="l" rtl="0" eaLnBrk="1" fontAlgn="base" hangingPunct="1">
        <a:spcBef>
          <a:spcPct val="0"/>
        </a:spcBef>
        <a:spcAft>
          <a:spcPct val="3000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ChangeArrowheads="1"/>
          </p:cNvSpPr>
          <p:nvPr/>
        </p:nvSpPr>
        <p:spPr bwMode="auto">
          <a:xfrm>
            <a:off x="7019925" y="0"/>
            <a:ext cx="2886075" cy="6858000"/>
          </a:xfrm>
          <a:prstGeom prst="rect">
            <a:avLst/>
          </a:prstGeom>
          <a:gradFill rotWithShape="0">
            <a:gsLst>
              <a:gs pos="0">
                <a:srgbClr val="61616D"/>
              </a:gs>
              <a:gs pos="100000">
                <a:srgbClr val="000000"/>
              </a:gs>
            </a:gsLst>
            <a:lin ang="5400000" scaled="1"/>
          </a:gradFill>
          <a:ln w="9525">
            <a:noFill/>
            <a:round/>
            <a:headEnd/>
            <a:tailEnd/>
          </a:ln>
        </p:spPr>
        <p:txBody>
          <a:bodyPr wrap="none" anchor="ctr"/>
          <a:lstStyle/>
          <a:p>
            <a:pPr eaLnBrk="0" hangingPunct="0">
              <a:buFont typeface="Times New Roman" pitchFamily="18" charset="0"/>
              <a:buNone/>
            </a:pPr>
            <a:endParaRPr lang="en-GB"/>
          </a:p>
        </p:txBody>
      </p:sp>
      <p:sp>
        <p:nvSpPr>
          <p:cNvPr id="2051" name="Rectangle 4"/>
          <p:cNvSpPr>
            <a:spLocks noGrp="1" noChangeArrowheads="1"/>
          </p:cNvSpPr>
          <p:nvPr>
            <p:ph type="body" idx="1"/>
          </p:nvPr>
        </p:nvSpPr>
        <p:spPr bwMode="auto">
          <a:xfrm>
            <a:off x="544513" y="1268413"/>
            <a:ext cx="6367462" cy="4786312"/>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2052" name="Rectangle 5"/>
          <p:cNvSpPr>
            <a:spLocks noGrp="1" noChangeArrowheads="1"/>
          </p:cNvSpPr>
          <p:nvPr>
            <p:ph type="title"/>
          </p:nvPr>
        </p:nvSpPr>
        <p:spPr bwMode="auto">
          <a:xfrm>
            <a:off x="544513" y="519113"/>
            <a:ext cx="6367462" cy="360362"/>
          </a:xfrm>
          <a:prstGeom prst="rect">
            <a:avLst/>
          </a:prstGeom>
          <a:noFill/>
          <a:ln w="9525">
            <a:noFill/>
            <a:round/>
            <a:headEnd/>
            <a:tailEnd/>
          </a:ln>
        </p:spPr>
        <p:txBody>
          <a:bodyPr vert="horz" wrap="square" lIns="90360" tIns="44280" rIns="90360" bIns="44280" numCol="1" anchor="ctr" anchorCtr="0" compatLnSpc="1">
            <a:prstTxWarp prst="textNoShape">
              <a:avLst/>
            </a:prstTxWarp>
          </a:bodyPr>
          <a:lstStyle/>
          <a:p>
            <a:pPr lvl="0"/>
            <a:r>
              <a:rPr lang="en-GB" smtClean="0"/>
              <a:t>Click to edit the title text format</a:t>
            </a:r>
          </a:p>
        </p:txBody>
      </p:sp>
      <p:sp>
        <p:nvSpPr>
          <p:cNvPr id="2053" name="Oval 4"/>
          <p:cNvSpPr>
            <a:spLocks noChangeArrowheads="1"/>
          </p:cNvSpPr>
          <p:nvPr/>
        </p:nvSpPr>
        <p:spPr bwMode="auto">
          <a:xfrm flipH="1">
            <a:off x="9458325" y="6381750"/>
            <a:ext cx="452438" cy="482600"/>
          </a:xfrm>
          <a:prstGeom prst="rtTriangle">
            <a:avLst/>
          </a:prstGeom>
          <a:solidFill>
            <a:srgbClr val="003E7E"/>
          </a:solidFill>
          <a:ln w="12700" algn="ctr">
            <a:noFill/>
            <a:miter lim="800000"/>
            <a:headEnd/>
            <a:tailEnd/>
          </a:ln>
        </p:spPr>
        <p:txBody>
          <a:bodyPr wrap="none" lIns="77925" tIns="38963" rIns="77925" bIns="38963" anchor="ctr"/>
          <a:lstStyle/>
          <a:p>
            <a:pPr algn="ctr" eaLnBrk="0" hangingPunct="0"/>
            <a:endParaRPr lang="en-GB"/>
          </a:p>
        </p:txBody>
      </p:sp>
      <p:sp>
        <p:nvSpPr>
          <p:cNvPr id="2054" name="Text Box 5"/>
          <p:cNvSpPr txBox="1">
            <a:spLocks noChangeArrowheads="1"/>
          </p:cNvSpPr>
          <p:nvPr/>
        </p:nvSpPr>
        <p:spPr bwMode="auto">
          <a:xfrm>
            <a:off x="9556750" y="6597650"/>
            <a:ext cx="352425"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925" tIns="38963" rIns="77925" bIns="38963">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r" eaLnBrk="1" hangingPunct="1">
              <a:spcBef>
                <a:spcPct val="50000"/>
              </a:spcBef>
              <a:defRPr/>
            </a:pPr>
            <a:fld id="{4BE8D804-FFF8-475C-AA2B-8B05CDBF4727}" type="slidenum">
              <a:rPr lang="en-GB" sz="900" smtClean="0">
                <a:solidFill>
                  <a:schemeClr val="bg1"/>
                </a:solidFill>
                <a:latin typeface="Arial" charset="0"/>
                <a:cs typeface="DejaVu Sans" pitchFamily="34" charset="0"/>
              </a:rPr>
              <a:pPr algn="r" eaLnBrk="1" hangingPunct="1">
                <a:spcBef>
                  <a:spcPct val="50000"/>
                </a:spcBef>
                <a:defRPr/>
              </a:pPr>
              <a:t>‹#›</a:t>
            </a:fld>
            <a:endParaRPr lang="en-GB" sz="900" dirty="0" smtClean="0">
              <a:solidFill>
                <a:schemeClr val="bg1"/>
              </a:solidFill>
              <a:latin typeface="Arial" charset="0"/>
              <a:cs typeface="DejaVu Sans" pitchFamily="34" charset="0"/>
            </a:endParaRPr>
          </a:p>
        </p:txBody>
      </p:sp>
      <p:sp>
        <p:nvSpPr>
          <p:cNvPr id="2055" name="Rectangle 2"/>
          <p:cNvSpPr>
            <a:spLocks noChangeArrowheads="1"/>
          </p:cNvSpPr>
          <p:nvPr/>
        </p:nvSpPr>
        <p:spPr bwMode="auto">
          <a:xfrm flipH="1">
            <a:off x="-46038" y="0"/>
            <a:ext cx="103188" cy="6858000"/>
          </a:xfrm>
          <a:prstGeom prst="rect">
            <a:avLst/>
          </a:prstGeom>
          <a:solidFill>
            <a:srgbClr val="003E7E"/>
          </a:solidFill>
          <a:ln w="12700">
            <a:noFill/>
            <a:miter lim="800000"/>
            <a:headEnd/>
            <a:tailEnd/>
          </a:ln>
        </p:spPr>
        <p:txBody>
          <a:bodyPr wrap="none" lIns="77925" tIns="38963" rIns="77925" bIns="38963" anchor="ctr"/>
          <a:lstStyle/>
          <a:p>
            <a:pPr algn="ctr" eaLnBrk="0" hangingPunct="0"/>
            <a:endParaRPr lang="en-GB"/>
          </a:p>
        </p:txBody>
      </p:sp>
    </p:spTree>
  </p:cSld>
  <p:clrMap bg1="lt1" tx1="dk1" bg2="lt2" tx2="dk2" accent1="accent1" accent2="accent2" accent3="accent3" accent4="accent4" accent5="accent5" accent6="accent6" hlink="hlink" folHlink="folHlink"/>
  <p:sldLayoutIdLst>
    <p:sldLayoutId id="2147487132" r:id="rId1"/>
    <p:sldLayoutId id="2147487047" r:id="rId2"/>
    <p:sldLayoutId id="2147487048" r:id="rId3"/>
    <p:sldLayoutId id="2147487049" r:id="rId4"/>
    <p:sldLayoutId id="2147487050" r:id="rId5"/>
  </p:sldLayoutIdLst>
  <p:txStyles>
    <p:titleStyle>
      <a:lvl1pPr algn="l" defTabSz="449263" rtl="0" eaLnBrk="0" fontAlgn="base" hangingPunct="0">
        <a:lnSpc>
          <a:spcPct val="90000"/>
        </a:lnSpc>
        <a:spcBef>
          <a:spcPct val="0"/>
        </a:spcBef>
        <a:spcAft>
          <a:spcPct val="0"/>
        </a:spcAft>
        <a:buClr>
          <a:srgbClr val="000000"/>
        </a:buClr>
        <a:buSzPct val="100000"/>
        <a:buFont typeface="Times New Roman" pitchFamily="18" charset="0"/>
        <a:defRPr lang="en-GB" sz="2400" b="1" dirty="0">
          <a:solidFill>
            <a:srgbClr val="003E7E"/>
          </a:solidFill>
          <a:latin typeface="+mj-lt"/>
          <a:ea typeface="+mj-ea"/>
          <a:cs typeface="+mj-cs"/>
        </a:defRPr>
      </a:lvl1pPr>
      <a:lvl2pPr algn="l" defTabSz="449263" rtl="0" eaLnBrk="0" fontAlgn="base" hangingPunct="0">
        <a:lnSpc>
          <a:spcPct val="90000"/>
        </a:lnSpc>
        <a:spcBef>
          <a:spcPct val="0"/>
        </a:spcBef>
        <a:spcAft>
          <a:spcPct val="0"/>
        </a:spcAft>
        <a:buClr>
          <a:srgbClr val="000000"/>
        </a:buClr>
        <a:buSzPct val="100000"/>
        <a:buFont typeface="Times New Roman" pitchFamily="18" charset="0"/>
        <a:defRPr sz="2400" b="1">
          <a:solidFill>
            <a:srgbClr val="003E7E"/>
          </a:solidFill>
          <a:latin typeface="Calibri" pitchFamily="32" charset="0"/>
          <a:ea typeface="DejaVu Sans" charset="0"/>
          <a:cs typeface="DejaVu Sans" charset="0"/>
        </a:defRPr>
      </a:lvl2pPr>
      <a:lvl3pPr algn="l" defTabSz="449263" rtl="0" eaLnBrk="0" fontAlgn="base" hangingPunct="0">
        <a:lnSpc>
          <a:spcPct val="90000"/>
        </a:lnSpc>
        <a:spcBef>
          <a:spcPct val="0"/>
        </a:spcBef>
        <a:spcAft>
          <a:spcPct val="0"/>
        </a:spcAft>
        <a:buClr>
          <a:srgbClr val="000000"/>
        </a:buClr>
        <a:buSzPct val="100000"/>
        <a:buFont typeface="Times New Roman" pitchFamily="18" charset="0"/>
        <a:defRPr sz="2400" b="1">
          <a:solidFill>
            <a:srgbClr val="003E7E"/>
          </a:solidFill>
          <a:latin typeface="Calibri" pitchFamily="32" charset="0"/>
          <a:ea typeface="DejaVu Sans" charset="0"/>
          <a:cs typeface="DejaVu Sans" charset="0"/>
        </a:defRPr>
      </a:lvl3pPr>
      <a:lvl4pPr algn="l" defTabSz="449263" rtl="0" eaLnBrk="0" fontAlgn="base" hangingPunct="0">
        <a:lnSpc>
          <a:spcPct val="90000"/>
        </a:lnSpc>
        <a:spcBef>
          <a:spcPct val="0"/>
        </a:spcBef>
        <a:spcAft>
          <a:spcPct val="0"/>
        </a:spcAft>
        <a:buClr>
          <a:srgbClr val="000000"/>
        </a:buClr>
        <a:buSzPct val="100000"/>
        <a:buFont typeface="Times New Roman" pitchFamily="18" charset="0"/>
        <a:defRPr sz="2400" b="1">
          <a:solidFill>
            <a:srgbClr val="003E7E"/>
          </a:solidFill>
          <a:latin typeface="Calibri" pitchFamily="32" charset="0"/>
          <a:ea typeface="DejaVu Sans" charset="0"/>
          <a:cs typeface="DejaVu Sans" charset="0"/>
        </a:defRPr>
      </a:lvl4pPr>
      <a:lvl5pPr algn="l" defTabSz="449263" rtl="0" eaLnBrk="0" fontAlgn="base" hangingPunct="0">
        <a:lnSpc>
          <a:spcPct val="90000"/>
        </a:lnSpc>
        <a:spcBef>
          <a:spcPct val="0"/>
        </a:spcBef>
        <a:spcAft>
          <a:spcPct val="0"/>
        </a:spcAft>
        <a:buClr>
          <a:srgbClr val="000000"/>
        </a:buClr>
        <a:buSzPct val="100000"/>
        <a:buFont typeface="Times New Roman" pitchFamily="18" charset="0"/>
        <a:defRPr sz="2400" b="1">
          <a:solidFill>
            <a:srgbClr val="003E7E"/>
          </a:solidFill>
          <a:latin typeface="Calibri" pitchFamily="32" charset="0"/>
          <a:ea typeface="DejaVu Sans" charset="0"/>
          <a:cs typeface="DejaVu Sans" charset="0"/>
        </a:defRPr>
      </a:lvl5pPr>
      <a:lvl6pPr marL="25146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2400" b="1">
          <a:solidFill>
            <a:srgbClr val="00B0F0"/>
          </a:solidFill>
          <a:latin typeface="Calibri" pitchFamily="32" charset="0"/>
          <a:ea typeface="DejaVu Sans" charset="0"/>
          <a:cs typeface="DejaVu Sans" charset="0"/>
        </a:defRPr>
      </a:lvl6pPr>
      <a:lvl7pPr marL="29718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2400" b="1">
          <a:solidFill>
            <a:srgbClr val="00B0F0"/>
          </a:solidFill>
          <a:latin typeface="Calibri" pitchFamily="32" charset="0"/>
          <a:ea typeface="DejaVu Sans" charset="0"/>
          <a:cs typeface="DejaVu Sans" charset="0"/>
        </a:defRPr>
      </a:lvl7pPr>
      <a:lvl8pPr marL="34290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2400" b="1">
          <a:solidFill>
            <a:srgbClr val="00B0F0"/>
          </a:solidFill>
          <a:latin typeface="Calibri" pitchFamily="32" charset="0"/>
          <a:ea typeface="DejaVu Sans" charset="0"/>
          <a:cs typeface="DejaVu Sans" charset="0"/>
        </a:defRPr>
      </a:lvl8pPr>
      <a:lvl9pPr marL="38862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2400" b="1">
          <a:solidFill>
            <a:srgbClr val="00B0F0"/>
          </a:solidFill>
          <a:latin typeface="Calibri" pitchFamily="32" charset="0"/>
          <a:ea typeface="DejaVu Sans" charset="0"/>
          <a:cs typeface="DejaVu Sans" charset="0"/>
        </a:defRPr>
      </a:lvl9pPr>
    </p:titleStyle>
    <p:bodyStyle>
      <a:lvl1pPr marL="342900" indent="-342900" algn="l" defTabSz="449263" rtl="0" eaLnBrk="0" fontAlgn="base" hangingPunct="0">
        <a:spcBef>
          <a:spcPct val="0"/>
        </a:spcBef>
        <a:spcAft>
          <a:spcPts val="750"/>
        </a:spcAft>
        <a:buClr>
          <a:srgbClr val="000000"/>
        </a:buClr>
        <a:buSzPct val="100000"/>
        <a:buFont typeface="Times New Roman" pitchFamily="18" charset="0"/>
        <a:defRPr sz="2000">
          <a:solidFill>
            <a:srgbClr val="000000"/>
          </a:solidFill>
          <a:latin typeface="+mn-lt"/>
          <a:ea typeface="+mn-ea"/>
          <a:cs typeface="+mn-cs"/>
        </a:defRPr>
      </a:lvl1pPr>
      <a:lvl2pPr marL="742950" indent="-285750" algn="l" defTabSz="449263" rtl="0" eaLnBrk="0" fontAlgn="base" hangingPunct="0">
        <a:spcBef>
          <a:spcPct val="0"/>
        </a:spcBef>
        <a:spcAft>
          <a:spcPts val="675"/>
        </a:spcAft>
        <a:buClr>
          <a:srgbClr val="000000"/>
        </a:buClr>
        <a:buSzPct val="100000"/>
        <a:buFont typeface="Times New Roman" pitchFamily="18" charset="0"/>
        <a:defRPr>
          <a:solidFill>
            <a:srgbClr val="000000"/>
          </a:solidFill>
          <a:latin typeface="+mn-lt"/>
          <a:ea typeface="+mn-ea"/>
          <a:cs typeface="+mn-cs"/>
        </a:defRPr>
      </a:lvl2pPr>
      <a:lvl3pPr marL="1143000" indent="-228600" algn="l" defTabSz="449263" rtl="0" eaLnBrk="0" fontAlgn="base" hangingPunct="0">
        <a:spcBef>
          <a:spcPct val="0"/>
        </a:spcBef>
        <a:spcAft>
          <a:spcPts val="600"/>
        </a:spcAft>
        <a:buClr>
          <a:srgbClr val="000000"/>
        </a:buClr>
        <a:buSzPct val="100000"/>
        <a:buFont typeface="Times New Roman" pitchFamily="18" charset="0"/>
        <a:defRPr sz="1600">
          <a:solidFill>
            <a:srgbClr val="000000"/>
          </a:solidFill>
          <a:latin typeface="+mn-lt"/>
          <a:ea typeface="+mn-ea"/>
          <a:cs typeface="+mn-cs"/>
        </a:defRPr>
      </a:lvl3pPr>
      <a:lvl4pPr marL="1600200" indent="-228600" algn="l" defTabSz="449263" rtl="0" eaLnBrk="0" fontAlgn="base" hangingPunct="0">
        <a:spcBef>
          <a:spcPct val="0"/>
        </a:spcBef>
        <a:spcAft>
          <a:spcPts val="525"/>
        </a:spcAft>
        <a:buClr>
          <a:srgbClr val="000000"/>
        </a:buClr>
        <a:buSzPct val="100000"/>
        <a:buFont typeface="Times New Roman" pitchFamily="18" charset="0"/>
        <a:defRPr sz="1400">
          <a:solidFill>
            <a:srgbClr val="000000"/>
          </a:solidFill>
          <a:latin typeface="+mn-lt"/>
          <a:ea typeface="+mn-ea"/>
          <a:cs typeface="+mn-cs"/>
        </a:defRPr>
      </a:lvl4pPr>
      <a:lvl5pPr marL="2057400" indent="-228600" algn="l" defTabSz="449263" rtl="0" eaLnBrk="0" fontAlgn="base" hangingPunct="0">
        <a:spcBef>
          <a:spcPct val="0"/>
        </a:spcBef>
        <a:spcAft>
          <a:spcPts val="450"/>
        </a:spcAft>
        <a:buClr>
          <a:srgbClr val="000000"/>
        </a:buClr>
        <a:buSzPct val="100000"/>
        <a:buFont typeface="Times New Roman" pitchFamily="18" charset="0"/>
        <a:defRPr sz="1200">
          <a:solidFill>
            <a:srgbClr val="000000"/>
          </a:solidFill>
          <a:latin typeface="+mn-lt"/>
          <a:ea typeface="+mn-ea"/>
          <a:cs typeface="+mn-cs"/>
        </a:defRPr>
      </a:lvl5pPr>
      <a:lvl6pPr marL="2514600" indent="-228600" algn="l" defTabSz="449263" rtl="0" eaLnBrk="0" fontAlgn="base" hangingPunct="0">
        <a:spcBef>
          <a:spcPct val="0"/>
        </a:spcBef>
        <a:spcAft>
          <a:spcPts val="450"/>
        </a:spcAft>
        <a:buClr>
          <a:srgbClr val="000000"/>
        </a:buClr>
        <a:buSzPct val="100000"/>
        <a:buFont typeface="Times New Roman" pitchFamily="16" charset="0"/>
        <a:defRPr sz="1200">
          <a:solidFill>
            <a:srgbClr val="000000"/>
          </a:solidFill>
          <a:latin typeface="+mn-lt"/>
          <a:ea typeface="+mn-ea"/>
          <a:cs typeface="+mn-cs"/>
        </a:defRPr>
      </a:lvl6pPr>
      <a:lvl7pPr marL="2971800" indent="-228600" algn="l" defTabSz="449263" rtl="0" eaLnBrk="0" fontAlgn="base" hangingPunct="0">
        <a:spcBef>
          <a:spcPct val="0"/>
        </a:spcBef>
        <a:spcAft>
          <a:spcPts val="450"/>
        </a:spcAft>
        <a:buClr>
          <a:srgbClr val="000000"/>
        </a:buClr>
        <a:buSzPct val="100000"/>
        <a:buFont typeface="Times New Roman" pitchFamily="16" charset="0"/>
        <a:defRPr sz="1200">
          <a:solidFill>
            <a:srgbClr val="000000"/>
          </a:solidFill>
          <a:latin typeface="+mn-lt"/>
          <a:ea typeface="+mn-ea"/>
          <a:cs typeface="+mn-cs"/>
        </a:defRPr>
      </a:lvl7pPr>
      <a:lvl8pPr marL="3429000" indent="-228600" algn="l" defTabSz="449263" rtl="0" eaLnBrk="0" fontAlgn="base" hangingPunct="0">
        <a:spcBef>
          <a:spcPct val="0"/>
        </a:spcBef>
        <a:spcAft>
          <a:spcPts val="450"/>
        </a:spcAft>
        <a:buClr>
          <a:srgbClr val="000000"/>
        </a:buClr>
        <a:buSzPct val="100000"/>
        <a:buFont typeface="Times New Roman" pitchFamily="16" charset="0"/>
        <a:defRPr sz="1200">
          <a:solidFill>
            <a:srgbClr val="000000"/>
          </a:solidFill>
          <a:latin typeface="+mn-lt"/>
          <a:ea typeface="+mn-ea"/>
          <a:cs typeface="+mn-cs"/>
        </a:defRPr>
      </a:lvl8pPr>
      <a:lvl9pPr marL="3886200" indent="-228600" algn="l" defTabSz="449263" rtl="0" eaLnBrk="0" fontAlgn="base" hangingPunct="0">
        <a:spcBef>
          <a:spcPct val="0"/>
        </a:spcBef>
        <a:spcAft>
          <a:spcPts val="450"/>
        </a:spcAft>
        <a:buClr>
          <a:srgbClr val="000000"/>
        </a:buClr>
        <a:buSzPct val="100000"/>
        <a:buFont typeface="Times New Roman" pitchFamily="16" charset="0"/>
        <a:defRPr sz="1200">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bwMode="auto">
          <a:xfrm>
            <a:off x="547688" y="1266825"/>
            <a:ext cx="7219950" cy="4038600"/>
          </a:xfrm>
          <a:prstGeom prst="rect">
            <a:avLst/>
          </a:prstGeom>
          <a:noFill/>
          <a:ln w="12700">
            <a:noFill/>
            <a:miter lim="800000"/>
            <a:headEnd/>
            <a:tailEnd/>
          </a:ln>
        </p:spPr>
        <p:txBody>
          <a:bodyPr vert="horz" wrap="square" lIns="0"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3075" name="Rectangle 3"/>
          <p:cNvSpPr>
            <a:spLocks noGrp="1" noChangeArrowheads="1"/>
          </p:cNvSpPr>
          <p:nvPr>
            <p:ph type="title"/>
          </p:nvPr>
        </p:nvSpPr>
        <p:spPr bwMode="auto">
          <a:xfrm>
            <a:off x="539750" y="155575"/>
            <a:ext cx="8823325" cy="354013"/>
          </a:xfrm>
          <a:prstGeom prst="rect">
            <a:avLst/>
          </a:prstGeom>
          <a:noFill/>
          <a:ln w="12700">
            <a:noFill/>
            <a:miter lim="800000"/>
            <a:headEnd/>
            <a:tailEnd/>
          </a:ln>
        </p:spPr>
        <p:txBody>
          <a:bodyPr vert="horz" wrap="square" lIns="0" tIns="44450" rIns="90488" bIns="44450" numCol="1" anchor="ctr" anchorCtr="0" compatLnSpc="1">
            <a:prstTxWarp prst="textNoShape">
              <a:avLst/>
            </a:prstTxWarp>
          </a:bodyPr>
          <a:lstStyle/>
          <a:p>
            <a:pPr lvl="0"/>
            <a:r>
              <a:rPr lang="en-US" smtClean="0"/>
              <a:t>Click to edit Master title style</a:t>
            </a:r>
            <a:endParaRPr lang="en-GB" smtClean="0"/>
          </a:p>
        </p:txBody>
      </p:sp>
      <p:sp>
        <p:nvSpPr>
          <p:cNvPr id="3076" name="Text Box 12"/>
          <p:cNvSpPr txBox="1">
            <a:spLocks noChangeArrowheads="1"/>
          </p:cNvSpPr>
          <p:nvPr/>
        </p:nvSpPr>
        <p:spPr bwMode="auto">
          <a:xfrm>
            <a:off x="506413" y="6626225"/>
            <a:ext cx="26908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0676" tIns="30676" rIns="30676" bIns="30676">
            <a:spAutoFit/>
          </a:bodyPr>
          <a:lstStyle>
            <a:lvl1pPr eaLnBrk="0" hangingPunct="0">
              <a:defRPr sz="2000">
                <a:solidFill>
                  <a:schemeClr val="tx1"/>
                </a:solidFill>
                <a:latin typeface="Times New Roman" pitchFamily="18" charset="0"/>
                <a:cs typeface="Arial" pitchFamily="34" charset="0"/>
              </a:defRPr>
            </a:lvl1pPr>
            <a:lvl2pPr marL="742950" indent="-285750" eaLnBrk="0" hangingPunct="0">
              <a:defRPr sz="2000">
                <a:solidFill>
                  <a:schemeClr val="tx1"/>
                </a:solidFill>
                <a:latin typeface="Times New Roman" pitchFamily="18" charset="0"/>
                <a:cs typeface="Arial" pitchFamily="34" charset="0"/>
              </a:defRPr>
            </a:lvl2pPr>
            <a:lvl3pPr marL="1143000" indent="-228600" eaLnBrk="0" hangingPunct="0">
              <a:defRPr sz="2000">
                <a:solidFill>
                  <a:schemeClr val="tx1"/>
                </a:solidFill>
                <a:latin typeface="Times New Roman" pitchFamily="18" charset="0"/>
                <a:cs typeface="Arial" pitchFamily="34" charset="0"/>
              </a:defRPr>
            </a:lvl3pPr>
            <a:lvl4pPr marL="1600200" indent="-228600" eaLnBrk="0" hangingPunct="0">
              <a:defRPr sz="2000">
                <a:solidFill>
                  <a:schemeClr val="tx1"/>
                </a:solidFill>
                <a:latin typeface="Times New Roman" pitchFamily="18" charset="0"/>
                <a:cs typeface="Arial" pitchFamily="34" charset="0"/>
              </a:defRPr>
            </a:lvl4pPr>
            <a:lvl5pPr marL="2057400" indent="-228600" eaLnBrk="0" hangingPunct="0">
              <a:defRPr sz="20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0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0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0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000">
                <a:solidFill>
                  <a:schemeClr val="tx1"/>
                </a:solidFill>
                <a:latin typeface="Times New Roman" pitchFamily="18" charset="0"/>
                <a:cs typeface="Arial" pitchFamily="34" charset="0"/>
              </a:defRPr>
            </a:lvl9pPr>
          </a:lstStyle>
          <a:p>
            <a:pPr>
              <a:defRPr/>
            </a:pPr>
            <a:r>
              <a:rPr lang="en-US" sz="1000" dirty="0" smtClean="0">
                <a:solidFill>
                  <a:srgbClr val="003E7E"/>
                </a:solidFill>
                <a:latin typeface="JIMREG" pitchFamily="2" charset="0"/>
                <a:cs typeface="Times New Roman" pitchFamily="18" charset="0"/>
              </a:rPr>
              <a:t>© 2012 Department Science and Technology</a:t>
            </a:r>
          </a:p>
        </p:txBody>
      </p:sp>
      <p:sp>
        <p:nvSpPr>
          <p:cNvPr id="12" name="Rectangle 11"/>
          <p:cNvSpPr/>
          <p:nvPr/>
        </p:nvSpPr>
        <p:spPr>
          <a:xfrm>
            <a:off x="415925" y="6650038"/>
            <a:ext cx="9490075" cy="152400"/>
          </a:xfrm>
          <a:prstGeom prst="rect">
            <a:avLst/>
          </a:prstGeom>
        </p:spPr>
        <p:txBody>
          <a:bodyPr lIns="0" tIns="0" rIns="0" bIns="0">
            <a:spAutoFit/>
          </a:bodyPr>
          <a:lstStyle/>
          <a:p>
            <a:pPr algn="ctr" eaLnBrk="0" hangingPunct="0">
              <a:defRPr/>
            </a:pPr>
            <a:r>
              <a:rPr lang="en-GB" sz="1000" cap="small" dirty="0">
                <a:solidFill>
                  <a:srgbClr val="003E7E"/>
                </a:solidFill>
                <a:latin typeface="JIMREG" pitchFamily="2" charset="0"/>
                <a:cs typeface="Times New Roman" pitchFamily="18" charset="0"/>
              </a:rPr>
              <a:t>Confidential</a:t>
            </a:r>
          </a:p>
        </p:txBody>
      </p:sp>
      <p:sp>
        <p:nvSpPr>
          <p:cNvPr id="3078" name="Oval 4"/>
          <p:cNvSpPr>
            <a:spLocks noChangeArrowheads="1"/>
          </p:cNvSpPr>
          <p:nvPr/>
        </p:nvSpPr>
        <p:spPr bwMode="auto">
          <a:xfrm flipH="1">
            <a:off x="9458325" y="6381750"/>
            <a:ext cx="452438" cy="482600"/>
          </a:xfrm>
          <a:prstGeom prst="rtTriangle">
            <a:avLst/>
          </a:prstGeom>
          <a:solidFill>
            <a:srgbClr val="003E7E"/>
          </a:solidFill>
          <a:ln w="12700" algn="ctr">
            <a:noFill/>
            <a:miter lim="800000"/>
            <a:headEnd/>
            <a:tailEnd/>
          </a:ln>
        </p:spPr>
        <p:txBody>
          <a:bodyPr wrap="none" lIns="77925" tIns="38963" rIns="77925" bIns="38963" anchor="ctr"/>
          <a:lstStyle/>
          <a:p>
            <a:pPr algn="ctr" eaLnBrk="0" hangingPunct="0"/>
            <a:endParaRPr lang="en-GB">
              <a:solidFill>
                <a:srgbClr val="000000"/>
              </a:solidFill>
            </a:endParaRPr>
          </a:p>
        </p:txBody>
      </p:sp>
      <p:sp>
        <p:nvSpPr>
          <p:cNvPr id="3079" name="Text Box 5"/>
          <p:cNvSpPr txBox="1">
            <a:spLocks noChangeArrowheads="1"/>
          </p:cNvSpPr>
          <p:nvPr/>
        </p:nvSpPr>
        <p:spPr bwMode="auto">
          <a:xfrm>
            <a:off x="9556750" y="6597650"/>
            <a:ext cx="352425"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925" tIns="38963" rIns="77925" bIns="38963">
            <a:spAutoFit/>
          </a:bodyPr>
          <a:lstStyle>
            <a:lvl1pPr eaLnBrk="0" hangingPunct="0">
              <a:defRPr sz="2000">
                <a:solidFill>
                  <a:schemeClr val="tx1"/>
                </a:solidFill>
                <a:latin typeface="Times New Roman" pitchFamily="18" charset="0"/>
                <a:cs typeface="Arial" pitchFamily="34" charset="0"/>
              </a:defRPr>
            </a:lvl1pPr>
            <a:lvl2pPr marL="742950" indent="-285750" eaLnBrk="0" hangingPunct="0">
              <a:defRPr sz="2000">
                <a:solidFill>
                  <a:schemeClr val="tx1"/>
                </a:solidFill>
                <a:latin typeface="Times New Roman" pitchFamily="18" charset="0"/>
                <a:cs typeface="Arial" pitchFamily="34" charset="0"/>
              </a:defRPr>
            </a:lvl2pPr>
            <a:lvl3pPr marL="1143000" indent="-228600" eaLnBrk="0" hangingPunct="0">
              <a:defRPr sz="2000">
                <a:solidFill>
                  <a:schemeClr val="tx1"/>
                </a:solidFill>
                <a:latin typeface="Times New Roman" pitchFamily="18" charset="0"/>
                <a:cs typeface="Arial" pitchFamily="34" charset="0"/>
              </a:defRPr>
            </a:lvl3pPr>
            <a:lvl4pPr marL="1600200" indent="-228600" eaLnBrk="0" hangingPunct="0">
              <a:defRPr sz="2000">
                <a:solidFill>
                  <a:schemeClr val="tx1"/>
                </a:solidFill>
                <a:latin typeface="Times New Roman" pitchFamily="18" charset="0"/>
                <a:cs typeface="Arial" pitchFamily="34" charset="0"/>
              </a:defRPr>
            </a:lvl4pPr>
            <a:lvl5pPr marL="2057400" indent="-228600" eaLnBrk="0" hangingPunct="0">
              <a:defRPr sz="20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0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0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0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000">
                <a:solidFill>
                  <a:schemeClr val="tx1"/>
                </a:solidFill>
                <a:latin typeface="Times New Roman" pitchFamily="18" charset="0"/>
                <a:cs typeface="Arial" pitchFamily="34" charset="0"/>
              </a:defRPr>
            </a:lvl9pPr>
          </a:lstStyle>
          <a:p>
            <a:pPr algn="r" eaLnBrk="1" hangingPunct="1">
              <a:spcBef>
                <a:spcPct val="50000"/>
              </a:spcBef>
              <a:defRPr/>
            </a:pPr>
            <a:fld id="{8599B62A-D548-4BB1-A64E-A192F8DC6991}" type="slidenum">
              <a:rPr lang="en-GB" sz="900" smtClean="0">
                <a:solidFill>
                  <a:srgbClr val="FFFFFF"/>
                </a:solidFill>
                <a:latin typeface="Arial" pitchFamily="34" charset="0"/>
              </a:rPr>
              <a:pPr algn="r" eaLnBrk="1" hangingPunct="1">
                <a:spcBef>
                  <a:spcPct val="50000"/>
                </a:spcBef>
                <a:defRPr/>
              </a:pPr>
              <a:t>‹#›</a:t>
            </a:fld>
            <a:endParaRPr lang="en-GB" sz="900" dirty="0" smtClean="0">
              <a:solidFill>
                <a:srgbClr val="FFFFFF"/>
              </a:solidFill>
              <a:latin typeface="Arial" pitchFamily="34" charset="0"/>
            </a:endParaRPr>
          </a:p>
        </p:txBody>
      </p:sp>
      <p:sp>
        <p:nvSpPr>
          <p:cNvPr id="3080" name="Rectangle 2"/>
          <p:cNvSpPr>
            <a:spLocks noChangeArrowheads="1"/>
          </p:cNvSpPr>
          <p:nvPr/>
        </p:nvSpPr>
        <p:spPr bwMode="auto">
          <a:xfrm flipH="1">
            <a:off x="-46038" y="0"/>
            <a:ext cx="103188" cy="6858000"/>
          </a:xfrm>
          <a:prstGeom prst="rect">
            <a:avLst/>
          </a:prstGeom>
          <a:solidFill>
            <a:srgbClr val="003E7E"/>
          </a:solidFill>
          <a:ln w="12700">
            <a:noFill/>
            <a:miter lim="800000"/>
            <a:headEnd/>
            <a:tailEnd/>
          </a:ln>
        </p:spPr>
        <p:txBody>
          <a:bodyPr wrap="none" lIns="77925" tIns="38963" rIns="77925" bIns="38963" anchor="ctr"/>
          <a:lstStyle/>
          <a:p>
            <a:pPr algn="ctr" eaLnBrk="0" hangingPunct="0"/>
            <a:endParaRPr lang="en-GB">
              <a:solidFill>
                <a:srgbClr val="000000"/>
              </a:solidFill>
            </a:endParaRPr>
          </a:p>
        </p:txBody>
      </p:sp>
    </p:spTree>
  </p:cSld>
  <p:clrMap bg1="lt1" tx1="dk1" bg2="lt2" tx2="dk2" accent1="accent1" accent2="accent2" accent3="accent3" accent4="accent4" accent5="accent5" accent6="accent6" hlink="hlink" folHlink="folHlink"/>
  <p:sldLayoutIdLst>
    <p:sldLayoutId id="2147487133" r:id="rId1"/>
    <p:sldLayoutId id="2147487051" r:id="rId2"/>
    <p:sldLayoutId id="2147487052" r:id="rId3"/>
    <p:sldLayoutId id="2147487053" r:id="rId4"/>
    <p:sldLayoutId id="2147487054" r:id="rId5"/>
    <p:sldLayoutId id="2147487055" r:id="rId6"/>
    <p:sldLayoutId id="2147487056" r:id="rId7"/>
    <p:sldLayoutId id="2147487057" r:id="rId8"/>
    <p:sldLayoutId id="2147487058" r:id="rId9"/>
    <p:sldLayoutId id="2147487059" r:id="rId10"/>
  </p:sldLayoutIdLst>
  <p:transition xmlns:p14="http://schemas.microsoft.com/office/powerpoint/2010/main">
    <p:wipe dir="r"/>
  </p:transition>
  <p:txStyles>
    <p:titleStyle>
      <a:lvl1pPr algn="l" rtl="0" eaLnBrk="0" fontAlgn="base" hangingPunct="0">
        <a:lnSpc>
          <a:spcPct val="90000"/>
        </a:lnSpc>
        <a:spcBef>
          <a:spcPct val="0"/>
        </a:spcBef>
        <a:spcAft>
          <a:spcPct val="0"/>
        </a:spcAft>
        <a:defRPr lang="en-GB" sz="2400" b="1" dirty="0">
          <a:solidFill>
            <a:srgbClr val="003E7E"/>
          </a:solidFill>
          <a:latin typeface="Calibri" pitchFamily="34" charset="0"/>
          <a:ea typeface="Calibri" pitchFamily="34" charset="0"/>
          <a:cs typeface="Calibri" pitchFamily="34" charset="0"/>
        </a:defRPr>
      </a:lvl1pPr>
      <a:lvl2pPr algn="l" rtl="0" eaLnBrk="0" fontAlgn="base" hangingPunct="0">
        <a:lnSpc>
          <a:spcPct val="90000"/>
        </a:lnSpc>
        <a:spcBef>
          <a:spcPct val="0"/>
        </a:spcBef>
        <a:spcAft>
          <a:spcPct val="0"/>
        </a:spcAft>
        <a:defRPr sz="2400" b="1">
          <a:solidFill>
            <a:srgbClr val="003E7E"/>
          </a:solidFill>
          <a:latin typeface="Calibri" pitchFamily="34" charset="0"/>
          <a:ea typeface="Calibri" pitchFamily="34" charset="0"/>
          <a:cs typeface="Calibri" pitchFamily="34" charset="0"/>
        </a:defRPr>
      </a:lvl2pPr>
      <a:lvl3pPr algn="l" rtl="0" eaLnBrk="0" fontAlgn="base" hangingPunct="0">
        <a:lnSpc>
          <a:spcPct val="90000"/>
        </a:lnSpc>
        <a:spcBef>
          <a:spcPct val="0"/>
        </a:spcBef>
        <a:spcAft>
          <a:spcPct val="0"/>
        </a:spcAft>
        <a:defRPr sz="2400" b="1">
          <a:solidFill>
            <a:srgbClr val="003E7E"/>
          </a:solidFill>
          <a:latin typeface="Calibri" pitchFamily="34" charset="0"/>
          <a:ea typeface="Calibri" pitchFamily="34" charset="0"/>
          <a:cs typeface="Calibri" pitchFamily="34" charset="0"/>
        </a:defRPr>
      </a:lvl3pPr>
      <a:lvl4pPr algn="l" rtl="0" eaLnBrk="0" fontAlgn="base" hangingPunct="0">
        <a:lnSpc>
          <a:spcPct val="90000"/>
        </a:lnSpc>
        <a:spcBef>
          <a:spcPct val="0"/>
        </a:spcBef>
        <a:spcAft>
          <a:spcPct val="0"/>
        </a:spcAft>
        <a:defRPr sz="2400" b="1">
          <a:solidFill>
            <a:srgbClr val="003E7E"/>
          </a:solidFill>
          <a:latin typeface="Calibri" pitchFamily="34" charset="0"/>
          <a:ea typeface="Calibri" pitchFamily="34" charset="0"/>
          <a:cs typeface="Calibri" pitchFamily="34" charset="0"/>
        </a:defRPr>
      </a:lvl4pPr>
      <a:lvl5pPr algn="l" rtl="0" eaLnBrk="0" fontAlgn="base" hangingPunct="0">
        <a:lnSpc>
          <a:spcPct val="90000"/>
        </a:lnSpc>
        <a:spcBef>
          <a:spcPct val="0"/>
        </a:spcBef>
        <a:spcAft>
          <a:spcPct val="0"/>
        </a:spcAft>
        <a:defRPr sz="2400" b="1">
          <a:solidFill>
            <a:srgbClr val="003E7E"/>
          </a:solidFill>
          <a:latin typeface="Calibri" pitchFamily="34" charset="0"/>
          <a:ea typeface="Calibri" pitchFamily="34" charset="0"/>
          <a:cs typeface="Calibri" pitchFamily="34" charset="0"/>
        </a:defRPr>
      </a:lvl5pPr>
      <a:lvl6pPr marL="457200" algn="l" rtl="0" eaLnBrk="1" fontAlgn="base" hangingPunct="1">
        <a:lnSpc>
          <a:spcPct val="90000"/>
        </a:lnSpc>
        <a:spcBef>
          <a:spcPct val="0"/>
        </a:spcBef>
        <a:spcAft>
          <a:spcPct val="0"/>
        </a:spcAft>
        <a:defRPr sz="3400">
          <a:solidFill>
            <a:srgbClr val="003399"/>
          </a:solidFill>
          <a:latin typeface="Arial" charset="0"/>
        </a:defRPr>
      </a:lvl6pPr>
      <a:lvl7pPr marL="914400" algn="l" rtl="0" eaLnBrk="1" fontAlgn="base" hangingPunct="1">
        <a:lnSpc>
          <a:spcPct val="90000"/>
        </a:lnSpc>
        <a:spcBef>
          <a:spcPct val="0"/>
        </a:spcBef>
        <a:spcAft>
          <a:spcPct val="0"/>
        </a:spcAft>
        <a:defRPr sz="3400">
          <a:solidFill>
            <a:srgbClr val="003399"/>
          </a:solidFill>
          <a:latin typeface="Arial" charset="0"/>
        </a:defRPr>
      </a:lvl7pPr>
      <a:lvl8pPr marL="1371600" algn="l" rtl="0" eaLnBrk="1" fontAlgn="base" hangingPunct="1">
        <a:lnSpc>
          <a:spcPct val="90000"/>
        </a:lnSpc>
        <a:spcBef>
          <a:spcPct val="0"/>
        </a:spcBef>
        <a:spcAft>
          <a:spcPct val="0"/>
        </a:spcAft>
        <a:defRPr sz="3400">
          <a:solidFill>
            <a:srgbClr val="003399"/>
          </a:solidFill>
          <a:latin typeface="Arial" charset="0"/>
        </a:defRPr>
      </a:lvl8pPr>
      <a:lvl9pPr marL="1828800" algn="l" rtl="0" eaLnBrk="1" fontAlgn="base" hangingPunct="1">
        <a:lnSpc>
          <a:spcPct val="90000"/>
        </a:lnSpc>
        <a:spcBef>
          <a:spcPct val="0"/>
        </a:spcBef>
        <a:spcAft>
          <a:spcPct val="0"/>
        </a:spcAft>
        <a:defRPr sz="3400">
          <a:solidFill>
            <a:srgbClr val="003399"/>
          </a:solidFill>
          <a:latin typeface="Arial" charset="0"/>
        </a:defRPr>
      </a:lvl9pPr>
    </p:titleStyle>
    <p:bodyStyle>
      <a:lvl1pPr marL="342900" indent="-342900" algn="l" rtl="0" eaLnBrk="0" fontAlgn="base" hangingPunct="0">
        <a:spcBef>
          <a:spcPct val="0"/>
        </a:spcBef>
        <a:spcAft>
          <a:spcPct val="30000"/>
        </a:spcAft>
        <a:buClr>
          <a:srgbClr val="003E7E"/>
        </a:buClr>
        <a:buFont typeface="Wingdings 3" pitchFamily="18" charset="2"/>
        <a:buChar char=""/>
        <a:defRPr sz="2000">
          <a:solidFill>
            <a:schemeClr val="tx1"/>
          </a:solidFill>
          <a:latin typeface="Calibri" pitchFamily="34" charset="0"/>
          <a:ea typeface="+mn-ea"/>
          <a:cs typeface="+mn-cs"/>
        </a:defRPr>
      </a:lvl1pPr>
      <a:lvl2pPr marL="742950" indent="-285750" algn="l" rtl="0" eaLnBrk="0" fontAlgn="base" hangingPunct="0">
        <a:spcBef>
          <a:spcPct val="0"/>
        </a:spcBef>
        <a:spcAft>
          <a:spcPct val="30000"/>
        </a:spcAft>
        <a:buChar char="–"/>
        <a:defRPr>
          <a:solidFill>
            <a:schemeClr val="tx1"/>
          </a:solidFill>
          <a:latin typeface="Calibri" pitchFamily="34" charset="0"/>
        </a:defRPr>
      </a:lvl2pPr>
      <a:lvl3pPr marL="1143000" indent="-228600" algn="l" rtl="0" eaLnBrk="0" fontAlgn="base" hangingPunct="0">
        <a:spcBef>
          <a:spcPct val="0"/>
        </a:spcBef>
        <a:spcAft>
          <a:spcPct val="30000"/>
        </a:spcAft>
        <a:buChar char="•"/>
        <a:defRPr sz="1600">
          <a:solidFill>
            <a:schemeClr val="tx1"/>
          </a:solidFill>
          <a:latin typeface="Calibri" pitchFamily="34" charset="0"/>
        </a:defRPr>
      </a:lvl3pPr>
      <a:lvl4pPr marL="1600200" indent="-228600" algn="l" rtl="0" eaLnBrk="0" fontAlgn="base" hangingPunct="0">
        <a:spcBef>
          <a:spcPct val="0"/>
        </a:spcBef>
        <a:spcAft>
          <a:spcPct val="30000"/>
        </a:spcAft>
        <a:buChar char="–"/>
        <a:defRPr sz="1400">
          <a:solidFill>
            <a:schemeClr val="tx1"/>
          </a:solidFill>
          <a:latin typeface="Calibri" pitchFamily="34" charset="0"/>
        </a:defRPr>
      </a:lvl4pPr>
      <a:lvl5pPr marL="2057400" indent="-228600" algn="l" rtl="0" eaLnBrk="0" fontAlgn="base" hangingPunct="0">
        <a:spcBef>
          <a:spcPct val="0"/>
        </a:spcBef>
        <a:spcAft>
          <a:spcPct val="30000"/>
        </a:spcAft>
        <a:buChar char="»"/>
        <a:defRPr sz="1200">
          <a:solidFill>
            <a:schemeClr val="tx1"/>
          </a:solidFill>
          <a:latin typeface="Calibri" pitchFamily="34" charset="0"/>
        </a:defRPr>
      </a:lvl5pPr>
      <a:lvl6pPr marL="2514600" indent="-228600" algn="l" rtl="0" eaLnBrk="1" fontAlgn="base" hangingPunct="1">
        <a:spcBef>
          <a:spcPct val="0"/>
        </a:spcBef>
        <a:spcAft>
          <a:spcPct val="30000"/>
        </a:spcAft>
        <a:buChar char="»"/>
        <a:defRPr sz="1400">
          <a:solidFill>
            <a:schemeClr val="tx1"/>
          </a:solidFill>
          <a:latin typeface="+mn-lt"/>
        </a:defRPr>
      </a:lvl6pPr>
      <a:lvl7pPr marL="2971800" indent="-228600" algn="l" rtl="0" eaLnBrk="1" fontAlgn="base" hangingPunct="1">
        <a:spcBef>
          <a:spcPct val="0"/>
        </a:spcBef>
        <a:spcAft>
          <a:spcPct val="30000"/>
        </a:spcAft>
        <a:buChar char="»"/>
        <a:defRPr sz="1400">
          <a:solidFill>
            <a:schemeClr val="tx1"/>
          </a:solidFill>
          <a:latin typeface="+mn-lt"/>
        </a:defRPr>
      </a:lvl7pPr>
      <a:lvl8pPr marL="3429000" indent="-228600" algn="l" rtl="0" eaLnBrk="1" fontAlgn="base" hangingPunct="1">
        <a:spcBef>
          <a:spcPct val="0"/>
        </a:spcBef>
        <a:spcAft>
          <a:spcPct val="30000"/>
        </a:spcAft>
        <a:buChar char="»"/>
        <a:defRPr sz="1400">
          <a:solidFill>
            <a:schemeClr val="tx1"/>
          </a:solidFill>
          <a:latin typeface="+mn-lt"/>
        </a:defRPr>
      </a:lvl8pPr>
      <a:lvl9pPr marL="3886200" indent="-228600" algn="l" rtl="0" eaLnBrk="1" fontAlgn="base" hangingPunct="1">
        <a:spcBef>
          <a:spcPct val="0"/>
        </a:spcBef>
        <a:spcAft>
          <a:spcPct val="3000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547688" y="1266825"/>
            <a:ext cx="7219950" cy="4038600"/>
          </a:xfrm>
          <a:prstGeom prst="rect">
            <a:avLst/>
          </a:prstGeom>
          <a:noFill/>
          <a:ln w="12700">
            <a:noFill/>
            <a:miter lim="800000"/>
            <a:headEnd/>
            <a:tailEnd/>
          </a:ln>
        </p:spPr>
        <p:txBody>
          <a:bodyPr vert="horz" wrap="square" lIns="0"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099" name="Rectangle 3"/>
          <p:cNvSpPr>
            <a:spLocks noGrp="1" noChangeArrowheads="1"/>
          </p:cNvSpPr>
          <p:nvPr>
            <p:ph type="title"/>
          </p:nvPr>
        </p:nvSpPr>
        <p:spPr bwMode="auto">
          <a:xfrm>
            <a:off x="539750" y="500063"/>
            <a:ext cx="8823325" cy="354012"/>
          </a:xfrm>
          <a:prstGeom prst="rect">
            <a:avLst/>
          </a:prstGeom>
          <a:noFill/>
          <a:ln w="12700">
            <a:noFill/>
            <a:miter lim="800000"/>
            <a:headEnd/>
            <a:tailEnd/>
          </a:ln>
        </p:spPr>
        <p:txBody>
          <a:bodyPr vert="horz" wrap="square" lIns="0" tIns="44450" rIns="90488" bIns="44450" numCol="1" anchor="ctr" anchorCtr="0" compatLnSpc="1">
            <a:prstTxWarp prst="textNoShape">
              <a:avLst/>
            </a:prstTxWarp>
          </a:bodyPr>
          <a:lstStyle/>
          <a:p>
            <a:pPr lvl="0"/>
            <a:r>
              <a:rPr lang="en-US" smtClean="0"/>
              <a:t>Click to edit Master title style</a:t>
            </a:r>
            <a:endParaRPr lang="en-GB" smtClean="0"/>
          </a:p>
        </p:txBody>
      </p:sp>
      <p:sp>
        <p:nvSpPr>
          <p:cNvPr id="4100" name="Text Box 12"/>
          <p:cNvSpPr txBox="1">
            <a:spLocks noChangeArrowheads="1"/>
          </p:cNvSpPr>
          <p:nvPr/>
        </p:nvSpPr>
        <p:spPr bwMode="auto">
          <a:xfrm>
            <a:off x="506413" y="6626225"/>
            <a:ext cx="26908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0676" tIns="30676" rIns="30676" bIns="30676">
            <a:spAutoFit/>
          </a:bodyPr>
          <a:lstStyle>
            <a:lvl1pPr eaLnBrk="0" hangingPunct="0">
              <a:defRPr sz="2000">
                <a:solidFill>
                  <a:schemeClr val="tx1"/>
                </a:solidFill>
                <a:latin typeface="Times New Roman" pitchFamily="18" charset="0"/>
                <a:cs typeface="Arial" pitchFamily="34" charset="0"/>
              </a:defRPr>
            </a:lvl1pPr>
            <a:lvl2pPr marL="742950" indent="-285750" eaLnBrk="0" hangingPunct="0">
              <a:defRPr sz="2000">
                <a:solidFill>
                  <a:schemeClr val="tx1"/>
                </a:solidFill>
                <a:latin typeface="Times New Roman" pitchFamily="18" charset="0"/>
                <a:cs typeface="Arial" pitchFamily="34" charset="0"/>
              </a:defRPr>
            </a:lvl2pPr>
            <a:lvl3pPr marL="1143000" indent="-228600" eaLnBrk="0" hangingPunct="0">
              <a:defRPr sz="2000">
                <a:solidFill>
                  <a:schemeClr val="tx1"/>
                </a:solidFill>
                <a:latin typeface="Times New Roman" pitchFamily="18" charset="0"/>
                <a:cs typeface="Arial" pitchFamily="34" charset="0"/>
              </a:defRPr>
            </a:lvl3pPr>
            <a:lvl4pPr marL="1600200" indent="-228600" eaLnBrk="0" hangingPunct="0">
              <a:defRPr sz="2000">
                <a:solidFill>
                  <a:schemeClr val="tx1"/>
                </a:solidFill>
                <a:latin typeface="Times New Roman" pitchFamily="18" charset="0"/>
                <a:cs typeface="Arial" pitchFamily="34" charset="0"/>
              </a:defRPr>
            </a:lvl4pPr>
            <a:lvl5pPr marL="2057400" indent="-228600" eaLnBrk="0" hangingPunct="0">
              <a:defRPr sz="20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0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0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0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000">
                <a:solidFill>
                  <a:schemeClr val="tx1"/>
                </a:solidFill>
                <a:latin typeface="Times New Roman" pitchFamily="18" charset="0"/>
                <a:cs typeface="Arial" pitchFamily="34" charset="0"/>
              </a:defRPr>
            </a:lvl9pPr>
          </a:lstStyle>
          <a:p>
            <a:pPr>
              <a:defRPr/>
            </a:pPr>
            <a:r>
              <a:rPr lang="en-US" sz="1000" smtClean="0">
                <a:solidFill>
                  <a:srgbClr val="003E7E"/>
                </a:solidFill>
                <a:latin typeface="JIMREG" pitchFamily="2" charset="0"/>
                <a:cs typeface="Times New Roman" pitchFamily="18" charset="0"/>
              </a:rPr>
              <a:t>© 2012 Department Science and Technology</a:t>
            </a:r>
          </a:p>
        </p:txBody>
      </p:sp>
      <p:sp>
        <p:nvSpPr>
          <p:cNvPr id="12" name="Rectangle 11"/>
          <p:cNvSpPr/>
          <p:nvPr/>
        </p:nvSpPr>
        <p:spPr>
          <a:xfrm>
            <a:off x="415925" y="6650038"/>
            <a:ext cx="9490075" cy="152400"/>
          </a:xfrm>
          <a:prstGeom prst="rect">
            <a:avLst/>
          </a:prstGeom>
        </p:spPr>
        <p:txBody>
          <a:bodyPr lIns="0" tIns="0" rIns="0" bIns="0">
            <a:spAutoFit/>
          </a:bodyPr>
          <a:lstStyle/>
          <a:p>
            <a:pPr algn="ctr" eaLnBrk="0" hangingPunct="0">
              <a:defRPr/>
            </a:pPr>
            <a:r>
              <a:rPr lang="en-GB" sz="1000" cap="small" dirty="0">
                <a:solidFill>
                  <a:srgbClr val="003E7E"/>
                </a:solidFill>
                <a:latin typeface="JIMREG" pitchFamily="2" charset="0"/>
                <a:cs typeface="Times New Roman" pitchFamily="18" charset="0"/>
              </a:rPr>
              <a:t>Confidential</a:t>
            </a:r>
          </a:p>
        </p:txBody>
      </p:sp>
      <p:sp>
        <p:nvSpPr>
          <p:cNvPr id="4102" name="Oval 4"/>
          <p:cNvSpPr>
            <a:spLocks noChangeArrowheads="1"/>
          </p:cNvSpPr>
          <p:nvPr/>
        </p:nvSpPr>
        <p:spPr bwMode="auto">
          <a:xfrm flipH="1">
            <a:off x="9458325" y="6381750"/>
            <a:ext cx="452438" cy="482600"/>
          </a:xfrm>
          <a:prstGeom prst="rtTriangle">
            <a:avLst/>
          </a:prstGeom>
          <a:solidFill>
            <a:srgbClr val="003E7E"/>
          </a:solidFill>
          <a:ln w="12700" algn="ctr">
            <a:noFill/>
            <a:miter lim="800000"/>
            <a:headEnd/>
            <a:tailEnd/>
          </a:ln>
        </p:spPr>
        <p:txBody>
          <a:bodyPr wrap="none" lIns="77925" tIns="38963" rIns="77925" bIns="38963" anchor="ctr"/>
          <a:lstStyle/>
          <a:p>
            <a:pPr algn="ctr" eaLnBrk="0" hangingPunct="0"/>
            <a:endParaRPr lang="en-GB">
              <a:solidFill>
                <a:srgbClr val="000000"/>
              </a:solidFill>
            </a:endParaRPr>
          </a:p>
        </p:txBody>
      </p:sp>
      <p:sp>
        <p:nvSpPr>
          <p:cNvPr id="4103" name="Text Box 5"/>
          <p:cNvSpPr txBox="1">
            <a:spLocks noChangeArrowheads="1"/>
          </p:cNvSpPr>
          <p:nvPr/>
        </p:nvSpPr>
        <p:spPr bwMode="auto">
          <a:xfrm>
            <a:off x="9556750" y="6597650"/>
            <a:ext cx="352425"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925" tIns="38963" rIns="77925" bIns="38963">
            <a:spAutoFit/>
          </a:bodyPr>
          <a:lstStyle>
            <a:lvl1pPr eaLnBrk="0" hangingPunct="0">
              <a:defRPr sz="2000">
                <a:solidFill>
                  <a:schemeClr val="tx1"/>
                </a:solidFill>
                <a:latin typeface="Times New Roman" pitchFamily="18" charset="0"/>
                <a:cs typeface="Arial" pitchFamily="34" charset="0"/>
              </a:defRPr>
            </a:lvl1pPr>
            <a:lvl2pPr marL="742950" indent="-285750" eaLnBrk="0" hangingPunct="0">
              <a:defRPr sz="2000">
                <a:solidFill>
                  <a:schemeClr val="tx1"/>
                </a:solidFill>
                <a:latin typeface="Times New Roman" pitchFamily="18" charset="0"/>
                <a:cs typeface="Arial" pitchFamily="34" charset="0"/>
              </a:defRPr>
            </a:lvl2pPr>
            <a:lvl3pPr marL="1143000" indent="-228600" eaLnBrk="0" hangingPunct="0">
              <a:defRPr sz="2000">
                <a:solidFill>
                  <a:schemeClr val="tx1"/>
                </a:solidFill>
                <a:latin typeface="Times New Roman" pitchFamily="18" charset="0"/>
                <a:cs typeface="Arial" pitchFamily="34" charset="0"/>
              </a:defRPr>
            </a:lvl3pPr>
            <a:lvl4pPr marL="1600200" indent="-228600" eaLnBrk="0" hangingPunct="0">
              <a:defRPr sz="2000">
                <a:solidFill>
                  <a:schemeClr val="tx1"/>
                </a:solidFill>
                <a:latin typeface="Times New Roman" pitchFamily="18" charset="0"/>
                <a:cs typeface="Arial" pitchFamily="34" charset="0"/>
              </a:defRPr>
            </a:lvl4pPr>
            <a:lvl5pPr marL="2057400" indent="-228600" eaLnBrk="0" hangingPunct="0">
              <a:defRPr sz="20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0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0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0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000">
                <a:solidFill>
                  <a:schemeClr val="tx1"/>
                </a:solidFill>
                <a:latin typeface="Times New Roman" pitchFamily="18" charset="0"/>
                <a:cs typeface="Arial" pitchFamily="34" charset="0"/>
              </a:defRPr>
            </a:lvl9pPr>
          </a:lstStyle>
          <a:p>
            <a:pPr algn="r" eaLnBrk="1" hangingPunct="1">
              <a:spcBef>
                <a:spcPct val="50000"/>
              </a:spcBef>
              <a:defRPr/>
            </a:pPr>
            <a:fld id="{0EE28932-5ABD-4C13-B9FC-E54A3EB2F42F}" type="slidenum">
              <a:rPr lang="en-GB" sz="900" smtClean="0">
                <a:solidFill>
                  <a:srgbClr val="FFFFFF"/>
                </a:solidFill>
                <a:latin typeface="Arial" pitchFamily="34" charset="0"/>
              </a:rPr>
              <a:pPr algn="r" eaLnBrk="1" hangingPunct="1">
                <a:spcBef>
                  <a:spcPct val="50000"/>
                </a:spcBef>
                <a:defRPr/>
              </a:pPr>
              <a:t>‹#›</a:t>
            </a:fld>
            <a:endParaRPr lang="en-GB" sz="900" smtClean="0">
              <a:solidFill>
                <a:srgbClr val="FFFFFF"/>
              </a:solidFill>
              <a:latin typeface="Arial" pitchFamily="34" charset="0"/>
            </a:endParaRPr>
          </a:p>
        </p:txBody>
      </p:sp>
      <p:sp>
        <p:nvSpPr>
          <p:cNvPr id="4104" name="Rectangle 2"/>
          <p:cNvSpPr>
            <a:spLocks noChangeArrowheads="1"/>
          </p:cNvSpPr>
          <p:nvPr/>
        </p:nvSpPr>
        <p:spPr bwMode="auto">
          <a:xfrm flipH="1">
            <a:off x="-46038" y="0"/>
            <a:ext cx="103188" cy="6858000"/>
          </a:xfrm>
          <a:prstGeom prst="rect">
            <a:avLst/>
          </a:prstGeom>
          <a:solidFill>
            <a:srgbClr val="003E7E"/>
          </a:solidFill>
          <a:ln w="12700">
            <a:noFill/>
            <a:miter lim="800000"/>
            <a:headEnd/>
            <a:tailEnd/>
          </a:ln>
        </p:spPr>
        <p:txBody>
          <a:bodyPr wrap="none" lIns="77925" tIns="38963" rIns="77925" bIns="38963" anchor="ctr"/>
          <a:lstStyle/>
          <a:p>
            <a:pPr algn="ctr" eaLnBrk="0" hangingPunct="0"/>
            <a:endParaRPr lang="en-GB">
              <a:solidFill>
                <a:srgbClr val="000000"/>
              </a:solidFill>
            </a:endParaRPr>
          </a:p>
        </p:txBody>
      </p:sp>
    </p:spTree>
  </p:cSld>
  <p:clrMap bg1="lt1" tx1="dk1" bg2="lt2" tx2="dk2" accent1="accent1" accent2="accent2" accent3="accent3" accent4="accent4" accent5="accent5" accent6="accent6" hlink="hlink" folHlink="folHlink"/>
  <p:sldLayoutIdLst>
    <p:sldLayoutId id="2147487134" r:id="rId1"/>
    <p:sldLayoutId id="2147487060" r:id="rId2"/>
    <p:sldLayoutId id="2147487061" r:id="rId3"/>
    <p:sldLayoutId id="2147487062" r:id="rId4"/>
    <p:sldLayoutId id="2147487063" r:id="rId5"/>
    <p:sldLayoutId id="2147487064" r:id="rId6"/>
    <p:sldLayoutId id="2147487065" r:id="rId7"/>
    <p:sldLayoutId id="2147487066" r:id="rId8"/>
    <p:sldLayoutId id="2147487067" r:id="rId9"/>
    <p:sldLayoutId id="2147487068" r:id="rId10"/>
  </p:sldLayoutIdLst>
  <p:transition xmlns:p14="http://schemas.microsoft.com/office/powerpoint/2010/main">
    <p:wipe dir="r"/>
  </p:transition>
  <p:txStyles>
    <p:titleStyle>
      <a:lvl1pPr algn="l" rtl="0" eaLnBrk="0" fontAlgn="base" hangingPunct="0">
        <a:lnSpc>
          <a:spcPct val="90000"/>
        </a:lnSpc>
        <a:spcBef>
          <a:spcPct val="0"/>
        </a:spcBef>
        <a:spcAft>
          <a:spcPct val="0"/>
        </a:spcAft>
        <a:defRPr lang="en-GB" sz="2400" b="1" dirty="0">
          <a:solidFill>
            <a:srgbClr val="003E7E"/>
          </a:solidFill>
          <a:latin typeface="Calibri" pitchFamily="34" charset="0"/>
          <a:ea typeface="Calibri" pitchFamily="34" charset="0"/>
          <a:cs typeface="Calibri" pitchFamily="34" charset="0"/>
        </a:defRPr>
      </a:lvl1pPr>
      <a:lvl2pPr algn="l" rtl="0" eaLnBrk="0" fontAlgn="base" hangingPunct="0">
        <a:lnSpc>
          <a:spcPct val="90000"/>
        </a:lnSpc>
        <a:spcBef>
          <a:spcPct val="0"/>
        </a:spcBef>
        <a:spcAft>
          <a:spcPct val="0"/>
        </a:spcAft>
        <a:defRPr sz="2400" b="1">
          <a:solidFill>
            <a:srgbClr val="003E7E"/>
          </a:solidFill>
          <a:latin typeface="Calibri" pitchFamily="34" charset="0"/>
          <a:ea typeface="Calibri" pitchFamily="34" charset="0"/>
          <a:cs typeface="Calibri" pitchFamily="34" charset="0"/>
        </a:defRPr>
      </a:lvl2pPr>
      <a:lvl3pPr algn="l" rtl="0" eaLnBrk="0" fontAlgn="base" hangingPunct="0">
        <a:lnSpc>
          <a:spcPct val="90000"/>
        </a:lnSpc>
        <a:spcBef>
          <a:spcPct val="0"/>
        </a:spcBef>
        <a:spcAft>
          <a:spcPct val="0"/>
        </a:spcAft>
        <a:defRPr sz="2400" b="1">
          <a:solidFill>
            <a:srgbClr val="003E7E"/>
          </a:solidFill>
          <a:latin typeface="Calibri" pitchFamily="34" charset="0"/>
          <a:ea typeface="Calibri" pitchFamily="34" charset="0"/>
          <a:cs typeface="Calibri" pitchFamily="34" charset="0"/>
        </a:defRPr>
      </a:lvl3pPr>
      <a:lvl4pPr algn="l" rtl="0" eaLnBrk="0" fontAlgn="base" hangingPunct="0">
        <a:lnSpc>
          <a:spcPct val="90000"/>
        </a:lnSpc>
        <a:spcBef>
          <a:spcPct val="0"/>
        </a:spcBef>
        <a:spcAft>
          <a:spcPct val="0"/>
        </a:spcAft>
        <a:defRPr sz="2400" b="1">
          <a:solidFill>
            <a:srgbClr val="003E7E"/>
          </a:solidFill>
          <a:latin typeface="Calibri" pitchFamily="34" charset="0"/>
          <a:ea typeface="Calibri" pitchFamily="34" charset="0"/>
          <a:cs typeface="Calibri" pitchFamily="34" charset="0"/>
        </a:defRPr>
      </a:lvl4pPr>
      <a:lvl5pPr algn="l" rtl="0" eaLnBrk="0" fontAlgn="base" hangingPunct="0">
        <a:lnSpc>
          <a:spcPct val="90000"/>
        </a:lnSpc>
        <a:spcBef>
          <a:spcPct val="0"/>
        </a:spcBef>
        <a:spcAft>
          <a:spcPct val="0"/>
        </a:spcAft>
        <a:defRPr sz="2400" b="1">
          <a:solidFill>
            <a:srgbClr val="003E7E"/>
          </a:solidFill>
          <a:latin typeface="Calibri" pitchFamily="34" charset="0"/>
          <a:ea typeface="Calibri" pitchFamily="34" charset="0"/>
          <a:cs typeface="Calibri" pitchFamily="34" charset="0"/>
        </a:defRPr>
      </a:lvl5pPr>
      <a:lvl6pPr marL="457200" algn="l" rtl="0" eaLnBrk="1" fontAlgn="base" hangingPunct="1">
        <a:lnSpc>
          <a:spcPct val="90000"/>
        </a:lnSpc>
        <a:spcBef>
          <a:spcPct val="0"/>
        </a:spcBef>
        <a:spcAft>
          <a:spcPct val="0"/>
        </a:spcAft>
        <a:defRPr sz="3400">
          <a:solidFill>
            <a:srgbClr val="003399"/>
          </a:solidFill>
          <a:latin typeface="Arial" charset="0"/>
        </a:defRPr>
      </a:lvl6pPr>
      <a:lvl7pPr marL="914400" algn="l" rtl="0" eaLnBrk="1" fontAlgn="base" hangingPunct="1">
        <a:lnSpc>
          <a:spcPct val="90000"/>
        </a:lnSpc>
        <a:spcBef>
          <a:spcPct val="0"/>
        </a:spcBef>
        <a:spcAft>
          <a:spcPct val="0"/>
        </a:spcAft>
        <a:defRPr sz="3400">
          <a:solidFill>
            <a:srgbClr val="003399"/>
          </a:solidFill>
          <a:latin typeface="Arial" charset="0"/>
        </a:defRPr>
      </a:lvl7pPr>
      <a:lvl8pPr marL="1371600" algn="l" rtl="0" eaLnBrk="1" fontAlgn="base" hangingPunct="1">
        <a:lnSpc>
          <a:spcPct val="90000"/>
        </a:lnSpc>
        <a:spcBef>
          <a:spcPct val="0"/>
        </a:spcBef>
        <a:spcAft>
          <a:spcPct val="0"/>
        </a:spcAft>
        <a:defRPr sz="3400">
          <a:solidFill>
            <a:srgbClr val="003399"/>
          </a:solidFill>
          <a:latin typeface="Arial" charset="0"/>
        </a:defRPr>
      </a:lvl8pPr>
      <a:lvl9pPr marL="1828800" algn="l" rtl="0" eaLnBrk="1" fontAlgn="base" hangingPunct="1">
        <a:lnSpc>
          <a:spcPct val="90000"/>
        </a:lnSpc>
        <a:spcBef>
          <a:spcPct val="0"/>
        </a:spcBef>
        <a:spcAft>
          <a:spcPct val="0"/>
        </a:spcAft>
        <a:defRPr sz="3400">
          <a:solidFill>
            <a:srgbClr val="003399"/>
          </a:solidFill>
          <a:latin typeface="Arial" charset="0"/>
        </a:defRPr>
      </a:lvl9pPr>
    </p:titleStyle>
    <p:bodyStyle>
      <a:lvl1pPr marL="342900" indent="-342900" algn="l" rtl="0" eaLnBrk="0" fontAlgn="base" hangingPunct="0">
        <a:spcBef>
          <a:spcPct val="0"/>
        </a:spcBef>
        <a:spcAft>
          <a:spcPct val="30000"/>
        </a:spcAft>
        <a:buClr>
          <a:srgbClr val="003E7E"/>
        </a:buClr>
        <a:buFont typeface="Wingdings 3" pitchFamily="18" charset="2"/>
        <a:buChar char=""/>
        <a:defRPr sz="2000">
          <a:solidFill>
            <a:schemeClr val="tx1"/>
          </a:solidFill>
          <a:latin typeface="Calibri" pitchFamily="34" charset="0"/>
          <a:ea typeface="+mn-ea"/>
          <a:cs typeface="+mn-cs"/>
        </a:defRPr>
      </a:lvl1pPr>
      <a:lvl2pPr marL="742950" indent="-285750" algn="l" rtl="0" eaLnBrk="0" fontAlgn="base" hangingPunct="0">
        <a:spcBef>
          <a:spcPct val="0"/>
        </a:spcBef>
        <a:spcAft>
          <a:spcPct val="30000"/>
        </a:spcAft>
        <a:buChar char="–"/>
        <a:defRPr>
          <a:solidFill>
            <a:schemeClr val="tx1"/>
          </a:solidFill>
          <a:latin typeface="Calibri" pitchFamily="34" charset="0"/>
        </a:defRPr>
      </a:lvl2pPr>
      <a:lvl3pPr marL="1143000" indent="-228600" algn="l" rtl="0" eaLnBrk="0" fontAlgn="base" hangingPunct="0">
        <a:spcBef>
          <a:spcPct val="0"/>
        </a:spcBef>
        <a:spcAft>
          <a:spcPct val="30000"/>
        </a:spcAft>
        <a:buChar char="•"/>
        <a:defRPr sz="1600">
          <a:solidFill>
            <a:schemeClr val="tx1"/>
          </a:solidFill>
          <a:latin typeface="Calibri" pitchFamily="34" charset="0"/>
        </a:defRPr>
      </a:lvl3pPr>
      <a:lvl4pPr marL="1600200" indent="-228600" algn="l" rtl="0" eaLnBrk="0" fontAlgn="base" hangingPunct="0">
        <a:spcBef>
          <a:spcPct val="0"/>
        </a:spcBef>
        <a:spcAft>
          <a:spcPct val="30000"/>
        </a:spcAft>
        <a:buChar char="–"/>
        <a:defRPr sz="1400">
          <a:solidFill>
            <a:schemeClr val="tx1"/>
          </a:solidFill>
          <a:latin typeface="Calibri" pitchFamily="34" charset="0"/>
        </a:defRPr>
      </a:lvl4pPr>
      <a:lvl5pPr marL="2057400" indent="-228600" algn="l" rtl="0" eaLnBrk="0" fontAlgn="base" hangingPunct="0">
        <a:spcBef>
          <a:spcPct val="0"/>
        </a:spcBef>
        <a:spcAft>
          <a:spcPct val="30000"/>
        </a:spcAft>
        <a:buChar char="»"/>
        <a:defRPr sz="1200">
          <a:solidFill>
            <a:schemeClr val="tx1"/>
          </a:solidFill>
          <a:latin typeface="Calibri" pitchFamily="34" charset="0"/>
        </a:defRPr>
      </a:lvl5pPr>
      <a:lvl6pPr marL="2514600" indent="-228600" algn="l" rtl="0" eaLnBrk="1" fontAlgn="base" hangingPunct="1">
        <a:spcBef>
          <a:spcPct val="0"/>
        </a:spcBef>
        <a:spcAft>
          <a:spcPct val="30000"/>
        </a:spcAft>
        <a:buChar char="»"/>
        <a:defRPr sz="1400">
          <a:solidFill>
            <a:schemeClr val="tx1"/>
          </a:solidFill>
          <a:latin typeface="+mn-lt"/>
        </a:defRPr>
      </a:lvl6pPr>
      <a:lvl7pPr marL="2971800" indent="-228600" algn="l" rtl="0" eaLnBrk="1" fontAlgn="base" hangingPunct="1">
        <a:spcBef>
          <a:spcPct val="0"/>
        </a:spcBef>
        <a:spcAft>
          <a:spcPct val="30000"/>
        </a:spcAft>
        <a:buChar char="»"/>
        <a:defRPr sz="1400">
          <a:solidFill>
            <a:schemeClr val="tx1"/>
          </a:solidFill>
          <a:latin typeface="+mn-lt"/>
        </a:defRPr>
      </a:lvl7pPr>
      <a:lvl8pPr marL="3429000" indent="-228600" algn="l" rtl="0" eaLnBrk="1" fontAlgn="base" hangingPunct="1">
        <a:spcBef>
          <a:spcPct val="0"/>
        </a:spcBef>
        <a:spcAft>
          <a:spcPct val="30000"/>
        </a:spcAft>
        <a:buChar char="»"/>
        <a:defRPr sz="1400">
          <a:solidFill>
            <a:schemeClr val="tx1"/>
          </a:solidFill>
          <a:latin typeface="+mn-lt"/>
        </a:defRPr>
      </a:lvl8pPr>
      <a:lvl9pPr marL="3886200" indent="-228600" algn="l" rtl="0" eaLnBrk="1" fontAlgn="base" hangingPunct="1">
        <a:spcBef>
          <a:spcPct val="0"/>
        </a:spcBef>
        <a:spcAft>
          <a:spcPct val="3000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122" name="Rectangle 1"/>
          <p:cNvSpPr>
            <a:spLocks noChangeArrowheads="1"/>
          </p:cNvSpPr>
          <p:nvPr/>
        </p:nvSpPr>
        <p:spPr bwMode="auto">
          <a:xfrm>
            <a:off x="7019925" y="0"/>
            <a:ext cx="2886075" cy="6858000"/>
          </a:xfrm>
          <a:prstGeom prst="rect">
            <a:avLst/>
          </a:prstGeom>
          <a:gradFill rotWithShape="0">
            <a:gsLst>
              <a:gs pos="0">
                <a:srgbClr val="61616D"/>
              </a:gs>
              <a:gs pos="100000">
                <a:srgbClr val="000000"/>
              </a:gs>
            </a:gsLst>
            <a:lin ang="5400000" scaled="1"/>
          </a:gradFill>
          <a:ln w="9525">
            <a:noFill/>
            <a:round/>
            <a:headEnd/>
            <a:tailEnd/>
          </a:ln>
        </p:spPr>
        <p:txBody>
          <a:bodyPr wrap="none" anchor="ctr"/>
          <a:lstStyle/>
          <a:p>
            <a:pPr eaLnBrk="0" hangingPunct="0">
              <a:buFont typeface="Times New Roman" pitchFamily="18" charset="0"/>
              <a:buNone/>
            </a:pPr>
            <a:endParaRPr lang="en-GB">
              <a:solidFill>
                <a:srgbClr val="000000"/>
              </a:solidFill>
            </a:endParaRPr>
          </a:p>
        </p:txBody>
      </p:sp>
      <p:sp>
        <p:nvSpPr>
          <p:cNvPr id="5123" name="Rectangle 4"/>
          <p:cNvSpPr>
            <a:spLocks noGrp="1" noChangeArrowheads="1"/>
          </p:cNvSpPr>
          <p:nvPr>
            <p:ph type="body" idx="1"/>
          </p:nvPr>
        </p:nvSpPr>
        <p:spPr bwMode="auto">
          <a:xfrm>
            <a:off x="544513" y="1268413"/>
            <a:ext cx="6367462" cy="4786312"/>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5124" name="Rectangle 5"/>
          <p:cNvSpPr>
            <a:spLocks noGrp="1" noChangeArrowheads="1"/>
          </p:cNvSpPr>
          <p:nvPr>
            <p:ph type="title"/>
          </p:nvPr>
        </p:nvSpPr>
        <p:spPr bwMode="auto">
          <a:xfrm>
            <a:off x="544513" y="519113"/>
            <a:ext cx="6367462" cy="360362"/>
          </a:xfrm>
          <a:prstGeom prst="rect">
            <a:avLst/>
          </a:prstGeom>
          <a:noFill/>
          <a:ln w="9525">
            <a:noFill/>
            <a:round/>
            <a:headEnd/>
            <a:tailEnd/>
          </a:ln>
        </p:spPr>
        <p:txBody>
          <a:bodyPr vert="horz" wrap="square" lIns="90360" tIns="44280" rIns="90360" bIns="44280" numCol="1" anchor="ctr" anchorCtr="0" compatLnSpc="1">
            <a:prstTxWarp prst="textNoShape">
              <a:avLst/>
            </a:prstTxWarp>
          </a:bodyPr>
          <a:lstStyle/>
          <a:p>
            <a:pPr lvl="0"/>
            <a:r>
              <a:rPr lang="en-GB" smtClean="0"/>
              <a:t>Click to edit the title text format</a:t>
            </a:r>
          </a:p>
        </p:txBody>
      </p:sp>
      <p:sp>
        <p:nvSpPr>
          <p:cNvPr id="5125" name="Oval 4"/>
          <p:cNvSpPr>
            <a:spLocks noChangeArrowheads="1"/>
          </p:cNvSpPr>
          <p:nvPr/>
        </p:nvSpPr>
        <p:spPr bwMode="auto">
          <a:xfrm flipH="1">
            <a:off x="9458325" y="6381750"/>
            <a:ext cx="452438" cy="482600"/>
          </a:xfrm>
          <a:prstGeom prst="rtTriangle">
            <a:avLst/>
          </a:prstGeom>
          <a:solidFill>
            <a:srgbClr val="003E7E"/>
          </a:solidFill>
          <a:ln w="12700" algn="ctr">
            <a:noFill/>
            <a:miter lim="800000"/>
            <a:headEnd/>
            <a:tailEnd/>
          </a:ln>
        </p:spPr>
        <p:txBody>
          <a:bodyPr wrap="none" lIns="77925" tIns="38963" rIns="77925" bIns="38963" anchor="ctr"/>
          <a:lstStyle/>
          <a:p>
            <a:pPr algn="ctr" eaLnBrk="0" hangingPunct="0"/>
            <a:endParaRPr lang="en-GB">
              <a:solidFill>
                <a:srgbClr val="000000"/>
              </a:solidFill>
            </a:endParaRPr>
          </a:p>
        </p:txBody>
      </p:sp>
      <p:sp>
        <p:nvSpPr>
          <p:cNvPr id="5126" name="Text Box 5"/>
          <p:cNvSpPr txBox="1">
            <a:spLocks noChangeArrowheads="1"/>
          </p:cNvSpPr>
          <p:nvPr/>
        </p:nvSpPr>
        <p:spPr bwMode="auto">
          <a:xfrm>
            <a:off x="9556750" y="6597650"/>
            <a:ext cx="352425" cy="217488"/>
          </a:xfrm>
          <a:prstGeom prst="rect">
            <a:avLst/>
          </a:prstGeom>
          <a:noFill/>
          <a:ln w="9525">
            <a:noFill/>
            <a:miter lim="800000"/>
            <a:headEnd/>
            <a:tailEnd/>
          </a:ln>
        </p:spPr>
        <p:txBody>
          <a:bodyPr lIns="77925" tIns="38963" rIns="77925" bIns="38963">
            <a:spAutoFit/>
          </a:bodyPr>
          <a:lstStyle/>
          <a:p>
            <a:pPr algn="r">
              <a:spcBef>
                <a:spcPct val="50000"/>
              </a:spcBef>
            </a:pPr>
            <a:fld id="{8C83A2F0-9CEE-4146-85C4-4C7C9F1648FF}" type="slidenum">
              <a:rPr lang="en-GB" sz="900">
                <a:solidFill>
                  <a:srgbClr val="FFFFFF"/>
                </a:solidFill>
                <a:latin typeface="Arial" charset="0"/>
              </a:rPr>
              <a:pPr algn="r">
                <a:spcBef>
                  <a:spcPct val="50000"/>
                </a:spcBef>
              </a:pPr>
              <a:t>‹#›</a:t>
            </a:fld>
            <a:endParaRPr lang="en-GB" sz="900">
              <a:solidFill>
                <a:srgbClr val="FFFFFF"/>
              </a:solidFill>
              <a:latin typeface="Arial" charset="0"/>
            </a:endParaRPr>
          </a:p>
        </p:txBody>
      </p:sp>
      <p:sp>
        <p:nvSpPr>
          <p:cNvPr id="5127" name="Rectangle 2"/>
          <p:cNvSpPr>
            <a:spLocks noChangeArrowheads="1"/>
          </p:cNvSpPr>
          <p:nvPr/>
        </p:nvSpPr>
        <p:spPr bwMode="auto">
          <a:xfrm flipH="1">
            <a:off x="-46038" y="0"/>
            <a:ext cx="103188" cy="6858000"/>
          </a:xfrm>
          <a:prstGeom prst="rect">
            <a:avLst/>
          </a:prstGeom>
          <a:solidFill>
            <a:srgbClr val="003E7E"/>
          </a:solidFill>
          <a:ln w="12700">
            <a:noFill/>
            <a:miter lim="800000"/>
            <a:headEnd/>
            <a:tailEnd/>
          </a:ln>
        </p:spPr>
        <p:txBody>
          <a:bodyPr wrap="none" lIns="77925" tIns="38963" rIns="77925" bIns="38963" anchor="ctr"/>
          <a:lstStyle/>
          <a:p>
            <a:pPr algn="ctr" eaLnBrk="0" hangingPunct="0"/>
            <a:endParaRPr lang="en-GB">
              <a:solidFill>
                <a:srgbClr val="000000"/>
              </a:solidFill>
            </a:endParaRPr>
          </a:p>
        </p:txBody>
      </p:sp>
    </p:spTree>
  </p:cSld>
  <p:clrMap bg1="lt1" tx1="dk1" bg2="lt2" tx2="dk2" accent1="accent1" accent2="accent2" accent3="accent3" accent4="accent4" accent5="accent5" accent6="accent6" hlink="hlink" folHlink="folHlink"/>
  <p:sldLayoutIdLst>
    <p:sldLayoutId id="2147487135" r:id="rId1"/>
    <p:sldLayoutId id="2147487069" r:id="rId2"/>
    <p:sldLayoutId id="2147487070" r:id="rId3"/>
    <p:sldLayoutId id="2147487071" r:id="rId4"/>
    <p:sldLayoutId id="2147487072" r:id="rId5"/>
  </p:sldLayoutIdLst>
  <p:txStyles>
    <p:titleStyle>
      <a:lvl1pPr algn="l" defTabSz="449263" rtl="0" eaLnBrk="0" fontAlgn="base" hangingPunct="0">
        <a:lnSpc>
          <a:spcPct val="90000"/>
        </a:lnSpc>
        <a:spcBef>
          <a:spcPct val="0"/>
        </a:spcBef>
        <a:spcAft>
          <a:spcPct val="0"/>
        </a:spcAft>
        <a:buClr>
          <a:srgbClr val="000000"/>
        </a:buClr>
        <a:buSzPct val="100000"/>
        <a:buFont typeface="Times New Roman" pitchFamily="18" charset="0"/>
        <a:defRPr lang="en-GB" sz="2400" b="1" dirty="0">
          <a:solidFill>
            <a:srgbClr val="003E7E"/>
          </a:solidFill>
          <a:latin typeface="+mj-lt"/>
          <a:ea typeface="+mj-ea"/>
          <a:cs typeface="+mj-cs"/>
        </a:defRPr>
      </a:lvl1pPr>
      <a:lvl2pPr algn="l" defTabSz="449263" rtl="0" eaLnBrk="0" fontAlgn="base" hangingPunct="0">
        <a:lnSpc>
          <a:spcPct val="90000"/>
        </a:lnSpc>
        <a:spcBef>
          <a:spcPct val="0"/>
        </a:spcBef>
        <a:spcAft>
          <a:spcPct val="0"/>
        </a:spcAft>
        <a:buClr>
          <a:srgbClr val="000000"/>
        </a:buClr>
        <a:buSzPct val="100000"/>
        <a:buFont typeface="Times New Roman" pitchFamily="18" charset="0"/>
        <a:defRPr sz="2400" b="1">
          <a:solidFill>
            <a:srgbClr val="003E7E"/>
          </a:solidFill>
          <a:latin typeface="Calibri" pitchFamily="32" charset="0"/>
          <a:ea typeface="DejaVu Sans" charset="0"/>
          <a:cs typeface="DejaVu Sans" charset="0"/>
        </a:defRPr>
      </a:lvl2pPr>
      <a:lvl3pPr algn="l" defTabSz="449263" rtl="0" eaLnBrk="0" fontAlgn="base" hangingPunct="0">
        <a:lnSpc>
          <a:spcPct val="90000"/>
        </a:lnSpc>
        <a:spcBef>
          <a:spcPct val="0"/>
        </a:spcBef>
        <a:spcAft>
          <a:spcPct val="0"/>
        </a:spcAft>
        <a:buClr>
          <a:srgbClr val="000000"/>
        </a:buClr>
        <a:buSzPct val="100000"/>
        <a:buFont typeface="Times New Roman" pitchFamily="18" charset="0"/>
        <a:defRPr sz="2400" b="1">
          <a:solidFill>
            <a:srgbClr val="003E7E"/>
          </a:solidFill>
          <a:latin typeface="Calibri" pitchFamily="32" charset="0"/>
          <a:ea typeface="DejaVu Sans" charset="0"/>
          <a:cs typeface="DejaVu Sans" charset="0"/>
        </a:defRPr>
      </a:lvl3pPr>
      <a:lvl4pPr algn="l" defTabSz="449263" rtl="0" eaLnBrk="0" fontAlgn="base" hangingPunct="0">
        <a:lnSpc>
          <a:spcPct val="90000"/>
        </a:lnSpc>
        <a:spcBef>
          <a:spcPct val="0"/>
        </a:spcBef>
        <a:spcAft>
          <a:spcPct val="0"/>
        </a:spcAft>
        <a:buClr>
          <a:srgbClr val="000000"/>
        </a:buClr>
        <a:buSzPct val="100000"/>
        <a:buFont typeface="Times New Roman" pitchFamily="18" charset="0"/>
        <a:defRPr sz="2400" b="1">
          <a:solidFill>
            <a:srgbClr val="003E7E"/>
          </a:solidFill>
          <a:latin typeface="Calibri" pitchFamily="32" charset="0"/>
          <a:ea typeface="DejaVu Sans" charset="0"/>
          <a:cs typeface="DejaVu Sans" charset="0"/>
        </a:defRPr>
      </a:lvl4pPr>
      <a:lvl5pPr algn="l" defTabSz="449263" rtl="0" eaLnBrk="0" fontAlgn="base" hangingPunct="0">
        <a:lnSpc>
          <a:spcPct val="90000"/>
        </a:lnSpc>
        <a:spcBef>
          <a:spcPct val="0"/>
        </a:spcBef>
        <a:spcAft>
          <a:spcPct val="0"/>
        </a:spcAft>
        <a:buClr>
          <a:srgbClr val="000000"/>
        </a:buClr>
        <a:buSzPct val="100000"/>
        <a:buFont typeface="Times New Roman" pitchFamily="18" charset="0"/>
        <a:defRPr sz="2400" b="1">
          <a:solidFill>
            <a:srgbClr val="003E7E"/>
          </a:solidFill>
          <a:latin typeface="Calibri" pitchFamily="32" charset="0"/>
          <a:ea typeface="DejaVu Sans" charset="0"/>
          <a:cs typeface="DejaVu Sans" charset="0"/>
        </a:defRPr>
      </a:lvl5pPr>
      <a:lvl6pPr marL="25146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2400" b="1">
          <a:solidFill>
            <a:srgbClr val="00B0F0"/>
          </a:solidFill>
          <a:latin typeface="Calibri" pitchFamily="32" charset="0"/>
          <a:ea typeface="DejaVu Sans" charset="0"/>
          <a:cs typeface="DejaVu Sans" charset="0"/>
        </a:defRPr>
      </a:lvl6pPr>
      <a:lvl7pPr marL="29718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2400" b="1">
          <a:solidFill>
            <a:srgbClr val="00B0F0"/>
          </a:solidFill>
          <a:latin typeface="Calibri" pitchFamily="32" charset="0"/>
          <a:ea typeface="DejaVu Sans" charset="0"/>
          <a:cs typeface="DejaVu Sans" charset="0"/>
        </a:defRPr>
      </a:lvl7pPr>
      <a:lvl8pPr marL="34290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2400" b="1">
          <a:solidFill>
            <a:srgbClr val="00B0F0"/>
          </a:solidFill>
          <a:latin typeface="Calibri" pitchFamily="32" charset="0"/>
          <a:ea typeface="DejaVu Sans" charset="0"/>
          <a:cs typeface="DejaVu Sans" charset="0"/>
        </a:defRPr>
      </a:lvl8pPr>
      <a:lvl9pPr marL="38862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2400" b="1">
          <a:solidFill>
            <a:srgbClr val="00B0F0"/>
          </a:solidFill>
          <a:latin typeface="Calibri" pitchFamily="32" charset="0"/>
          <a:ea typeface="DejaVu Sans" charset="0"/>
          <a:cs typeface="DejaVu Sans" charset="0"/>
        </a:defRPr>
      </a:lvl9pPr>
    </p:titleStyle>
    <p:bodyStyle>
      <a:lvl1pPr marL="342900" indent="-342900" algn="l" defTabSz="449263" rtl="0" eaLnBrk="0" fontAlgn="base" hangingPunct="0">
        <a:spcBef>
          <a:spcPct val="0"/>
        </a:spcBef>
        <a:spcAft>
          <a:spcPts val="750"/>
        </a:spcAft>
        <a:buClr>
          <a:srgbClr val="000000"/>
        </a:buClr>
        <a:buSzPct val="100000"/>
        <a:buFont typeface="Times New Roman" pitchFamily="18" charset="0"/>
        <a:defRPr sz="2000">
          <a:solidFill>
            <a:srgbClr val="000000"/>
          </a:solidFill>
          <a:latin typeface="+mn-lt"/>
          <a:ea typeface="+mn-ea"/>
          <a:cs typeface="+mn-cs"/>
        </a:defRPr>
      </a:lvl1pPr>
      <a:lvl2pPr marL="742950" indent="-285750" algn="l" defTabSz="449263" rtl="0" eaLnBrk="0" fontAlgn="base" hangingPunct="0">
        <a:spcBef>
          <a:spcPct val="0"/>
        </a:spcBef>
        <a:spcAft>
          <a:spcPts val="675"/>
        </a:spcAft>
        <a:buClr>
          <a:srgbClr val="000000"/>
        </a:buClr>
        <a:buSzPct val="100000"/>
        <a:buFont typeface="Times New Roman" pitchFamily="18" charset="0"/>
        <a:defRPr>
          <a:solidFill>
            <a:srgbClr val="000000"/>
          </a:solidFill>
          <a:latin typeface="+mn-lt"/>
          <a:ea typeface="+mn-ea"/>
          <a:cs typeface="+mn-cs"/>
        </a:defRPr>
      </a:lvl2pPr>
      <a:lvl3pPr marL="1143000" indent="-228600" algn="l" defTabSz="449263" rtl="0" eaLnBrk="0" fontAlgn="base" hangingPunct="0">
        <a:spcBef>
          <a:spcPct val="0"/>
        </a:spcBef>
        <a:spcAft>
          <a:spcPts val="600"/>
        </a:spcAft>
        <a:buClr>
          <a:srgbClr val="000000"/>
        </a:buClr>
        <a:buSzPct val="100000"/>
        <a:buFont typeface="Times New Roman" pitchFamily="18" charset="0"/>
        <a:defRPr sz="1600">
          <a:solidFill>
            <a:srgbClr val="000000"/>
          </a:solidFill>
          <a:latin typeface="+mn-lt"/>
          <a:ea typeface="+mn-ea"/>
          <a:cs typeface="+mn-cs"/>
        </a:defRPr>
      </a:lvl3pPr>
      <a:lvl4pPr marL="1600200" indent="-228600" algn="l" defTabSz="449263" rtl="0" eaLnBrk="0" fontAlgn="base" hangingPunct="0">
        <a:spcBef>
          <a:spcPct val="0"/>
        </a:spcBef>
        <a:spcAft>
          <a:spcPts val="525"/>
        </a:spcAft>
        <a:buClr>
          <a:srgbClr val="000000"/>
        </a:buClr>
        <a:buSzPct val="100000"/>
        <a:buFont typeface="Times New Roman" pitchFamily="18" charset="0"/>
        <a:defRPr sz="1400">
          <a:solidFill>
            <a:srgbClr val="000000"/>
          </a:solidFill>
          <a:latin typeface="+mn-lt"/>
          <a:ea typeface="+mn-ea"/>
          <a:cs typeface="+mn-cs"/>
        </a:defRPr>
      </a:lvl4pPr>
      <a:lvl5pPr marL="2057400" indent="-228600" algn="l" defTabSz="449263" rtl="0" eaLnBrk="0" fontAlgn="base" hangingPunct="0">
        <a:spcBef>
          <a:spcPct val="0"/>
        </a:spcBef>
        <a:spcAft>
          <a:spcPts val="450"/>
        </a:spcAft>
        <a:buClr>
          <a:srgbClr val="000000"/>
        </a:buClr>
        <a:buSzPct val="100000"/>
        <a:buFont typeface="Times New Roman" pitchFamily="18" charset="0"/>
        <a:defRPr sz="1200">
          <a:solidFill>
            <a:srgbClr val="000000"/>
          </a:solidFill>
          <a:latin typeface="+mn-lt"/>
          <a:ea typeface="+mn-ea"/>
          <a:cs typeface="+mn-cs"/>
        </a:defRPr>
      </a:lvl5pPr>
      <a:lvl6pPr marL="2514600" indent="-228600" algn="l" defTabSz="449263" rtl="0" eaLnBrk="0" fontAlgn="base" hangingPunct="0">
        <a:spcBef>
          <a:spcPct val="0"/>
        </a:spcBef>
        <a:spcAft>
          <a:spcPts val="450"/>
        </a:spcAft>
        <a:buClr>
          <a:srgbClr val="000000"/>
        </a:buClr>
        <a:buSzPct val="100000"/>
        <a:buFont typeface="Times New Roman" pitchFamily="16" charset="0"/>
        <a:defRPr sz="1200">
          <a:solidFill>
            <a:srgbClr val="000000"/>
          </a:solidFill>
          <a:latin typeface="+mn-lt"/>
          <a:ea typeface="+mn-ea"/>
          <a:cs typeface="+mn-cs"/>
        </a:defRPr>
      </a:lvl6pPr>
      <a:lvl7pPr marL="2971800" indent="-228600" algn="l" defTabSz="449263" rtl="0" eaLnBrk="0" fontAlgn="base" hangingPunct="0">
        <a:spcBef>
          <a:spcPct val="0"/>
        </a:spcBef>
        <a:spcAft>
          <a:spcPts val="450"/>
        </a:spcAft>
        <a:buClr>
          <a:srgbClr val="000000"/>
        </a:buClr>
        <a:buSzPct val="100000"/>
        <a:buFont typeface="Times New Roman" pitchFamily="16" charset="0"/>
        <a:defRPr sz="1200">
          <a:solidFill>
            <a:srgbClr val="000000"/>
          </a:solidFill>
          <a:latin typeface="+mn-lt"/>
          <a:ea typeface="+mn-ea"/>
          <a:cs typeface="+mn-cs"/>
        </a:defRPr>
      </a:lvl7pPr>
      <a:lvl8pPr marL="3429000" indent="-228600" algn="l" defTabSz="449263" rtl="0" eaLnBrk="0" fontAlgn="base" hangingPunct="0">
        <a:spcBef>
          <a:spcPct val="0"/>
        </a:spcBef>
        <a:spcAft>
          <a:spcPts val="450"/>
        </a:spcAft>
        <a:buClr>
          <a:srgbClr val="000000"/>
        </a:buClr>
        <a:buSzPct val="100000"/>
        <a:buFont typeface="Times New Roman" pitchFamily="16" charset="0"/>
        <a:defRPr sz="1200">
          <a:solidFill>
            <a:srgbClr val="000000"/>
          </a:solidFill>
          <a:latin typeface="+mn-lt"/>
          <a:ea typeface="+mn-ea"/>
          <a:cs typeface="+mn-cs"/>
        </a:defRPr>
      </a:lvl8pPr>
      <a:lvl9pPr marL="3886200" indent="-228600" algn="l" defTabSz="449263" rtl="0" eaLnBrk="0" fontAlgn="base" hangingPunct="0">
        <a:spcBef>
          <a:spcPct val="0"/>
        </a:spcBef>
        <a:spcAft>
          <a:spcPts val="450"/>
        </a:spcAft>
        <a:buClr>
          <a:srgbClr val="000000"/>
        </a:buClr>
        <a:buSzPct val="100000"/>
        <a:buFont typeface="Times New Roman" pitchFamily="16" charset="0"/>
        <a:defRPr sz="1200">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body" idx="1"/>
          </p:nvPr>
        </p:nvSpPr>
        <p:spPr bwMode="auto">
          <a:xfrm>
            <a:off x="547688" y="1266825"/>
            <a:ext cx="7219950" cy="4038600"/>
          </a:xfrm>
          <a:prstGeom prst="rect">
            <a:avLst/>
          </a:prstGeom>
          <a:noFill/>
          <a:ln w="12700">
            <a:noFill/>
            <a:miter lim="800000"/>
            <a:headEnd/>
            <a:tailEnd/>
          </a:ln>
        </p:spPr>
        <p:txBody>
          <a:bodyPr vert="horz" wrap="square" lIns="0"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6147" name="Rectangle 3"/>
          <p:cNvSpPr>
            <a:spLocks noGrp="1" noChangeArrowheads="1"/>
          </p:cNvSpPr>
          <p:nvPr>
            <p:ph type="title"/>
          </p:nvPr>
        </p:nvSpPr>
        <p:spPr bwMode="auto">
          <a:xfrm>
            <a:off x="539750" y="155575"/>
            <a:ext cx="8823325" cy="354013"/>
          </a:xfrm>
          <a:prstGeom prst="rect">
            <a:avLst/>
          </a:prstGeom>
          <a:noFill/>
          <a:ln w="12700">
            <a:noFill/>
            <a:miter lim="800000"/>
            <a:headEnd/>
            <a:tailEnd/>
          </a:ln>
        </p:spPr>
        <p:txBody>
          <a:bodyPr vert="horz" wrap="square" lIns="0" tIns="44450" rIns="90488" bIns="44450" numCol="1" anchor="ctr" anchorCtr="0" compatLnSpc="1">
            <a:prstTxWarp prst="textNoShape">
              <a:avLst/>
            </a:prstTxWarp>
          </a:bodyPr>
          <a:lstStyle/>
          <a:p>
            <a:pPr lvl="0"/>
            <a:r>
              <a:rPr lang="en-US" smtClean="0"/>
              <a:t>Click to edit Master title style</a:t>
            </a:r>
            <a:endParaRPr lang="en-GB" smtClean="0"/>
          </a:p>
        </p:txBody>
      </p:sp>
      <p:sp>
        <p:nvSpPr>
          <p:cNvPr id="6148" name="Text Box 12"/>
          <p:cNvSpPr txBox="1">
            <a:spLocks noChangeArrowheads="1"/>
          </p:cNvSpPr>
          <p:nvPr/>
        </p:nvSpPr>
        <p:spPr bwMode="auto">
          <a:xfrm>
            <a:off x="506413" y="6626225"/>
            <a:ext cx="2690812" cy="214313"/>
          </a:xfrm>
          <a:prstGeom prst="rect">
            <a:avLst/>
          </a:prstGeom>
          <a:noFill/>
          <a:ln w="9525">
            <a:noFill/>
            <a:miter lim="800000"/>
            <a:headEnd/>
            <a:tailEnd/>
          </a:ln>
        </p:spPr>
        <p:txBody>
          <a:bodyPr lIns="30676" tIns="30676" rIns="30676" bIns="30676">
            <a:spAutoFit/>
          </a:bodyPr>
          <a:lstStyle/>
          <a:p>
            <a:pPr eaLnBrk="0" hangingPunct="0"/>
            <a:r>
              <a:rPr lang="en-US" sz="1000">
                <a:solidFill>
                  <a:srgbClr val="003E7E"/>
                </a:solidFill>
                <a:latin typeface="JIMREG"/>
                <a:cs typeface="Times New Roman" pitchFamily="18" charset="0"/>
              </a:rPr>
              <a:t>© 2012 Department Science and Technology</a:t>
            </a:r>
          </a:p>
        </p:txBody>
      </p:sp>
      <p:sp>
        <p:nvSpPr>
          <p:cNvPr id="12" name="Rectangle 11"/>
          <p:cNvSpPr/>
          <p:nvPr/>
        </p:nvSpPr>
        <p:spPr>
          <a:xfrm>
            <a:off x="415925" y="6650038"/>
            <a:ext cx="9490075" cy="152400"/>
          </a:xfrm>
          <a:prstGeom prst="rect">
            <a:avLst/>
          </a:prstGeom>
        </p:spPr>
        <p:txBody>
          <a:bodyPr lIns="0" tIns="0" rIns="0" bIns="0">
            <a:spAutoFit/>
          </a:bodyPr>
          <a:lstStyle/>
          <a:p>
            <a:pPr algn="ctr" eaLnBrk="0" hangingPunct="0">
              <a:defRPr/>
            </a:pPr>
            <a:r>
              <a:rPr lang="en-GB" sz="1000" cap="small" dirty="0">
                <a:solidFill>
                  <a:srgbClr val="003E7E"/>
                </a:solidFill>
                <a:latin typeface="JIMREG" pitchFamily="2" charset="0"/>
                <a:cs typeface="Times New Roman" pitchFamily="18" charset="0"/>
              </a:rPr>
              <a:t>Confidential</a:t>
            </a:r>
          </a:p>
        </p:txBody>
      </p:sp>
      <p:sp>
        <p:nvSpPr>
          <p:cNvPr id="6150" name="Oval 4"/>
          <p:cNvSpPr>
            <a:spLocks noChangeArrowheads="1"/>
          </p:cNvSpPr>
          <p:nvPr/>
        </p:nvSpPr>
        <p:spPr bwMode="auto">
          <a:xfrm flipH="1">
            <a:off x="9458325" y="6381750"/>
            <a:ext cx="452438" cy="482600"/>
          </a:xfrm>
          <a:prstGeom prst="rtTriangle">
            <a:avLst/>
          </a:prstGeom>
          <a:solidFill>
            <a:srgbClr val="003E7E"/>
          </a:solidFill>
          <a:ln w="12700" algn="ctr">
            <a:noFill/>
            <a:miter lim="800000"/>
            <a:headEnd/>
            <a:tailEnd/>
          </a:ln>
        </p:spPr>
        <p:txBody>
          <a:bodyPr wrap="none" lIns="77925" tIns="38963" rIns="77925" bIns="38963" anchor="ctr"/>
          <a:lstStyle/>
          <a:p>
            <a:pPr algn="ctr" eaLnBrk="0" hangingPunct="0"/>
            <a:endParaRPr lang="en-GB">
              <a:solidFill>
                <a:srgbClr val="000000"/>
              </a:solidFill>
            </a:endParaRPr>
          </a:p>
        </p:txBody>
      </p:sp>
      <p:sp>
        <p:nvSpPr>
          <p:cNvPr id="6151" name="Text Box 5"/>
          <p:cNvSpPr txBox="1">
            <a:spLocks noChangeArrowheads="1"/>
          </p:cNvSpPr>
          <p:nvPr/>
        </p:nvSpPr>
        <p:spPr bwMode="auto">
          <a:xfrm>
            <a:off x="9556750" y="6597650"/>
            <a:ext cx="352425" cy="217488"/>
          </a:xfrm>
          <a:prstGeom prst="rect">
            <a:avLst/>
          </a:prstGeom>
          <a:noFill/>
          <a:ln w="9525">
            <a:noFill/>
            <a:miter lim="800000"/>
            <a:headEnd/>
            <a:tailEnd/>
          </a:ln>
        </p:spPr>
        <p:txBody>
          <a:bodyPr lIns="77925" tIns="38963" rIns="77925" bIns="38963">
            <a:spAutoFit/>
          </a:bodyPr>
          <a:lstStyle/>
          <a:p>
            <a:pPr algn="r">
              <a:spcBef>
                <a:spcPct val="50000"/>
              </a:spcBef>
            </a:pPr>
            <a:fld id="{12002DFB-CDC2-423E-8191-081EE64E6C1C}" type="slidenum">
              <a:rPr lang="en-GB" sz="900">
                <a:solidFill>
                  <a:srgbClr val="FFFFFF"/>
                </a:solidFill>
                <a:latin typeface="Arial" charset="0"/>
              </a:rPr>
              <a:pPr algn="r">
                <a:spcBef>
                  <a:spcPct val="50000"/>
                </a:spcBef>
              </a:pPr>
              <a:t>‹#›</a:t>
            </a:fld>
            <a:endParaRPr lang="en-GB" sz="900">
              <a:solidFill>
                <a:srgbClr val="FFFFFF"/>
              </a:solidFill>
              <a:latin typeface="Arial" charset="0"/>
            </a:endParaRPr>
          </a:p>
        </p:txBody>
      </p:sp>
      <p:sp>
        <p:nvSpPr>
          <p:cNvPr id="6152" name="Rectangle 2"/>
          <p:cNvSpPr>
            <a:spLocks noChangeArrowheads="1"/>
          </p:cNvSpPr>
          <p:nvPr/>
        </p:nvSpPr>
        <p:spPr bwMode="auto">
          <a:xfrm flipH="1">
            <a:off x="-46038" y="0"/>
            <a:ext cx="103188" cy="6858000"/>
          </a:xfrm>
          <a:prstGeom prst="rect">
            <a:avLst/>
          </a:prstGeom>
          <a:solidFill>
            <a:srgbClr val="003E7E"/>
          </a:solidFill>
          <a:ln w="12700">
            <a:noFill/>
            <a:miter lim="800000"/>
            <a:headEnd/>
            <a:tailEnd/>
          </a:ln>
        </p:spPr>
        <p:txBody>
          <a:bodyPr wrap="none" lIns="77925" tIns="38963" rIns="77925" bIns="38963" anchor="ctr"/>
          <a:lstStyle/>
          <a:p>
            <a:pPr algn="ctr" eaLnBrk="0" hangingPunct="0"/>
            <a:endParaRPr lang="en-GB">
              <a:solidFill>
                <a:srgbClr val="000000"/>
              </a:solidFill>
            </a:endParaRPr>
          </a:p>
        </p:txBody>
      </p:sp>
    </p:spTree>
  </p:cSld>
  <p:clrMap bg1="lt1" tx1="dk1" bg2="lt2" tx2="dk2" accent1="accent1" accent2="accent2" accent3="accent3" accent4="accent4" accent5="accent5" accent6="accent6" hlink="hlink" folHlink="folHlink"/>
  <p:sldLayoutIdLst>
    <p:sldLayoutId id="2147487136" r:id="rId1"/>
    <p:sldLayoutId id="2147487073" r:id="rId2"/>
    <p:sldLayoutId id="2147487074" r:id="rId3"/>
    <p:sldLayoutId id="2147487075" r:id="rId4"/>
    <p:sldLayoutId id="2147487076" r:id="rId5"/>
    <p:sldLayoutId id="2147487077" r:id="rId6"/>
    <p:sldLayoutId id="2147487078" r:id="rId7"/>
    <p:sldLayoutId id="2147487079" r:id="rId8"/>
    <p:sldLayoutId id="2147487080" r:id="rId9"/>
    <p:sldLayoutId id="2147487081" r:id="rId10"/>
  </p:sldLayoutIdLst>
  <p:transition xmlns:p14="http://schemas.microsoft.com/office/powerpoint/2010/main">
    <p:wipe dir="r"/>
  </p:transition>
  <p:txStyles>
    <p:titleStyle>
      <a:lvl1pPr algn="l" rtl="0" eaLnBrk="0" fontAlgn="base" hangingPunct="0">
        <a:lnSpc>
          <a:spcPct val="90000"/>
        </a:lnSpc>
        <a:spcBef>
          <a:spcPct val="0"/>
        </a:spcBef>
        <a:spcAft>
          <a:spcPct val="0"/>
        </a:spcAft>
        <a:defRPr lang="en-GB" sz="2400" b="1" dirty="0">
          <a:solidFill>
            <a:srgbClr val="003E7E"/>
          </a:solidFill>
          <a:latin typeface="Calibri" pitchFamily="34" charset="0"/>
          <a:ea typeface="+mj-ea"/>
          <a:cs typeface="Calibri" pitchFamily="34" charset="0"/>
        </a:defRPr>
      </a:lvl1pPr>
      <a:lvl2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2pPr>
      <a:lvl3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3pPr>
      <a:lvl4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4pPr>
      <a:lvl5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5pPr>
      <a:lvl6pPr marL="457200" algn="l" rtl="0" eaLnBrk="1" fontAlgn="base" hangingPunct="1">
        <a:lnSpc>
          <a:spcPct val="90000"/>
        </a:lnSpc>
        <a:spcBef>
          <a:spcPct val="0"/>
        </a:spcBef>
        <a:spcAft>
          <a:spcPct val="0"/>
        </a:spcAft>
        <a:defRPr sz="3400">
          <a:solidFill>
            <a:srgbClr val="003399"/>
          </a:solidFill>
          <a:latin typeface="Arial" charset="0"/>
        </a:defRPr>
      </a:lvl6pPr>
      <a:lvl7pPr marL="914400" algn="l" rtl="0" eaLnBrk="1" fontAlgn="base" hangingPunct="1">
        <a:lnSpc>
          <a:spcPct val="90000"/>
        </a:lnSpc>
        <a:spcBef>
          <a:spcPct val="0"/>
        </a:spcBef>
        <a:spcAft>
          <a:spcPct val="0"/>
        </a:spcAft>
        <a:defRPr sz="3400">
          <a:solidFill>
            <a:srgbClr val="003399"/>
          </a:solidFill>
          <a:latin typeface="Arial" charset="0"/>
        </a:defRPr>
      </a:lvl7pPr>
      <a:lvl8pPr marL="1371600" algn="l" rtl="0" eaLnBrk="1" fontAlgn="base" hangingPunct="1">
        <a:lnSpc>
          <a:spcPct val="90000"/>
        </a:lnSpc>
        <a:spcBef>
          <a:spcPct val="0"/>
        </a:spcBef>
        <a:spcAft>
          <a:spcPct val="0"/>
        </a:spcAft>
        <a:defRPr sz="3400">
          <a:solidFill>
            <a:srgbClr val="003399"/>
          </a:solidFill>
          <a:latin typeface="Arial" charset="0"/>
        </a:defRPr>
      </a:lvl8pPr>
      <a:lvl9pPr marL="1828800" algn="l" rtl="0" eaLnBrk="1" fontAlgn="base" hangingPunct="1">
        <a:lnSpc>
          <a:spcPct val="90000"/>
        </a:lnSpc>
        <a:spcBef>
          <a:spcPct val="0"/>
        </a:spcBef>
        <a:spcAft>
          <a:spcPct val="0"/>
        </a:spcAft>
        <a:defRPr sz="3400">
          <a:solidFill>
            <a:srgbClr val="003399"/>
          </a:solidFill>
          <a:latin typeface="Arial" charset="0"/>
        </a:defRPr>
      </a:lvl9pPr>
    </p:titleStyle>
    <p:bodyStyle>
      <a:lvl1pPr marL="342900" indent="-342900" algn="l" rtl="0" eaLnBrk="0" fontAlgn="base" hangingPunct="0">
        <a:spcBef>
          <a:spcPct val="0"/>
        </a:spcBef>
        <a:spcAft>
          <a:spcPct val="30000"/>
        </a:spcAft>
        <a:buClr>
          <a:srgbClr val="003E7E"/>
        </a:buClr>
        <a:buFont typeface="Wingdings 3" pitchFamily="18" charset="2"/>
        <a:buChar char=""/>
        <a:defRPr sz="2000">
          <a:solidFill>
            <a:schemeClr val="tx1"/>
          </a:solidFill>
          <a:latin typeface="Calibri" pitchFamily="34" charset="0"/>
          <a:ea typeface="+mn-ea"/>
          <a:cs typeface="+mn-cs"/>
        </a:defRPr>
      </a:lvl1pPr>
      <a:lvl2pPr marL="742950" indent="-285750" algn="l" rtl="0" eaLnBrk="0" fontAlgn="base" hangingPunct="0">
        <a:spcBef>
          <a:spcPct val="0"/>
        </a:spcBef>
        <a:spcAft>
          <a:spcPct val="30000"/>
        </a:spcAft>
        <a:buChar char="–"/>
        <a:defRPr>
          <a:solidFill>
            <a:schemeClr val="tx1"/>
          </a:solidFill>
          <a:latin typeface="Calibri" pitchFamily="34" charset="0"/>
        </a:defRPr>
      </a:lvl2pPr>
      <a:lvl3pPr marL="1143000" indent="-228600" algn="l" rtl="0" eaLnBrk="0" fontAlgn="base" hangingPunct="0">
        <a:spcBef>
          <a:spcPct val="0"/>
        </a:spcBef>
        <a:spcAft>
          <a:spcPct val="30000"/>
        </a:spcAft>
        <a:buChar char="•"/>
        <a:defRPr sz="1600">
          <a:solidFill>
            <a:schemeClr val="tx1"/>
          </a:solidFill>
          <a:latin typeface="Calibri" pitchFamily="34" charset="0"/>
        </a:defRPr>
      </a:lvl3pPr>
      <a:lvl4pPr marL="1600200" indent="-228600" algn="l" rtl="0" eaLnBrk="0" fontAlgn="base" hangingPunct="0">
        <a:spcBef>
          <a:spcPct val="0"/>
        </a:spcBef>
        <a:spcAft>
          <a:spcPct val="30000"/>
        </a:spcAft>
        <a:buChar char="–"/>
        <a:defRPr sz="1400">
          <a:solidFill>
            <a:schemeClr val="tx1"/>
          </a:solidFill>
          <a:latin typeface="Calibri" pitchFamily="34" charset="0"/>
        </a:defRPr>
      </a:lvl4pPr>
      <a:lvl5pPr marL="2057400" indent="-228600" algn="l" rtl="0" eaLnBrk="0" fontAlgn="base" hangingPunct="0">
        <a:spcBef>
          <a:spcPct val="0"/>
        </a:spcBef>
        <a:spcAft>
          <a:spcPct val="30000"/>
        </a:spcAft>
        <a:buChar char="»"/>
        <a:defRPr sz="1200">
          <a:solidFill>
            <a:schemeClr val="tx1"/>
          </a:solidFill>
          <a:latin typeface="Calibri" pitchFamily="34" charset="0"/>
        </a:defRPr>
      </a:lvl5pPr>
      <a:lvl6pPr marL="2514600" indent="-228600" algn="l" rtl="0" eaLnBrk="1" fontAlgn="base" hangingPunct="1">
        <a:spcBef>
          <a:spcPct val="0"/>
        </a:spcBef>
        <a:spcAft>
          <a:spcPct val="30000"/>
        </a:spcAft>
        <a:buChar char="»"/>
        <a:defRPr sz="1400">
          <a:solidFill>
            <a:schemeClr val="tx1"/>
          </a:solidFill>
          <a:latin typeface="+mn-lt"/>
        </a:defRPr>
      </a:lvl6pPr>
      <a:lvl7pPr marL="2971800" indent="-228600" algn="l" rtl="0" eaLnBrk="1" fontAlgn="base" hangingPunct="1">
        <a:spcBef>
          <a:spcPct val="0"/>
        </a:spcBef>
        <a:spcAft>
          <a:spcPct val="30000"/>
        </a:spcAft>
        <a:buChar char="»"/>
        <a:defRPr sz="1400">
          <a:solidFill>
            <a:schemeClr val="tx1"/>
          </a:solidFill>
          <a:latin typeface="+mn-lt"/>
        </a:defRPr>
      </a:lvl7pPr>
      <a:lvl8pPr marL="3429000" indent="-228600" algn="l" rtl="0" eaLnBrk="1" fontAlgn="base" hangingPunct="1">
        <a:spcBef>
          <a:spcPct val="0"/>
        </a:spcBef>
        <a:spcAft>
          <a:spcPct val="30000"/>
        </a:spcAft>
        <a:buChar char="»"/>
        <a:defRPr sz="1400">
          <a:solidFill>
            <a:schemeClr val="tx1"/>
          </a:solidFill>
          <a:latin typeface="+mn-lt"/>
        </a:defRPr>
      </a:lvl8pPr>
      <a:lvl9pPr marL="3886200" indent="-228600" algn="l" rtl="0" eaLnBrk="1" fontAlgn="base" hangingPunct="1">
        <a:spcBef>
          <a:spcPct val="0"/>
        </a:spcBef>
        <a:spcAft>
          <a:spcPct val="3000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bwMode="auto">
          <a:xfrm>
            <a:off x="547688" y="1266825"/>
            <a:ext cx="7219950" cy="4038600"/>
          </a:xfrm>
          <a:prstGeom prst="rect">
            <a:avLst/>
          </a:prstGeom>
          <a:noFill/>
          <a:ln w="12700">
            <a:noFill/>
            <a:miter lim="800000"/>
            <a:headEnd/>
            <a:tailEnd/>
          </a:ln>
        </p:spPr>
        <p:txBody>
          <a:bodyPr vert="horz" wrap="square" lIns="0"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7171" name="Rectangle 3"/>
          <p:cNvSpPr>
            <a:spLocks noGrp="1" noChangeArrowheads="1"/>
          </p:cNvSpPr>
          <p:nvPr>
            <p:ph type="title"/>
          </p:nvPr>
        </p:nvSpPr>
        <p:spPr bwMode="auto">
          <a:xfrm>
            <a:off x="539750" y="155575"/>
            <a:ext cx="8823325" cy="354013"/>
          </a:xfrm>
          <a:prstGeom prst="rect">
            <a:avLst/>
          </a:prstGeom>
          <a:noFill/>
          <a:ln w="12700">
            <a:noFill/>
            <a:miter lim="800000"/>
            <a:headEnd/>
            <a:tailEnd/>
          </a:ln>
        </p:spPr>
        <p:txBody>
          <a:bodyPr vert="horz" wrap="square" lIns="0" tIns="44450" rIns="90488" bIns="44450" numCol="1" anchor="ctr" anchorCtr="0" compatLnSpc="1">
            <a:prstTxWarp prst="textNoShape">
              <a:avLst/>
            </a:prstTxWarp>
          </a:bodyPr>
          <a:lstStyle/>
          <a:p>
            <a:pPr lvl="0"/>
            <a:r>
              <a:rPr lang="en-US" smtClean="0"/>
              <a:t>Click to edit Master title style</a:t>
            </a:r>
            <a:endParaRPr lang="en-GB" smtClean="0"/>
          </a:p>
        </p:txBody>
      </p:sp>
      <p:sp>
        <p:nvSpPr>
          <p:cNvPr id="7172" name="Text Box 12"/>
          <p:cNvSpPr txBox="1">
            <a:spLocks noChangeArrowheads="1"/>
          </p:cNvSpPr>
          <p:nvPr/>
        </p:nvSpPr>
        <p:spPr bwMode="auto">
          <a:xfrm>
            <a:off x="506413" y="6626225"/>
            <a:ext cx="2690812" cy="214313"/>
          </a:xfrm>
          <a:prstGeom prst="rect">
            <a:avLst/>
          </a:prstGeom>
          <a:noFill/>
          <a:ln w="9525">
            <a:noFill/>
            <a:miter lim="800000"/>
            <a:headEnd/>
            <a:tailEnd/>
          </a:ln>
        </p:spPr>
        <p:txBody>
          <a:bodyPr lIns="30676" tIns="30676" rIns="30676" bIns="30676">
            <a:spAutoFit/>
          </a:bodyPr>
          <a:lstStyle/>
          <a:p>
            <a:pPr eaLnBrk="0" hangingPunct="0"/>
            <a:r>
              <a:rPr lang="en-US" sz="1000">
                <a:solidFill>
                  <a:srgbClr val="003E7E"/>
                </a:solidFill>
                <a:latin typeface="JIMREG"/>
                <a:cs typeface="Times New Roman" pitchFamily="18" charset="0"/>
              </a:rPr>
              <a:t>© 2012 Department Science and Technology</a:t>
            </a:r>
          </a:p>
        </p:txBody>
      </p:sp>
      <p:sp>
        <p:nvSpPr>
          <p:cNvPr id="12" name="Rectangle 11"/>
          <p:cNvSpPr/>
          <p:nvPr/>
        </p:nvSpPr>
        <p:spPr>
          <a:xfrm>
            <a:off x="415925" y="6650038"/>
            <a:ext cx="9490075" cy="152400"/>
          </a:xfrm>
          <a:prstGeom prst="rect">
            <a:avLst/>
          </a:prstGeom>
        </p:spPr>
        <p:txBody>
          <a:bodyPr lIns="0" tIns="0" rIns="0" bIns="0">
            <a:spAutoFit/>
          </a:bodyPr>
          <a:lstStyle/>
          <a:p>
            <a:pPr algn="ctr" eaLnBrk="0" hangingPunct="0">
              <a:defRPr/>
            </a:pPr>
            <a:r>
              <a:rPr lang="en-GB" sz="1000" cap="small" dirty="0">
                <a:solidFill>
                  <a:srgbClr val="003E7E"/>
                </a:solidFill>
                <a:latin typeface="JIMREG" pitchFamily="2" charset="0"/>
                <a:cs typeface="Times New Roman" pitchFamily="18" charset="0"/>
              </a:rPr>
              <a:t>Confidential</a:t>
            </a:r>
          </a:p>
        </p:txBody>
      </p:sp>
      <p:sp>
        <p:nvSpPr>
          <p:cNvPr id="7174" name="Oval 4"/>
          <p:cNvSpPr>
            <a:spLocks noChangeArrowheads="1"/>
          </p:cNvSpPr>
          <p:nvPr/>
        </p:nvSpPr>
        <p:spPr bwMode="auto">
          <a:xfrm flipH="1">
            <a:off x="9458325" y="6381750"/>
            <a:ext cx="452438" cy="482600"/>
          </a:xfrm>
          <a:prstGeom prst="rtTriangle">
            <a:avLst/>
          </a:prstGeom>
          <a:solidFill>
            <a:srgbClr val="003E7E"/>
          </a:solidFill>
          <a:ln w="12700" algn="ctr">
            <a:noFill/>
            <a:miter lim="800000"/>
            <a:headEnd/>
            <a:tailEnd/>
          </a:ln>
        </p:spPr>
        <p:txBody>
          <a:bodyPr wrap="none" lIns="77925" tIns="38963" rIns="77925" bIns="38963" anchor="ctr"/>
          <a:lstStyle/>
          <a:p>
            <a:pPr algn="ctr" eaLnBrk="0" hangingPunct="0"/>
            <a:endParaRPr lang="en-GB">
              <a:solidFill>
                <a:srgbClr val="000000"/>
              </a:solidFill>
            </a:endParaRPr>
          </a:p>
        </p:txBody>
      </p:sp>
      <p:sp>
        <p:nvSpPr>
          <p:cNvPr id="7175" name="Text Box 5"/>
          <p:cNvSpPr txBox="1">
            <a:spLocks noChangeArrowheads="1"/>
          </p:cNvSpPr>
          <p:nvPr/>
        </p:nvSpPr>
        <p:spPr bwMode="auto">
          <a:xfrm>
            <a:off x="9556750" y="6597650"/>
            <a:ext cx="352425" cy="217488"/>
          </a:xfrm>
          <a:prstGeom prst="rect">
            <a:avLst/>
          </a:prstGeom>
          <a:noFill/>
          <a:ln w="9525">
            <a:noFill/>
            <a:miter lim="800000"/>
            <a:headEnd/>
            <a:tailEnd/>
          </a:ln>
        </p:spPr>
        <p:txBody>
          <a:bodyPr lIns="77925" tIns="38963" rIns="77925" bIns="38963">
            <a:spAutoFit/>
          </a:bodyPr>
          <a:lstStyle/>
          <a:p>
            <a:pPr algn="r">
              <a:spcBef>
                <a:spcPct val="50000"/>
              </a:spcBef>
            </a:pPr>
            <a:fld id="{90216E54-C524-4112-9A03-D50E261A0057}" type="slidenum">
              <a:rPr lang="en-GB" sz="900">
                <a:solidFill>
                  <a:srgbClr val="FFFFFF"/>
                </a:solidFill>
                <a:latin typeface="Arial" charset="0"/>
              </a:rPr>
              <a:pPr algn="r">
                <a:spcBef>
                  <a:spcPct val="50000"/>
                </a:spcBef>
              </a:pPr>
              <a:t>‹#›</a:t>
            </a:fld>
            <a:endParaRPr lang="en-GB" sz="900">
              <a:solidFill>
                <a:srgbClr val="FFFFFF"/>
              </a:solidFill>
              <a:latin typeface="Arial" charset="0"/>
            </a:endParaRPr>
          </a:p>
        </p:txBody>
      </p:sp>
      <p:sp>
        <p:nvSpPr>
          <p:cNvPr id="7176" name="Rectangle 2"/>
          <p:cNvSpPr>
            <a:spLocks noChangeArrowheads="1"/>
          </p:cNvSpPr>
          <p:nvPr/>
        </p:nvSpPr>
        <p:spPr bwMode="auto">
          <a:xfrm flipH="1">
            <a:off x="-46038" y="0"/>
            <a:ext cx="103188" cy="6858000"/>
          </a:xfrm>
          <a:prstGeom prst="rect">
            <a:avLst/>
          </a:prstGeom>
          <a:solidFill>
            <a:srgbClr val="003E7E"/>
          </a:solidFill>
          <a:ln w="12700">
            <a:noFill/>
            <a:miter lim="800000"/>
            <a:headEnd/>
            <a:tailEnd/>
          </a:ln>
        </p:spPr>
        <p:txBody>
          <a:bodyPr wrap="none" lIns="77925" tIns="38963" rIns="77925" bIns="38963" anchor="ctr"/>
          <a:lstStyle/>
          <a:p>
            <a:pPr algn="ctr" eaLnBrk="0" hangingPunct="0"/>
            <a:endParaRPr lang="en-GB">
              <a:solidFill>
                <a:srgbClr val="000000"/>
              </a:solidFill>
            </a:endParaRPr>
          </a:p>
        </p:txBody>
      </p:sp>
    </p:spTree>
  </p:cSld>
  <p:clrMap bg1="lt1" tx1="dk1" bg2="lt2" tx2="dk2" accent1="accent1" accent2="accent2" accent3="accent3" accent4="accent4" accent5="accent5" accent6="accent6" hlink="hlink" folHlink="folHlink"/>
  <p:sldLayoutIdLst>
    <p:sldLayoutId id="2147487137" r:id="rId1"/>
    <p:sldLayoutId id="2147487082" r:id="rId2"/>
    <p:sldLayoutId id="2147487083" r:id="rId3"/>
    <p:sldLayoutId id="2147487084" r:id="rId4"/>
    <p:sldLayoutId id="2147487085" r:id="rId5"/>
    <p:sldLayoutId id="2147487086" r:id="rId6"/>
    <p:sldLayoutId id="2147487087" r:id="rId7"/>
    <p:sldLayoutId id="2147487088" r:id="rId8"/>
    <p:sldLayoutId id="2147487089" r:id="rId9"/>
    <p:sldLayoutId id="2147487090" r:id="rId10"/>
  </p:sldLayoutIdLst>
  <p:transition xmlns:p14="http://schemas.microsoft.com/office/powerpoint/2010/main">
    <p:wipe dir="r"/>
  </p:transition>
  <p:txStyles>
    <p:titleStyle>
      <a:lvl1pPr algn="l" rtl="0" eaLnBrk="0" fontAlgn="base" hangingPunct="0">
        <a:lnSpc>
          <a:spcPct val="90000"/>
        </a:lnSpc>
        <a:spcBef>
          <a:spcPct val="0"/>
        </a:spcBef>
        <a:spcAft>
          <a:spcPct val="0"/>
        </a:spcAft>
        <a:defRPr lang="en-GB" sz="2400" b="1" dirty="0">
          <a:solidFill>
            <a:srgbClr val="003E7E"/>
          </a:solidFill>
          <a:latin typeface="Calibri" pitchFamily="34" charset="0"/>
          <a:ea typeface="+mj-ea"/>
          <a:cs typeface="Calibri" pitchFamily="34" charset="0"/>
        </a:defRPr>
      </a:lvl1pPr>
      <a:lvl2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2pPr>
      <a:lvl3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3pPr>
      <a:lvl4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4pPr>
      <a:lvl5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5pPr>
      <a:lvl6pPr marL="457200" algn="l" rtl="0" eaLnBrk="1" fontAlgn="base" hangingPunct="1">
        <a:lnSpc>
          <a:spcPct val="90000"/>
        </a:lnSpc>
        <a:spcBef>
          <a:spcPct val="0"/>
        </a:spcBef>
        <a:spcAft>
          <a:spcPct val="0"/>
        </a:spcAft>
        <a:defRPr sz="3400">
          <a:solidFill>
            <a:srgbClr val="003399"/>
          </a:solidFill>
          <a:latin typeface="Arial" charset="0"/>
        </a:defRPr>
      </a:lvl6pPr>
      <a:lvl7pPr marL="914400" algn="l" rtl="0" eaLnBrk="1" fontAlgn="base" hangingPunct="1">
        <a:lnSpc>
          <a:spcPct val="90000"/>
        </a:lnSpc>
        <a:spcBef>
          <a:spcPct val="0"/>
        </a:spcBef>
        <a:spcAft>
          <a:spcPct val="0"/>
        </a:spcAft>
        <a:defRPr sz="3400">
          <a:solidFill>
            <a:srgbClr val="003399"/>
          </a:solidFill>
          <a:latin typeface="Arial" charset="0"/>
        </a:defRPr>
      </a:lvl7pPr>
      <a:lvl8pPr marL="1371600" algn="l" rtl="0" eaLnBrk="1" fontAlgn="base" hangingPunct="1">
        <a:lnSpc>
          <a:spcPct val="90000"/>
        </a:lnSpc>
        <a:spcBef>
          <a:spcPct val="0"/>
        </a:spcBef>
        <a:spcAft>
          <a:spcPct val="0"/>
        </a:spcAft>
        <a:defRPr sz="3400">
          <a:solidFill>
            <a:srgbClr val="003399"/>
          </a:solidFill>
          <a:latin typeface="Arial" charset="0"/>
        </a:defRPr>
      </a:lvl8pPr>
      <a:lvl9pPr marL="1828800" algn="l" rtl="0" eaLnBrk="1" fontAlgn="base" hangingPunct="1">
        <a:lnSpc>
          <a:spcPct val="90000"/>
        </a:lnSpc>
        <a:spcBef>
          <a:spcPct val="0"/>
        </a:spcBef>
        <a:spcAft>
          <a:spcPct val="0"/>
        </a:spcAft>
        <a:defRPr sz="3400">
          <a:solidFill>
            <a:srgbClr val="003399"/>
          </a:solidFill>
          <a:latin typeface="Arial" charset="0"/>
        </a:defRPr>
      </a:lvl9pPr>
    </p:titleStyle>
    <p:bodyStyle>
      <a:lvl1pPr marL="342900" indent="-342900" algn="l" rtl="0" eaLnBrk="0" fontAlgn="base" hangingPunct="0">
        <a:spcBef>
          <a:spcPct val="0"/>
        </a:spcBef>
        <a:spcAft>
          <a:spcPct val="30000"/>
        </a:spcAft>
        <a:buClr>
          <a:srgbClr val="003E7E"/>
        </a:buClr>
        <a:buFont typeface="Wingdings 3" pitchFamily="18" charset="2"/>
        <a:buChar char=""/>
        <a:defRPr sz="2000">
          <a:solidFill>
            <a:schemeClr val="tx1"/>
          </a:solidFill>
          <a:latin typeface="Calibri" pitchFamily="34" charset="0"/>
          <a:ea typeface="+mn-ea"/>
          <a:cs typeface="+mn-cs"/>
        </a:defRPr>
      </a:lvl1pPr>
      <a:lvl2pPr marL="742950" indent="-285750" algn="l" rtl="0" eaLnBrk="0" fontAlgn="base" hangingPunct="0">
        <a:spcBef>
          <a:spcPct val="0"/>
        </a:spcBef>
        <a:spcAft>
          <a:spcPct val="30000"/>
        </a:spcAft>
        <a:buChar char="–"/>
        <a:defRPr>
          <a:solidFill>
            <a:schemeClr val="tx1"/>
          </a:solidFill>
          <a:latin typeface="Calibri" pitchFamily="34" charset="0"/>
        </a:defRPr>
      </a:lvl2pPr>
      <a:lvl3pPr marL="1143000" indent="-228600" algn="l" rtl="0" eaLnBrk="0" fontAlgn="base" hangingPunct="0">
        <a:spcBef>
          <a:spcPct val="0"/>
        </a:spcBef>
        <a:spcAft>
          <a:spcPct val="30000"/>
        </a:spcAft>
        <a:buChar char="•"/>
        <a:defRPr sz="1600">
          <a:solidFill>
            <a:schemeClr val="tx1"/>
          </a:solidFill>
          <a:latin typeface="Calibri" pitchFamily="34" charset="0"/>
        </a:defRPr>
      </a:lvl3pPr>
      <a:lvl4pPr marL="1600200" indent="-228600" algn="l" rtl="0" eaLnBrk="0" fontAlgn="base" hangingPunct="0">
        <a:spcBef>
          <a:spcPct val="0"/>
        </a:spcBef>
        <a:spcAft>
          <a:spcPct val="30000"/>
        </a:spcAft>
        <a:buChar char="–"/>
        <a:defRPr sz="1400">
          <a:solidFill>
            <a:schemeClr val="tx1"/>
          </a:solidFill>
          <a:latin typeface="Calibri" pitchFamily="34" charset="0"/>
        </a:defRPr>
      </a:lvl4pPr>
      <a:lvl5pPr marL="2057400" indent="-228600" algn="l" rtl="0" eaLnBrk="0" fontAlgn="base" hangingPunct="0">
        <a:spcBef>
          <a:spcPct val="0"/>
        </a:spcBef>
        <a:spcAft>
          <a:spcPct val="30000"/>
        </a:spcAft>
        <a:buChar char="»"/>
        <a:defRPr sz="1200">
          <a:solidFill>
            <a:schemeClr val="tx1"/>
          </a:solidFill>
          <a:latin typeface="Calibri" pitchFamily="34" charset="0"/>
        </a:defRPr>
      </a:lvl5pPr>
      <a:lvl6pPr marL="2514600" indent="-228600" algn="l" rtl="0" eaLnBrk="1" fontAlgn="base" hangingPunct="1">
        <a:spcBef>
          <a:spcPct val="0"/>
        </a:spcBef>
        <a:spcAft>
          <a:spcPct val="30000"/>
        </a:spcAft>
        <a:buChar char="»"/>
        <a:defRPr sz="1400">
          <a:solidFill>
            <a:schemeClr val="tx1"/>
          </a:solidFill>
          <a:latin typeface="+mn-lt"/>
        </a:defRPr>
      </a:lvl6pPr>
      <a:lvl7pPr marL="2971800" indent="-228600" algn="l" rtl="0" eaLnBrk="1" fontAlgn="base" hangingPunct="1">
        <a:spcBef>
          <a:spcPct val="0"/>
        </a:spcBef>
        <a:spcAft>
          <a:spcPct val="30000"/>
        </a:spcAft>
        <a:buChar char="»"/>
        <a:defRPr sz="1400">
          <a:solidFill>
            <a:schemeClr val="tx1"/>
          </a:solidFill>
          <a:latin typeface="+mn-lt"/>
        </a:defRPr>
      </a:lvl7pPr>
      <a:lvl8pPr marL="3429000" indent="-228600" algn="l" rtl="0" eaLnBrk="1" fontAlgn="base" hangingPunct="1">
        <a:spcBef>
          <a:spcPct val="0"/>
        </a:spcBef>
        <a:spcAft>
          <a:spcPct val="30000"/>
        </a:spcAft>
        <a:buChar char="»"/>
        <a:defRPr sz="1400">
          <a:solidFill>
            <a:schemeClr val="tx1"/>
          </a:solidFill>
          <a:latin typeface="+mn-lt"/>
        </a:defRPr>
      </a:lvl8pPr>
      <a:lvl9pPr marL="3886200" indent="-228600" algn="l" rtl="0" eaLnBrk="1" fontAlgn="base" hangingPunct="1">
        <a:spcBef>
          <a:spcPct val="0"/>
        </a:spcBef>
        <a:spcAft>
          <a:spcPct val="3000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8194" name="Rectangle 1"/>
          <p:cNvSpPr>
            <a:spLocks noChangeArrowheads="1"/>
          </p:cNvSpPr>
          <p:nvPr/>
        </p:nvSpPr>
        <p:spPr bwMode="auto">
          <a:xfrm>
            <a:off x="7019925" y="0"/>
            <a:ext cx="2886075" cy="6858000"/>
          </a:xfrm>
          <a:prstGeom prst="rect">
            <a:avLst/>
          </a:prstGeom>
          <a:gradFill rotWithShape="0">
            <a:gsLst>
              <a:gs pos="0">
                <a:srgbClr val="61616D"/>
              </a:gs>
              <a:gs pos="100000">
                <a:srgbClr val="000000"/>
              </a:gs>
            </a:gsLst>
            <a:lin ang="5400000" scaled="1"/>
          </a:gradFill>
          <a:ln w="9525">
            <a:noFill/>
            <a:round/>
            <a:headEnd/>
            <a:tailEnd/>
          </a:ln>
        </p:spPr>
        <p:txBody>
          <a:bodyPr wrap="none" anchor="ctr"/>
          <a:lstStyle/>
          <a:p>
            <a:pPr eaLnBrk="0" hangingPunct="0">
              <a:buFont typeface="Times New Roman" pitchFamily="18" charset="0"/>
              <a:buNone/>
            </a:pPr>
            <a:endParaRPr lang="en-GB">
              <a:solidFill>
                <a:srgbClr val="000000"/>
              </a:solidFill>
            </a:endParaRPr>
          </a:p>
        </p:txBody>
      </p:sp>
      <p:sp>
        <p:nvSpPr>
          <p:cNvPr id="8195" name="Rectangle 4"/>
          <p:cNvSpPr>
            <a:spLocks noGrp="1" noChangeArrowheads="1"/>
          </p:cNvSpPr>
          <p:nvPr>
            <p:ph type="body" idx="1"/>
          </p:nvPr>
        </p:nvSpPr>
        <p:spPr bwMode="auto">
          <a:xfrm>
            <a:off x="544513" y="1268413"/>
            <a:ext cx="6367462" cy="4786312"/>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8196" name="Rectangle 5"/>
          <p:cNvSpPr>
            <a:spLocks noGrp="1" noChangeArrowheads="1"/>
          </p:cNvSpPr>
          <p:nvPr>
            <p:ph type="title"/>
          </p:nvPr>
        </p:nvSpPr>
        <p:spPr bwMode="auto">
          <a:xfrm>
            <a:off x="544513" y="519113"/>
            <a:ext cx="6367462" cy="360362"/>
          </a:xfrm>
          <a:prstGeom prst="rect">
            <a:avLst/>
          </a:prstGeom>
          <a:noFill/>
          <a:ln w="9525">
            <a:noFill/>
            <a:round/>
            <a:headEnd/>
            <a:tailEnd/>
          </a:ln>
        </p:spPr>
        <p:txBody>
          <a:bodyPr vert="horz" wrap="square" lIns="90360" tIns="44280" rIns="90360" bIns="44280" numCol="1" anchor="ctr" anchorCtr="0" compatLnSpc="1">
            <a:prstTxWarp prst="textNoShape">
              <a:avLst/>
            </a:prstTxWarp>
          </a:bodyPr>
          <a:lstStyle/>
          <a:p>
            <a:pPr lvl="0"/>
            <a:r>
              <a:rPr lang="en-GB" smtClean="0"/>
              <a:t>Click to edit the title text format</a:t>
            </a:r>
          </a:p>
        </p:txBody>
      </p:sp>
      <p:sp>
        <p:nvSpPr>
          <p:cNvPr id="8197" name="Oval 4"/>
          <p:cNvSpPr>
            <a:spLocks noChangeArrowheads="1"/>
          </p:cNvSpPr>
          <p:nvPr/>
        </p:nvSpPr>
        <p:spPr bwMode="auto">
          <a:xfrm flipH="1">
            <a:off x="9458325" y="6381750"/>
            <a:ext cx="452438" cy="482600"/>
          </a:xfrm>
          <a:prstGeom prst="rtTriangle">
            <a:avLst/>
          </a:prstGeom>
          <a:solidFill>
            <a:srgbClr val="003E7E"/>
          </a:solidFill>
          <a:ln w="12700" algn="ctr">
            <a:noFill/>
            <a:miter lim="800000"/>
            <a:headEnd/>
            <a:tailEnd/>
          </a:ln>
        </p:spPr>
        <p:txBody>
          <a:bodyPr wrap="none" lIns="77925" tIns="38963" rIns="77925" bIns="38963" anchor="ctr"/>
          <a:lstStyle/>
          <a:p>
            <a:pPr algn="ctr" eaLnBrk="0" hangingPunct="0"/>
            <a:endParaRPr lang="en-GB">
              <a:solidFill>
                <a:srgbClr val="000000"/>
              </a:solidFill>
            </a:endParaRPr>
          </a:p>
        </p:txBody>
      </p:sp>
      <p:sp>
        <p:nvSpPr>
          <p:cNvPr id="8198" name="Text Box 5"/>
          <p:cNvSpPr txBox="1">
            <a:spLocks noChangeArrowheads="1"/>
          </p:cNvSpPr>
          <p:nvPr/>
        </p:nvSpPr>
        <p:spPr bwMode="auto">
          <a:xfrm>
            <a:off x="9556750" y="6597650"/>
            <a:ext cx="352425" cy="217488"/>
          </a:xfrm>
          <a:prstGeom prst="rect">
            <a:avLst/>
          </a:prstGeom>
          <a:noFill/>
          <a:ln w="9525">
            <a:noFill/>
            <a:miter lim="800000"/>
            <a:headEnd/>
            <a:tailEnd/>
          </a:ln>
        </p:spPr>
        <p:txBody>
          <a:bodyPr lIns="77925" tIns="38963" rIns="77925" bIns="38963">
            <a:spAutoFit/>
          </a:bodyPr>
          <a:lstStyle/>
          <a:p>
            <a:pPr algn="r">
              <a:spcBef>
                <a:spcPct val="50000"/>
              </a:spcBef>
            </a:pPr>
            <a:fld id="{1554528A-3CA9-4B5B-89CD-D03169B3E83D}" type="slidenum">
              <a:rPr lang="en-GB" sz="900">
                <a:solidFill>
                  <a:srgbClr val="FFFFFF"/>
                </a:solidFill>
                <a:latin typeface="Arial" charset="0"/>
              </a:rPr>
              <a:pPr algn="r">
                <a:spcBef>
                  <a:spcPct val="50000"/>
                </a:spcBef>
              </a:pPr>
              <a:t>‹#›</a:t>
            </a:fld>
            <a:endParaRPr lang="en-GB" sz="900">
              <a:solidFill>
                <a:srgbClr val="FFFFFF"/>
              </a:solidFill>
              <a:latin typeface="Arial" charset="0"/>
            </a:endParaRPr>
          </a:p>
        </p:txBody>
      </p:sp>
      <p:sp>
        <p:nvSpPr>
          <p:cNvPr id="8199" name="Rectangle 2"/>
          <p:cNvSpPr>
            <a:spLocks noChangeArrowheads="1"/>
          </p:cNvSpPr>
          <p:nvPr/>
        </p:nvSpPr>
        <p:spPr bwMode="auto">
          <a:xfrm flipH="1">
            <a:off x="-46038" y="0"/>
            <a:ext cx="103188" cy="6858000"/>
          </a:xfrm>
          <a:prstGeom prst="rect">
            <a:avLst/>
          </a:prstGeom>
          <a:solidFill>
            <a:srgbClr val="003E7E"/>
          </a:solidFill>
          <a:ln w="12700">
            <a:noFill/>
            <a:miter lim="800000"/>
            <a:headEnd/>
            <a:tailEnd/>
          </a:ln>
        </p:spPr>
        <p:txBody>
          <a:bodyPr wrap="none" lIns="77925" tIns="38963" rIns="77925" bIns="38963" anchor="ctr"/>
          <a:lstStyle/>
          <a:p>
            <a:pPr algn="ctr" eaLnBrk="0" hangingPunct="0"/>
            <a:endParaRPr lang="en-GB">
              <a:solidFill>
                <a:srgbClr val="000000"/>
              </a:solidFill>
            </a:endParaRPr>
          </a:p>
        </p:txBody>
      </p:sp>
    </p:spTree>
  </p:cSld>
  <p:clrMap bg1="lt1" tx1="dk1" bg2="lt2" tx2="dk2" accent1="accent1" accent2="accent2" accent3="accent3" accent4="accent4" accent5="accent5" accent6="accent6" hlink="hlink" folHlink="folHlink"/>
  <p:sldLayoutIdLst>
    <p:sldLayoutId id="2147487138" r:id="rId1"/>
    <p:sldLayoutId id="2147487091" r:id="rId2"/>
    <p:sldLayoutId id="2147487092" r:id="rId3"/>
    <p:sldLayoutId id="2147487093" r:id="rId4"/>
    <p:sldLayoutId id="2147487094" r:id="rId5"/>
  </p:sldLayoutIdLst>
  <p:txStyles>
    <p:titleStyle>
      <a:lvl1pPr algn="l" defTabSz="449263" rtl="0" eaLnBrk="0" fontAlgn="base" hangingPunct="0">
        <a:lnSpc>
          <a:spcPct val="90000"/>
        </a:lnSpc>
        <a:spcBef>
          <a:spcPct val="0"/>
        </a:spcBef>
        <a:spcAft>
          <a:spcPct val="0"/>
        </a:spcAft>
        <a:buClr>
          <a:srgbClr val="000000"/>
        </a:buClr>
        <a:buSzPct val="100000"/>
        <a:buFont typeface="Times New Roman" pitchFamily="18" charset="0"/>
        <a:defRPr lang="en-GB" sz="2400" b="1" dirty="0">
          <a:solidFill>
            <a:srgbClr val="003E7E"/>
          </a:solidFill>
          <a:latin typeface="+mj-lt"/>
          <a:ea typeface="+mj-ea"/>
          <a:cs typeface="+mj-cs"/>
        </a:defRPr>
      </a:lvl1pPr>
      <a:lvl2pPr algn="l" defTabSz="449263" rtl="0" eaLnBrk="0" fontAlgn="base" hangingPunct="0">
        <a:lnSpc>
          <a:spcPct val="90000"/>
        </a:lnSpc>
        <a:spcBef>
          <a:spcPct val="0"/>
        </a:spcBef>
        <a:spcAft>
          <a:spcPct val="0"/>
        </a:spcAft>
        <a:buClr>
          <a:srgbClr val="000000"/>
        </a:buClr>
        <a:buSzPct val="100000"/>
        <a:buFont typeface="Times New Roman" pitchFamily="18" charset="0"/>
        <a:defRPr sz="2400" b="1">
          <a:solidFill>
            <a:srgbClr val="003E7E"/>
          </a:solidFill>
          <a:latin typeface="Calibri" pitchFamily="32" charset="0"/>
          <a:ea typeface="DejaVu Sans" charset="0"/>
          <a:cs typeface="DejaVu Sans" charset="0"/>
        </a:defRPr>
      </a:lvl2pPr>
      <a:lvl3pPr algn="l" defTabSz="449263" rtl="0" eaLnBrk="0" fontAlgn="base" hangingPunct="0">
        <a:lnSpc>
          <a:spcPct val="90000"/>
        </a:lnSpc>
        <a:spcBef>
          <a:spcPct val="0"/>
        </a:spcBef>
        <a:spcAft>
          <a:spcPct val="0"/>
        </a:spcAft>
        <a:buClr>
          <a:srgbClr val="000000"/>
        </a:buClr>
        <a:buSzPct val="100000"/>
        <a:buFont typeface="Times New Roman" pitchFamily="18" charset="0"/>
        <a:defRPr sz="2400" b="1">
          <a:solidFill>
            <a:srgbClr val="003E7E"/>
          </a:solidFill>
          <a:latin typeface="Calibri" pitchFamily="32" charset="0"/>
          <a:ea typeface="DejaVu Sans" charset="0"/>
          <a:cs typeface="DejaVu Sans" charset="0"/>
        </a:defRPr>
      </a:lvl3pPr>
      <a:lvl4pPr algn="l" defTabSz="449263" rtl="0" eaLnBrk="0" fontAlgn="base" hangingPunct="0">
        <a:lnSpc>
          <a:spcPct val="90000"/>
        </a:lnSpc>
        <a:spcBef>
          <a:spcPct val="0"/>
        </a:spcBef>
        <a:spcAft>
          <a:spcPct val="0"/>
        </a:spcAft>
        <a:buClr>
          <a:srgbClr val="000000"/>
        </a:buClr>
        <a:buSzPct val="100000"/>
        <a:buFont typeface="Times New Roman" pitchFamily="18" charset="0"/>
        <a:defRPr sz="2400" b="1">
          <a:solidFill>
            <a:srgbClr val="003E7E"/>
          </a:solidFill>
          <a:latin typeface="Calibri" pitchFamily="32" charset="0"/>
          <a:ea typeface="DejaVu Sans" charset="0"/>
          <a:cs typeface="DejaVu Sans" charset="0"/>
        </a:defRPr>
      </a:lvl4pPr>
      <a:lvl5pPr algn="l" defTabSz="449263" rtl="0" eaLnBrk="0" fontAlgn="base" hangingPunct="0">
        <a:lnSpc>
          <a:spcPct val="90000"/>
        </a:lnSpc>
        <a:spcBef>
          <a:spcPct val="0"/>
        </a:spcBef>
        <a:spcAft>
          <a:spcPct val="0"/>
        </a:spcAft>
        <a:buClr>
          <a:srgbClr val="000000"/>
        </a:buClr>
        <a:buSzPct val="100000"/>
        <a:buFont typeface="Times New Roman" pitchFamily="18" charset="0"/>
        <a:defRPr sz="2400" b="1">
          <a:solidFill>
            <a:srgbClr val="003E7E"/>
          </a:solidFill>
          <a:latin typeface="Calibri" pitchFamily="32" charset="0"/>
          <a:ea typeface="DejaVu Sans" charset="0"/>
          <a:cs typeface="DejaVu Sans" charset="0"/>
        </a:defRPr>
      </a:lvl5pPr>
      <a:lvl6pPr marL="25146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2400" b="1">
          <a:solidFill>
            <a:srgbClr val="00B0F0"/>
          </a:solidFill>
          <a:latin typeface="Calibri" pitchFamily="32" charset="0"/>
          <a:ea typeface="DejaVu Sans" charset="0"/>
          <a:cs typeface="DejaVu Sans" charset="0"/>
        </a:defRPr>
      </a:lvl6pPr>
      <a:lvl7pPr marL="29718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2400" b="1">
          <a:solidFill>
            <a:srgbClr val="00B0F0"/>
          </a:solidFill>
          <a:latin typeface="Calibri" pitchFamily="32" charset="0"/>
          <a:ea typeface="DejaVu Sans" charset="0"/>
          <a:cs typeface="DejaVu Sans" charset="0"/>
        </a:defRPr>
      </a:lvl7pPr>
      <a:lvl8pPr marL="34290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2400" b="1">
          <a:solidFill>
            <a:srgbClr val="00B0F0"/>
          </a:solidFill>
          <a:latin typeface="Calibri" pitchFamily="32" charset="0"/>
          <a:ea typeface="DejaVu Sans" charset="0"/>
          <a:cs typeface="DejaVu Sans" charset="0"/>
        </a:defRPr>
      </a:lvl8pPr>
      <a:lvl9pPr marL="38862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2400" b="1">
          <a:solidFill>
            <a:srgbClr val="00B0F0"/>
          </a:solidFill>
          <a:latin typeface="Calibri" pitchFamily="32" charset="0"/>
          <a:ea typeface="DejaVu Sans" charset="0"/>
          <a:cs typeface="DejaVu Sans" charset="0"/>
        </a:defRPr>
      </a:lvl9pPr>
    </p:titleStyle>
    <p:bodyStyle>
      <a:lvl1pPr marL="342900" indent="-342900" algn="l" defTabSz="449263" rtl="0" eaLnBrk="0" fontAlgn="base" hangingPunct="0">
        <a:spcBef>
          <a:spcPct val="0"/>
        </a:spcBef>
        <a:spcAft>
          <a:spcPts val="750"/>
        </a:spcAft>
        <a:buClr>
          <a:srgbClr val="000000"/>
        </a:buClr>
        <a:buSzPct val="100000"/>
        <a:buFont typeface="Times New Roman" pitchFamily="18" charset="0"/>
        <a:defRPr sz="2000">
          <a:solidFill>
            <a:srgbClr val="000000"/>
          </a:solidFill>
          <a:latin typeface="+mn-lt"/>
          <a:ea typeface="+mn-ea"/>
          <a:cs typeface="+mn-cs"/>
        </a:defRPr>
      </a:lvl1pPr>
      <a:lvl2pPr marL="742950" indent="-285750" algn="l" defTabSz="449263" rtl="0" eaLnBrk="0" fontAlgn="base" hangingPunct="0">
        <a:spcBef>
          <a:spcPct val="0"/>
        </a:spcBef>
        <a:spcAft>
          <a:spcPts val="675"/>
        </a:spcAft>
        <a:buClr>
          <a:srgbClr val="000000"/>
        </a:buClr>
        <a:buSzPct val="100000"/>
        <a:buFont typeface="Times New Roman" pitchFamily="18" charset="0"/>
        <a:defRPr>
          <a:solidFill>
            <a:srgbClr val="000000"/>
          </a:solidFill>
          <a:latin typeface="+mn-lt"/>
          <a:ea typeface="+mn-ea"/>
          <a:cs typeface="+mn-cs"/>
        </a:defRPr>
      </a:lvl2pPr>
      <a:lvl3pPr marL="1143000" indent="-228600" algn="l" defTabSz="449263" rtl="0" eaLnBrk="0" fontAlgn="base" hangingPunct="0">
        <a:spcBef>
          <a:spcPct val="0"/>
        </a:spcBef>
        <a:spcAft>
          <a:spcPts val="600"/>
        </a:spcAft>
        <a:buClr>
          <a:srgbClr val="000000"/>
        </a:buClr>
        <a:buSzPct val="100000"/>
        <a:buFont typeface="Times New Roman" pitchFamily="18" charset="0"/>
        <a:defRPr sz="1600">
          <a:solidFill>
            <a:srgbClr val="000000"/>
          </a:solidFill>
          <a:latin typeface="+mn-lt"/>
          <a:ea typeface="+mn-ea"/>
          <a:cs typeface="+mn-cs"/>
        </a:defRPr>
      </a:lvl3pPr>
      <a:lvl4pPr marL="1600200" indent="-228600" algn="l" defTabSz="449263" rtl="0" eaLnBrk="0" fontAlgn="base" hangingPunct="0">
        <a:spcBef>
          <a:spcPct val="0"/>
        </a:spcBef>
        <a:spcAft>
          <a:spcPts val="525"/>
        </a:spcAft>
        <a:buClr>
          <a:srgbClr val="000000"/>
        </a:buClr>
        <a:buSzPct val="100000"/>
        <a:buFont typeface="Times New Roman" pitchFamily="18" charset="0"/>
        <a:defRPr sz="1400">
          <a:solidFill>
            <a:srgbClr val="000000"/>
          </a:solidFill>
          <a:latin typeface="+mn-lt"/>
          <a:ea typeface="+mn-ea"/>
          <a:cs typeface="+mn-cs"/>
        </a:defRPr>
      </a:lvl4pPr>
      <a:lvl5pPr marL="2057400" indent="-228600" algn="l" defTabSz="449263" rtl="0" eaLnBrk="0" fontAlgn="base" hangingPunct="0">
        <a:spcBef>
          <a:spcPct val="0"/>
        </a:spcBef>
        <a:spcAft>
          <a:spcPts val="450"/>
        </a:spcAft>
        <a:buClr>
          <a:srgbClr val="000000"/>
        </a:buClr>
        <a:buSzPct val="100000"/>
        <a:buFont typeface="Times New Roman" pitchFamily="18" charset="0"/>
        <a:defRPr sz="1200">
          <a:solidFill>
            <a:srgbClr val="000000"/>
          </a:solidFill>
          <a:latin typeface="+mn-lt"/>
          <a:ea typeface="+mn-ea"/>
          <a:cs typeface="+mn-cs"/>
        </a:defRPr>
      </a:lvl5pPr>
      <a:lvl6pPr marL="2514600" indent="-228600" algn="l" defTabSz="449263" rtl="0" eaLnBrk="0" fontAlgn="base" hangingPunct="0">
        <a:spcBef>
          <a:spcPct val="0"/>
        </a:spcBef>
        <a:spcAft>
          <a:spcPts val="450"/>
        </a:spcAft>
        <a:buClr>
          <a:srgbClr val="000000"/>
        </a:buClr>
        <a:buSzPct val="100000"/>
        <a:buFont typeface="Times New Roman" pitchFamily="16" charset="0"/>
        <a:defRPr sz="1200">
          <a:solidFill>
            <a:srgbClr val="000000"/>
          </a:solidFill>
          <a:latin typeface="+mn-lt"/>
          <a:ea typeface="+mn-ea"/>
          <a:cs typeface="+mn-cs"/>
        </a:defRPr>
      </a:lvl6pPr>
      <a:lvl7pPr marL="2971800" indent="-228600" algn="l" defTabSz="449263" rtl="0" eaLnBrk="0" fontAlgn="base" hangingPunct="0">
        <a:spcBef>
          <a:spcPct val="0"/>
        </a:spcBef>
        <a:spcAft>
          <a:spcPts val="450"/>
        </a:spcAft>
        <a:buClr>
          <a:srgbClr val="000000"/>
        </a:buClr>
        <a:buSzPct val="100000"/>
        <a:buFont typeface="Times New Roman" pitchFamily="16" charset="0"/>
        <a:defRPr sz="1200">
          <a:solidFill>
            <a:srgbClr val="000000"/>
          </a:solidFill>
          <a:latin typeface="+mn-lt"/>
          <a:ea typeface="+mn-ea"/>
          <a:cs typeface="+mn-cs"/>
        </a:defRPr>
      </a:lvl7pPr>
      <a:lvl8pPr marL="3429000" indent="-228600" algn="l" defTabSz="449263" rtl="0" eaLnBrk="0" fontAlgn="base" hangingPunct="0">
        <a:spcBef>
          <a:spcPct val="0"/>
        </a:spcBef>
        <a:spcAft>
          <a:spcPts val="450"/>
        </a:spcAft>
        <a:buClr>
          <a:srgbClr val="000000"/>
        </a:buClr>
        <a:buSzPct val="100000"/>
        <a:buFont typeface="Times New Roman" pitchFamily="16" charset="0"/>
        <a:defRPr sz="1200">
          <a:solidFill>
            <a:srgbClr val="000000"/>
          </a:solidFill>
          <a:latin typeface="+mn-lt"/>
          <a:ea typeface="+mn-ea"/>
          <a:cs typeface="+mn-cs"/>
        </a:defRPr>
      </a:lvl8pPr>
      <a:lvl9pPr marL="3886200" indent="-228600" algn="l" defTabSz="449263" rtl="0" eaLnBrk="0" fontAlgn="base" hangingPunct="0">
        <a:spcBef>
          <a:spcPct val="0"/>
        </a:spcBef>
        <a:spcAft>
          <a:spcPts val="450"/>
        </a:spcAft>
        <a:buClr>
          <a:srgbClr val="000000"/>
        </a:buClr>
        <a:buSzPct val="100000"/>
        <a:buFont typeface="Times New Roman" pitchFamily="16" charset="0"/>
        <a:defRPr sz="1200">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body" idx="1"/>
          </p:nvPr>
        </p:nvSpPr>
        <p:spPr bwMode="auto">
          <a:xfrm>
            <a:off x="547688" y="1266825"/>
            <a:ext cx="7219950" cy="4038600"/>
          </a:xfrm>
          <a:prstGeom prst="rect">
            <a:avLst/>
          </a:prstGeom>
          <a:noFill/>
          <a:ln w="12700">
            <a:noFill/>
            <a:miter lim="800000"/>
            <a:headEnd/>
            <a:tailEnd/>
          </a:ln>
        </p:spPr>
        <p:txBody>
          <a:bodyPr vert="horz" wrap="square" lIns="0"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9219" name="Rectangle 3"/>
          <p:cNvSpPr>
            <a:spLocks noGrp="1" noChangeArrowheads="1"/>
          </p:cNvSpPr>
          <p:nvPr>
            <p:ph type="title"/>
          </p:nvPr>
        </p:nvSpPr>
        <p:spPr bwMode="auto">
          <a:xfrm>
            <a:off x="539750" y="155575"/>
            <a:ext cx="8823325" cy="354013"/>
          </a:xfrm>
          <a:prstGeom prst="rect">
            <a:avLst/>
          </a:prstGeom>
          <a:noFill/>
          <a:ln w="12700">
            <a:noFill/>
            <a:miter lim="800000"/>
            <a:headEnd/>
            <a:tailEnd/>
          </a:ln>
        </p:spPr>
        <p:txBody>
          <a:bodyPr vert="horz" wrap="square" lIns="0" tIns="44450" rIns="90488" bIns="44450" numCol="1" anchor="ctr" anchorCtr="0" compatLnSpc="1">
            <a:prstTxWarp prst="textNoShape">
              <a:avLst/>
            </a:prstTxWarp>
          </a:bodyPr>
          <a:lstStyle/>
          <a:p>
            <a:pPr lvl="0"/>
            <a:r>
              <a:rPr lang="en-US" smtClean="0"/>
              <a:t>Click to edit Master title style</a:t>
            </a:r>
            <a:endParaRPr lang="en-GB" smtClean="0"/>
          </a:p>
        </p:txBody>
      </p:sp>
      <p:sp>
        <p:nvSpPr>
          <p:cNvPr id="9220" name="Text Box 12"/>
          <p:cNvSpPr txBox="1">
            <a:spLocks noChangeArrowheads="1"/>
          </p:cNvSpPr>
          <p:nvPr/>
        </p:nvSpPr>
        <p:spPr bwMode="auto">
          <a:xfrm>
            <a:off x="506413" y="6626225"/>
            <a:ext cx="2690812" cy="214313"/>
          </a:xfrm>
          <a:prstGeom prst="rect">
            <a:avLst/>
          </a:prstGeom>
          <a:noFill/>
          <a:ln w="9525">
            <a:noFill/>
            <a:miter lim="800000"/>
            <a:headEnd/>
            <a:tailEnd/>
          </a:ln>
        </p:spPr>
        <p:txBody>
          <a:bodyPr lIns="30676" tIns="30676" rIns="30676" bIns="30676">
            <a:spAutoFit/>
          </a:bodyPr>
          <a:lstStyle/>
          <a:p>
            <a:pPr eaLnBrk="0" hangingPunct="0"/>
            <a:r>
              <a:rPr lang="en-US" sz="1000">
                <a:solidFill>
                  <a:srgbClr val="003E7E"/>
                </a:solidFill>
                <a:latin typeface="JIMREG"/>
                <a:cs typeface="Times New Roman" pitchFamily="18" charset="0"/>
              </a:rPr>
              <a:t>© 2012 Department Science and Technology</a:t>
            </a:r>
          </a:p>
        </p:txBody>
      </p:sp>
      <p:sp>
        <p:nvSpPr>
          <p:cNvPr id="12" name="Rectangle 11"/>
          <p:cNvSpPr/>
          <p:nvPr/>
        </p:nvSpPr>
        <p:spPr>
          <a:xfrm>
            <a:off x="415925" y="6650038"/>
            <a:ext cx="9490075" cy="152400"/>
          </a:xfrm>
          <a:prstGeom prst="rect">
            <a:avLst/>
          </a:prstGeom>
        </p:spPr>
        <p:txBody>
          <a:bodyPr lIns="0" tIns="0" rIns="0" bIns="0">
            <a:spAutoFit/>
          </a:bodyPr>
          <a:lstStyle/>
          <a:p>
            <a:pPr algn="ctr" eaLnBrk="0" hangingPunct="0">
              <a:defRPr/>
            </a:pPr>
            <a:r>
              <a:rPr lang="en-GB" sz="1000" cap="small" dirty="0">
                <a:solidFill>
                  <a:srgbClr val="003E7E"/>
                </a:solidFill>
                <a:latin typeface="JIMREG" pitchFamily="2" charset="0"/>
                <a:cs typeface="Times New Roman" pitchFamily="18" charset="0"/>
              </a:rPr>
              <a:t>Confidential</a:t>
            </a:r>
          </a:p>
        </p:txBody>
      </p:sp>
      <p:sp>
        <p:nvSpPr>
          <p:cNvPr id="9222" name="Oval 4"/>
          <p:cNvSpPr>
            <a:spLocks noChangeArrowheads="1"/>
          </p:cNvSpPr>
          <p:nvPr/>
        </p:nvSpPr>
        <p:spPr bwMode="auto">
          <a:xfrm flipH="1">
            <a:off x="9458325" y="6381750"/>
            <a:ext cx="452438" cy="482600"/>
          </a:xfrm>
          <a:prstGeom prst="rtTriangle">
            <a:avLst/>
          </a:prstGeom>
          <a:solidFill>
            <a:srgbClr val="003E7E"/>
          </a:solidFill>
          <a:ln w="12700" algn="ctr">
            <a:noFill/>
            <a:miter lim="800000"/>
            <a:headEnd/>
            <a:tailEnd/>
          </a:ln>
        </p:spPr>
        <p:txBody>
          <a:bodyPr wrap="none" lIns="77925" tIns="38963" rIns="77925" bIns="38963" anchor="ctr"/>
          <a:lstStyle/>
          <a:p>
            <a:pPr algn="ctr" eaLnBrk="0" hangingPunct="0"/>
            <a:endParaRPr lang="en-GB">
              <a:solidFill>
                <a:srgbClr val="000000"/>
              </a:solidFill>
            </a:endParaRPr>
          </a:p>
        </p:txBody>
      </p:sp>
      <p:sp>
        <p:nvSpPr>
          <p:cNvPr id="9223" name="Text Box 5"/>
          <p:cNvSpPr txBox="1">
            <a:spLocks noChangeArrowheads="1"/>
          </p:cNvSpPr>
          <p:nvPr/>
        </p:nvSpPr>
        <p:spPr bwMode="auto">
          <a:xfrm>
            <a:off x="9556750" y="6597650"/>
            <a:ext cx="352425" cy="217488"/>
          </a:xfrm>
          <a:prstGeom prst="rect">
            <a:avLst/>
          </a:prstGeom>
          <a:noFill/>
          <a:ln w="9525">
            <a:noFill/>
            <a:miter lim="800000"/>
            <a:headEnd/>
            <a:tailEnd/>
          </a:ln>
        </p:spPr>
        <p:txBody>
          <a:bodyPr lIns="77925" tIns="38963" rIns="77925" bIns="38963">
            <a:spAutoFit/>
          </a:bodyPr>
          <a:lstStyle/>
          <a:p>
            <a:pPr algn="r">
              <a:spcBef>
                <a:spcPct val="50000"/>
              </a:spcBef>
            </a:pPr>
            <a:fld id="{6210B4F5-D475-4F45-9B23-FD09995869EC}" type="slidenum">
              <a:rPr lang="en-GB" sz="900">
                <a:solidFill>
                  <a:srgbClr val="FFFFFF"/>
                </a:solidFill>
                <a:latin typeface="Arial" charset="0"/>
              </a:rPr>
              <a:pPr algn="r">
                <a:spcBef>
                  <a:spcPct val="50000"/>
                </a:spcBef>
              </a:pPr>
              <a:t>‹#›</a:t>
            </a:fld>
            <a:endParaRPr lang="en-GB" sz="900">
              <a:solidFill>
                <a:srgbClr val="FFFFFF"/>
              </a:solidFill>
              <a:latin typeface="Arial" charset="0"/>
            </a:endParaRPr>
          </a:p>
        </p:txBody>
      </p:sp>
      <p:sp>
        <p:nvSpPr>
          <p:cNvPr id="9224" name="Rectangle 2"/>
          <p:cNvSpPr>
            <a:spLocks noChangeArrowheads="1"/>
          </p:cNvSpPr>
          <p:nvPr/>
        </p:nvSpPr>
        <p:spPr bwMode="auto">
          <a:xfrm flipH="1">
            <a:off x="-46038" y="0"/>
            <a:ext cx="103188" cy="6858000"/>
          </a:xfrm>
          <a:prstGeom prst="rect">
            <a:avLst/>
          </a:prstGeom>
          <a:solidFill>
            <a:srgbClr val="003E7E"/>
          </a:solidFill>
          <a:ln w="12700">
            <a:noFill/>
            <a:miter lim="800000"/>
            <a:headEnd/>
            <a:tailEnd/>
          </a:ln>
        </p:spPr>
        <p:txBody>
          <a:bodyPr wrap="none" lIns="77925" tIns="38963" rIns="77925" bIns="38963" anchor="ctr"/>
          <a:lstStyle/>
          <a:p>
            <a:pPr algn="ctr" eaLnBrk="0" hangingPunct="0"/>
            <a:endParaRPr lang="en-GB">
              <a:solidFill>
                <a:srgbClr val="000000"/>
              </a:solidFill>
            </a:endParaRPr>
          </a:p>
        </p:txBody>
      </p:sp>
    </p:spTree>
  </p:cSld>
  <p:clrMap bg1="lt1" tx1="dk1" bg2="lt2" tx2="dk2" accent1="accent1" accent2="accent2" accent3="accent3" accent4="accent4" accent5="accent5" accent6="accent6" hlink="hlink" folHlink="folHlink"/>
  <p:sldLayoutIdLst>
    <p:sldLayoutId id="2147487139" r:id="rId1"/>
    <p:sldLayoutId id="2147487095" r:id="rId2"/>
    <p:sldLayoutId id="2147487096" r:id="rId3"/>
    <p:sldLayoutId id="2147487097" r:id="rId4"/>
    <p:sldLayoutId id="2147487098" r:id="rId5"/>
    <p:sldLayoutId id="2147487099" r:id="rId6"/>
    <p:sldLayoutId id="2147487100" r:id="rId7"/>
    <p:sldLayoutId id="2147487101" r:id="rId8"/>
    <p:sldLayoutId id="2147487102" r:id="rId9"/>
    <p:sldLayoutId id="2147487103" r:id="rId10"/>
  </p:sldLayoutIdLst>
  <p:transition xmlns:p14="http://schemas.microsoft.com/office/powerpoint/2010/main">
    <p:wipe dir="r"/>
  </p:transition>
  <p:txStyles>
    <p:titleStyle>
      <a:lvl1pPr algn="l" rtl="0" eaLnBrk="0" fontAlgn="base" hangingPunct="0">
        <a:lnSpc>
          <a:spcPct val="90000"/>
        </a:lnSpc>
        <a:spcBef>
          <a:spcPct val="0"/>
        </a:spcBef>
        <a:spcAft>
          <a:spcPct val="0"/>
        </a:spcAft>
        <a:defRPr lang="en-GB" sz="2400" b="1" dirty="0">
          <a:solidFill>
            <a:srgbClr val="003E7E"/>
          </a:solidFill>
          <a:latin typeface="Calibri" pitchFamily="34" charset="0"/>
          <a:ea typeface="+mj-ea"/>
          <a:cs typeface="Calibri" pitchFamily="34" charset="0"/>
        </a:defRPr>
      </a:lvl1pPr>
      <a:lvl2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2pPr>
      <a:lvl3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3pPr>
      <a:lvl4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4pPr>
      <a:lvl5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5pPr>
      <a:lvl6pPr marL="457200" algn="l" rtl="0" eaLnBrk="1" fontAlgn="base" hangingPunct="1">
        <a:lnSpc>
          <a:spcPct val="90000"/>
        </a:lnSpc>
        <a:spcBef>
          <a:spcPct val="0"/>
        </a:spcBef>
        <a:spcAft>
          <a:spcPct val="0"/>
        </a:spcAft>
        <a:defRPr sz="3400">
          <a:solidFill>
            <a:srgbClr val="003399"/>
          </a:solidFill>
          <a:latin typeface="Arial" charset="0"/>
        </a:defRPr>
      </a:lvl6pPr>
      <a:lvl7pPr marL="914400" algn="l" rtl="0" eaLnBrk="1" fontAlgn="base" hangingPunct="1">
        <a:lnSpc>
          <a:spcPct val="90000"/>
        </a:lnSpc>
        <a:spcBef>
          <a:spcPct val="0"/>
        </a:spcBef>
        <a:spcAft>
          <a:spcPct val="0"/>
        </a:spcAft>
        <a:defRPr sz="3400">
          <a:solidFill>
            <a:srgbClr val="003399"/>
          </a:solidFill>
          <a:latin typeface="Arial" charset="0"/>
        </a:defRPr>
      </a:lvl7pPr>
      <a:lvl8pPr marL="1371600" algn="l" rtl="0" eaLnBrk="1" fontAlgn="base" hangingPunct="1">
        <a:lnSpc>
          <a:spcPct val="90000"/>
        </a:lnSpc>
        <a:spcBef>
          <a:spcPct val="0"/>
        </a:spcBef>
        <a:spcAft>
          <a:spcPct val="0"/>
        </a:spcAft>
        <a:defRPr sz="3400">
          <a:solidFill>
            <a:srgbClr val="003399"/>
          </a:solidFill>
          <a:latin typeface="Arial" charset="0"/>
        </a:defRPr>
      </a:lvl8pPr>
      <a:lvl9pPr marL="1828800" algn="l" rtl="0" eaLnBrk="1" fontAlgn="base" hangingPunct="1">
        <a:lnSpc>
          <a:spcPct val="90000"/>
        </a:lnSpc>
        <a:spcBef>
          <a:spcPct val="0"/>
        </a:spcBef>
        <a:spcAft>
          <a:spcPct val="0"/>
        </a:spcAft>
        <a:defRPr sz="3400">
          <a:solidFill>
            <a:srgbClr val="003399"/>
          </a:solidFill>
          <a:latin typeface="Arial" charset="0"/>
        </a:defRPr>
      </a:lvl9pPr>
    </p:titleStyle>
    <p:bodyStyle>
      <a:lvl1pPr marL="342900" indent="-342900" algn="l" rtl="0" eaLnBrk="0" fontAlgn="base" hangingPunct="0">
        <a:spcBef>
          <a:spcPct val="0"/>
        </a:spcBef>
        <a:spcAft>
          <a:spcPct val="30000"/>
        </a:spcAft>
        <a:buClr>
          <a:srgbClr val="003E7E"/>
        </a:buClr>
        <a:buFont typeface="Wingdings 3" pitchFamily="18" charset="2"/>
        <a:buChar char=""/>
        <a:defRPr sz="2000">
          <a:solidFill>
            <a:schemeClr val="tx1"/>
          </a:solidFill>
          <a:latin typeface="Calibri" pitchFamily="34" charset="0"/>
          <a:ea typeface="+mn-ea"/>
          <a:cs typeface="+mn-cs"/>
        </a:defRPr>
      </a:lvl1pPr>
      <a:lvl2pPr marL="742950" indent="-285750" algn="l" rtl="0" eaLnBrk="0" fontAlgn="base" hangingPunct="0">
        <a:spcBef>
          <a:spcPct val="0"/>
        </a:spcBef>
        <a:spcAft>
          <a:spcPct val="30000"/>
        </a:spcAft>
        <a:buChar char="–"/>
        <a:defRPr>
          <a:solidFill>
            <a:schemeClr val="tx1"/>
          </a:solidFill>
          <a:latin typeface="Calibri" pitchFamily="34" charset="0"/>
        </a:defRPr>
      </a:lvl2pPr>
      <a:lvl3pPr marL="1143000" indent="-228600" algn="l" rtl="0" eaLnBrk="0" fontAlgn="base" hangingPunct="0">
        <a:spcBef>
          <a:spcPct val="0"/>
        </a:spcBef>
        <a:spcAft>
          <a:spcPct val="30000"/>
        </a:spcAft>
        <a:buChar char="•"/>
        <a:defRPr sz="1600">
          <a:solidFill>
            <a:schemeClr val="tx1"/>
          </a:solidFill>
          <a:latin typeface="Calibri" pitchFamily="34" charset="0"/>
        </a:defRPr>
      </a:lvl3pPr>
      <a:lvl4pPr marL="1600200" indent="-228600" algn="l" rtl="0" eaLnBrk="0" fontAlgn="base" hangingPunct="0">
        <a:spcBef>
          <a:spcPct val="0"/>
        </a:spcBef>
        <a:spcAft>
          <a:spcPct val="30000"/>
        </a:spcAft>
        <a:buChar char="–"/>
        <a:defRPr sz="1400">
          <a:solidFill>
            <a:schemeClr val="tx1"/>
          </a:solidFill>
          <a:latin typeface="Calibri" pitchFamily="34" charset="0"/>
        </a:defRPr>
      </a:lvl4pPr>
      <a:lvl5pPr marL="2057400" indent="-228600" algn="l" rtl="0" eaLnBrk="0" fontAlgn="base" hangingPunct="0">
        <a:spcBef>
          <a:spcPct val="0"/>
        </a:spcBef>
        <a:spcAft>
          <a:spcPct val="30000"/>
        </a:spcAft>
        <a:buChar char="»"/>
        <a:defRPr sz="1200">
          <a:solidFill>
            <a:schemeClr val="tx1"/>
          </a:solidFill>
          <a:latin typeface="Calibri" pitchFamily="34" charset="0"/>
        </a:defRPr>
      </a:lvl5pPr>
      <a:lvl6pPr marL="2514600" indent="-228600" algn="l" rtl="0" eaLnBrk="1" fontAlgn="base" hangingPunct="1">
        <a:spcBef>
          <a:spcPct val="0"/>
        </a:spcBef>
        <a:spcAft>
          <a:spcPct val="30000"/>
        </a:spcAft>
        <a:buChar char="»"/>
        <a:defRPr sz="1400">
          <a:solidFill>
            <a:schemeClr val="tx1"/>
          </a:solidFill>
          <a:latin typeface="+mn-lt"/>
        </a:defRPr>
      </a:lvl6pPr>
      <a:lvl7pPr marL="2971800" indent="-228600" algn="l" rtl="0" eaLnBrk="1" fontAlgn="base" hangingPunct="1">
        <a:spcBef>
          <a:spcPct val="0"/>
        </a:spcBef>
        <a:spcAft>
          <a:spcPct val="30000"/>
        </a:spcAft>
        <a:buChar char="»"/>
        <a:defRPr sz="1400">
          <a:solidFill>
            <a:schemeClr val="tx1"/>
          </a:solidFill>
          <a:latin typeface="+mn-lt"/>
        </a:defRPr>
      </a:lvl7pPr>
      <a:lvl8pPr marL="3429000" indent="-228600" algn="l" rtl="0" eaLnBrk="1" fontAlgn="base" hangingPunct="1">
        <a:spcBef>
          <a:spcPct val="0"/>
        </a:spcBef>
        <a:spcAft>
          <a:spcPct val="30000"/>
        </a:spcAft>
        <a:buChar char="»"/>
        <a:defRPr sz="1400">
          <a:solidFill>
            <a:schemeClr val="tx1"/>
          </a:solidFill>
          <a:latin typeface="+mn-lt"/>
        </a:defRPr>
      </a:lvl8pPr>
      <a:lvl9pPr marL="3886200" indent="-228600" algn="l" rtl="0" eaLnBrk="1" fontAlgn="base" hangingPunct="1">
        <a:spcBef>
          <a:spcPct val="0"/>
        </a:spcBef>
        <a:spcAft>
          <a:spcPct val="3000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body" idx="1"/>
          </p:nvPr>
        </p:nvSpPr>
        <p:spPr bwMode="auto">
          <a:xfrm>
            <a:off x="547688" y="1266825"/>
            <a:ext cx="7219950" cy="4038600"/>
          </a:xfrm>
          <a:prstGeom prst="rect">
            <a:avLst/>
          </a:prstGeom>
          <a:noFill/>
          <a:ln w="12700">
            <a:noFill/>
            <a:miter lim="800000"/>
            <a:headEnd/>
            <a:tailEnd/>
          </a:ln>
        </p:spPr>
        <p:txBody>
          <a:bodyPr vert="horz" wrap="square" lIns="0"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10243" name="Rectangle 3"/>
          <p:cNvSpPr>
            <a:spLocks noGrp="1" noChangeArrowheads="1"/>
          </p:cNvSpPr>
          <p:nvPr>
            <p:ph type="title"/>
          </p:nvPr>
        </p:nvSpPr>
        <p:spPr bwMode="auto">
          <a:xfrm>
            <a:off x="539750" y="500063"/>
            <a:ext cx="8823325" cy="354012"/>
          </a:xfrm>
          <a:prstGeom prst="rect">
            <a:avLst/>
          </a:prstGeom>
          <a:noFill/>
          <a:ln w="12700">
            <a:noFill/>
            <a:miter lim="800000"/>
            <a:headEnd/>
            <a:tailEnd/>
          </a:ln>
        </p:spPr>
        <p:txBody>
          <a:bodyPr vert="horz" wrap="square" lIns="0" tIns="44450" rIns="90488" bIns="44450" numCol="1" anchor="ctr" anchorCtr="0" compatLnSpc="1">
            <a:prstTxWarp prst="textNoShape">
              <a:avLst/>
            </a:prstTxWarp>
          </a:bodyPr>
          <a:lstStyle/>
          <a:p>
            <a:pPr lvl="0"/>
            <a:r>
              <a:rPr lang="en-US" smtClean="0"/>
              <a:t>Click to edit Master title style</a:t>
            </a:r>
            <a:endParaRPr lang="en-GB" smtClean="0"/>
          </a:p>
        </p:txBody>
      </p:sp>
      <p:sp>
        <p:nvSpPr>
          <p:cNvPr id="10244" name="Text Box 12"/>
          <p:cNvSpPr txBox="1">
            <a:spLocks noChangeArrowheads="1"/>
          </p:cNvSpPr>
          <p:nvPr/>
        </p:nvSpPr>
        <p:spPr bwMode="auto">
          <a:xfrm>
            <a:off x="506413" y="6626225"/>
            <a:ext cx="2690812" cy="214313"/>
          </a:xfrm>
          <a:prstGeom prst="rect">
            <a:avLst/>
          </a:prstGeom>
          <a:noFill/>
          <a:ln w="9525">
            <a:noFill/>
            <a:miter lim="800000"/>
            <a:headEnd/>
            <a:tailEnd/>
          </a:ln>
        </p:spPr>
        <p:txBody>
          <a:bodyPr lIns="30676" tIns="30676" rIns="30676" bIns="30676">
            <a:spAutoFit/>
          </a:bodyPr>
          <a:lstStyle/>
          <a:p>
            <a:pPr eaLnBrk="0" hangingPunct="0"/>
            <a:r>
              <a:rPr lang="en-US" sz="1000">
                <a:solidFill>
                  <a:srgbClr val="003E7E"/>
                </a:solidFill>
                <a:latin typeface="JIMREG"/>
                <a:cs typeface="Times New Roman" pitchFamily="18" charset="0"/>
              </a:rPr>
              <a:t>© 2012 Department Science and Technology</a:t>
            </a:r>
          </a:p>
        </p:txBody>
      </p:sp>
      <p:sp>
        <p:nvSpPr>
          <p:cNvPr id="12" name="Rectangle 11"/>
          <p:cNvSpPr/>
          <p:nvPr/>
        </p:nvSpPr>
        <p:spPr>
          <a:xfrm>
            <a:off x="415925" y="6650038"/>
            <a:ext cx="9490075" cy="152400"/>
          </a:xfrm>
          <a:prstGeom prst="rect">
            <a:avLst/>
          </a:prstGeom>
        </p:spPr>
        <p:txBody>
          <a:bodyPr lIns="0" tIns="0" rIns="0" bIns="0">
            <a:spAutoFit/>
          </a:bodyPr>
          <a:lstStyle/>
          <a:p>
            <a:pPr algn="ctr" eaLnBrk="0" hangingPunct="0">
              <a:defRPr/>
            </a:pPr>
            <a:r>
              <a:rPr lang="en-GB" sz="1000" cap="small" dirty="0">
                <a:solidFill>
                  <a:srgbClr val="003E7E"/>
                </a:solidFill>
                <a:latin typeface="JIMREG" pitchFamily="2" charset="0"/>
                <a:cs typeface="Times New Roman" pitchFamily="18" charset="0"/>
              </a:rPr>
              <a:t>Confidential</a:t>
            </a:r>
          </a:p>
        </p:txBody>
      </p:sp>
      <p:sp>
        <p:nvSpPr>
          <p:cNvPr id="10246" name="Oval 4"/>
          <p:cNvSpPr>
            <a:spLocks noChangeArrowheads="1"/>
          </p:cNvSpPr>
          <p:nvPr/>
        </p:nvSpPr>
        <p:spPr bwMode="auto">
          <a:xfrm flipH="1">
            <a:off x="9458325" y="6381750"/>
            <a:ext cx="452438" cy="482600"/>
          </a:xfrm>
          <a:prstGeom prst="rtTriangle">
            <a:avLst/>
          </a:prstGeom>
          <a:solidFill>
            <a:srgbClr val="003E7E"/>
          </a:solidFill>
          <a:ln w="12700" algn="ctr">
            <a:noFill/>
            <a:miter lim="800000"/>
            <a:headEnd/>
            <a:tailEnd/>
          </a:ln>
        </p:spPr>
        <p:txBody>
          <a:bodyPr wrap="none" lIns="77925" tIns="38963" rIns="77925" bIns="38963" anchor="ctr"/>
          <a:lstStyle/>
          <a:p>
            <a:pPr algn="ctr" eaLnBrk="0" hangingPunct="0"/>
            <a:endParaRPr lang="en-GB">
              <a:solidFill>
                <a:srgbClr val="000000"/>
              </a:solidFill>
            </a:endParaRPr>
          </a:p>
        </p:txBody>
      </p:sp>
      <p:sp>
        <p:nvSpPr>
          <p:cNvPr id="10247" name="Text Box 5"/>
          <p:cNvSpPr txBox="1">
            <a:spLocks noChangeArrowheads="1"/>
          </p:cNvSpPr>
          <p:nvPr/>
        </p:nvSpPr>
        <p:spPr bwMode="auto">
          <a:xfrm>
            <a:off x="9556750" y="6597650"/>
            <a:ext cx="352425" cy="217488"/>
          </a:xfrm>
          <a:prstGeom prst="rect">
            <a:avLst/>
          </a:prstGeom>
          <a:noFill/>
          <a:ln w="9525">
            <a:noFill/>
            <a:miter lim="800000"/>
            <a:headEnd/>
            <a:tailEnd/>
          </a:ln>
        </p:spPr>
        <p:txBody>
          <a:bodyPr lIns="77925" tIns="38963" rIns="77925" bIns="38963">
            <a:spAutoFit/>
          </a:bodyPr>
          <a:lstStyle/>
          <a:p>
            <a:pPr algn="r">
              <a:spcBef>
                <a:spcPct val="50000"/>
              </a:spcBef>
            </a:pPr>
            <a:fld id="{52F37850-DFB1-45E4-B12E-EE668F41F384}" type="slidenum">
              <a:rPr lang="en-GB" sz="900">
                <a:solidFill>
                  <a:srgbClr val="FFFFFF"/>
                </a:solidFill>
                <a:latin typeface="Arial" charset="0"/>
              </a:rPr>
              <a:pPr algn="r">
                <a:spcBef>
                  <a:spcPct val="50000"/>
                </a:spcBef>
              </a:pPr>
              <a:t>‹#›</a:t>
            </a:fld>
            <a:endParaRPr lang="en-GB" sz="900">
              <a:solidFill>
                <a:srgbClr val="FFFFFF"/>
              </a:solidFill>
              <a:latin typeface="Arial" charset="0"/>
            </a:endParaRPr>
          </a:p>
        </p:txBody>
      </p:sp>
      <p:sp>
        <p:nvSpPr>
          <p:cNvPr id="10248" name="Rectangle 2"/>
          <p:cNvSpPr>
            <a:spLocks noChangeArrowheads="1"/>
          </p:cNvSpPr>
          <p:nvPr/>
        </p:nvSpPr>
        <p:spPr bwMode="auto">
          <a:xfrm flipH="1">
            <a:off x="-46038" y="0"/>
            <a:ext cx="103188" cy="6858000"/>
          </a:xfrm>
          <a:prstGeom prst="rect">
            <a:avLst/>
          </a:prstGeom>
          <a:solidFill>
            <a:srgbClr val="003E7E"/>
          </a:solidFill>
          <a:ln w="12700">
            <a:noFill/>
            <a:miter lim="800000"/>
            <a:headEnd/>
            <a:tailEnd/>
          </a:ln>
        </p:spPr>
        <p:txBody>
          <a:bodyPr wrap="none" lIns="77925" tIns="38963" rIns="77925" bIns="38963" anchor="ctr"/>
          <a:lstStyle/>
          <a:p>
            <a:pPr algn="ctr" eaLnBrk="0" hangingPunct="0"/>
            <a:endParaRPr lang="en-GB">
              <a:solidFill>
                <a:srgbClr val="000000"/>
              </a:solidFill>
            </a:endParaRPr>
          </a:p>
        </p:txBody>
      </p:sp>
    </p:spTree>
  </p:cSld>
  <p:clrMap bg1="lt1" tx1="dk1" bg2="lt2" tx2="dk2" accent1="accent1" accent2="accent2" accent3="accent3" accent4="accent4" accent5="accent5" accent6="accent6" hlink="hlink" folHlink="folHlink"/>
  <p:sldLayoutIdLst>
    <p:sldLayoutId id="2147487140" r:id="rId1"/>
    <p:sldLayoutId id="2147487104" r:id="rId2"/>
    <p:sldLayoutId id="2147487105" r:id="rId3"/>
    <p:sldLayoutId id="2147487106" r:id="rId4"/>
    <p:sldLayoutId id="2147487107" r:id="rId5"/>
    <p:sldLayoutId id="2147487108" r:id="rId6"/>
    <p:sldLayoutId id="2147487109" r:id="rId7"/>
    <p:sldLayoutId id="2147487110" r:id="rId8"/>
    <p:sldLayoutId id="2147487111" r:id="rId9"/>
    <p:sldLayoutId id="2147487112" r:id="rId10"/>
  </p:sldLayoutIdLst>
  <p:transition xmlns:p14="http://schemas.microsoft.com/office/powerpoint/2010/main">
    <p:wipe dir="r"/>
  </p:transition>
  <p:txStyles>
    <p:titleStyle>
      <a:lvl1pPr algn="l" rtl="0" eaLnBrk="0" fontAlgn="base" hangingPunct="0">
        <a:lnSpc>
          <a:spcPct val="90000"/>
        </a:lnSpc>
        <a:spcBef>
          <a:spcPct val="0"/>
        </a:spcBef>
        <a:spcAft>
          <a:spcPct val="0"/>
        </a:spcAft>
        <a:defRPr lang="en-GB" sz="2400" b="1" dirty="0">
          <a:solidFill>
            <a:srgbClr val="003E7E"/>
          </a:solidFill>
          <a:latin typeface="Calibri" pitchFamily="34" charset="0"/>
          <a:ea typeface="+mj-ea"/>
          <a:cs typeface="Calibri" pitchFamily="34" charset="0"/>
        </a:defRPr>
      </a:lvl1pPr>
      <a:lvl2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2pPr>
      <a:lvl3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3pPr>
      <a:lvl4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4pPr>
      <a:lvl5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5pPr>
      <a:lvl6pPr marL="457200" algn="l" rtl="0" eaLnBrk="1" fontAlgn="base" hangingPunct="1">
        <a:lnSpc>
          <a:spcPct val="90000"/>
        </a:lnSpc>
        <a:spcBef>
          <a:spcPct val="0"/>
        </a:spcBef>
        <a:spcAft>
          <a:spcPct val="0"/>
        </a:spcAft>
        <a:defRPr sz="3400">
          <a:solidFill>
            <a:srgbClr val="003399"/>
          </a:solidFill>
          <a:latin typeface="Arial" charset="0"/>
        </a:defRPr>
      </a:lvl6pPr>
      <a:lvl7pPr marL="914400" algn="l" rtl="0" eaLnBrk="1" fontAlgn="base" hangingPunct="1">
        <a:lnSpc>
          <a:spcPct val="90000"/>
        </a:lnSpc>
        <a:spcBef>
          <a:spcPct val="0"/>
        </a:spcBef>
        <a:spcAft>
          <a:spcPct val="0"/>
        </a:spcAft>
        <a:defRPr sz="3400">
          <a:solidFill>
            <a:srgbClr val="003399"/>
          </a:solidFill>
          <a:latin typeface="Arial" charset="0"/>
        </a:defRPr>
      </a:lvl7pPr>
      <a:lvl8pPr marL="1371600" algn="l" rtl="0" eaLnBrk="1" fontAlgn="base" hangingPunct="1">
        <a:lnSpc>
          <a:spcPct val="90000"/>
        </a:lnSpc>
        <a:spcBef>
          <a:spcPct val="0"/>
        </a:spcBef>
        <a:spcAft>
          <a:spcPct val="0"/>
        </a:spcAft>
        <a:defRPr sz="3400">
          <a:solidFill>
            <a:srgbClr val="003399"/>
          </a:solidFill>
          <a:latin typeface="Arial" charset="0"/>
        </a:defRPr>
      </a:lvl8pPr>
      <a:lvl9pPr marL="1828800" algn="l" rtl="0" eaLnBrk="1" fontAlgn="base" hangingPunct="1">
        <a:lnSpc>
          <a:spcPct val="90000"/>
        </a:lnSpc>
        <a:spcBef>
          <a:spcPct val="0"/>
        </a:spcBef>
        <a:spcAft>
          <a:spcPct val="0"/>
        </a:spcAft>
        <a:defRPr sz="3400">
          <a:solidFill>
            <a:srgbClr val="003399"/>
          </a:solidFill>
          <a:latin typeface="Arial" charset="0"/>
        </a:defRPr>
      </a:lvl9pPr>
    </p:titleStyle>
    <p:bodyStyle>
      <a:lvl1pPr marL="342900" indent="-342900" algn="l" rtl="0" eaLnBrk="0" fontAlgn="base" hangingPunct="0">
        <a:spcBef>
          <a:spcPct val="0"/>
        </a:spcBef>
        <a:spcAft>
          <a:spcPct val="30000"/>
        </a:spcAft>
        <a:buClr>
          <a:srgbClr val="003E7E"/>
        </a:buClr>
        <a:buFont typeface="Wingdings 3" pitchFamily="18" charset="2"/>
        <a:buChar char=""/>
        <a:defRPr sz="2000">
          <a:solidFill>
            <a:schemeClr val="tx1"/>
          </a:solidFill>
          <a:latin typeface="Calibri" pitchFamily="34" charset="0"/>
          <a:ea typeface="+mn-ea"/>
          <a:cs typeface="+mn-cs"/>
        </a:defRPr>
      </a:lvl1pPr>
      <a:lvl2pPr marL="742950" indent="-285750" algn="l" rtl="0" eaLnBrk="0" fontAlgn="base" hangingPunct="0">
        <a:spcBef>
          <a:spcPct val="0"/>
        </a:spcBef>
        <a:spcAft>
          <a:spcPct val="30000"/>
        </a:spcAft>
        <a:buChar char="–"/>
        <a:defRPr>
          <a:solidFill>
            <a:schemeClr val="tx1"/>
          </a:solidFill>
          <a:latin typeface="Calibri" pitchFamily="34" charset="0"/>
        </a:defRPr>
      </a:lvl2pPr>
      <a:lvl3pPr marL="1143000" indent="-228600" algn="l" rtl="0" eaLnBrk="0" fontAlgn="base" hangingPunct="0">
        <a:spcBef>
          <a:spcPct val="0"/>
        </a:spcBef>
        <a:spcAft>
          <a:spcPct val="30000"/>
        </a:spcAft>
        <a:buChar char="•"/>
        <a:defRPr sz="1600">
          <a:solidFill>
            <a:schemeClr val="tx1"/>
          </a:solidFill>
          <a:latin typeface="Calibri" pitchFamily="34" charset="0"/>
        </a:defRPr>
      </a:lvl3pPr>
      <a:lvl4pPr marL="1600200" indent="-228600" algn="l" rtl="0" eaLnBrk="0" fontAlgn="base" hangingPunct="0">
        <a:spcBef>
          <a:spcPct val="0"/>
        </a:spcBef>
        <a:spcAft>
          <a:spcPct val="30000"/>
        </a:spcAft>
        <a:buChar char="–"/>
        <a:defRPr sz="1400">
          <a:solidFill>
            <a:schemeClr val="tx1"/>
          </a:solidFill>
          <a:latin typeface="Calibri" pitchFamily="34" charset="0"/>
        </a:defRPr>
      </a:lvl4pPr>
      <a:lvl5pPr marL="2057400" indent="-228600" algn="l" rtl="0" eaLnBrk="0" fontAlgn="base" hangingPunct="0">
        <a:spcBef>
          <a:spcPct val="0"/>
        </a:spcBef>
        <a:spcAft>
          <a:spcPct val="30000"/>
        </a:spcAft>
        <a:buChar char="»"/>
        <a:defRPr sz="1200">
          <a:solidFill>
            <a:schemeClr val="tx1"/>
          </a:solidFill>
          <a:latin typeface="Calibri" pitchFamily="34" charset="0"/>
        </a:defRPr>
      </a:lvl5pPr>
      <a:lvl6pPr marL="2514600" indent="-228600" algn="l" rtl="0" eaLnBrk="1" fontAlgn="base" hangingPunct="1">
        <a:spcBef>
          <a:spcPct val="0"/>
        </a:spcBef>
        <a:spcAft>
          <a:spcPct val="30000"/>
        </a:spcAft>
        <a:buChar char="»"/>
        <a:defRPr sz="1400">
          <a:solidFill>
            <a:schemeClr val="tx1"/>
          </a:solidFill>
          <a:latin typeface="+mn-lt"/>
        </a:defRPr>
      </a:lvl6pPr>
      <a:lvl7pPr marL="2971800" indent="-228600" algn="l" rtl="0" eaLnBrk="1" fontAlgn="base" hangingPunct="1">
        <a:spcBef>
          <a:spcPct val="0"/>
        </a:spcBef>
        <a:spcAft>
          <a:spcPct val="30000"/>
        </a:spcAft>
        <a:buChar char="»"/>
        <a:defRPr sz="1400">
          <a:solidFill>
            <a:schemeClr val="tx1"/>
          </a:solidFill>
          <a:latin typeface="+mn-lt"/>
        </a:defRPr>
      </a:lvl7pPr>
      <a:lvl8pPr marL="3429000" indent="-228600" algn="l" rtl="0" eaLnBrk="1" fontAlgn="base" hangingPunct="1">
        <a:spcBef>
          <a:spcPct val="0"/>
        </a:spcBef>
        <a:spcAft>
          <a:spcPct val="30000"/>
        </a:spcAft>
        <a:buChar char="»"/>
        <a:defRPr sz="1400">
          <a:solidFill>
            <a:schemeClr val="tx1"/>
          </a:solidFill>
          <a:latin typeface="+mn-lt"/>
        </a:defRPr>
      </a:lvl8pPr>
      <a:lvl9pPr marL="3886200" indent="-228600" algn="l" rtl="0" eaLnBrk="1" fontAlgn="base" hangingPunct="1">
        <a:spcBef>
          <a:spcPct val="0"/>
        </a:spcBef>
        <a:spcAft>
          <a:spcPct val="3000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body" idx="1"/>
          </p:nvPr>
        </p:nvSpPr>
        <p:spPr bwMode="auto">
          <a:xfrm>
            <a:off x="547688" y="1266825"/>
            <a:ext cx="7219950" cy="4038600"/>
          </a:xfrm>
          <a:prstGeom prst="rect">
            <a:avLst/>
          </a:prstGeom>
          <a:noFill/>
          <a:ln w="12700">
            <a:noFill/>
            <a:miter lim="800000"/>
            <a:headEnd/>
            <a:tailEnd/>
          </a:ln>
        </p:spPr>
        <p:txBody>
          <a:bodyPr vert="horz" wrap="square" lIns="0"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11267" name="Rectangle 3"/>
          <p:cNvSpPr>
            <a:spLocks noGrp="1" noChangeArrowheads="1"/>
          </p:cNvSpPr>
          <p:nvPr>
            <p:ph type="title"/>
          </p:nvPr>
        </p:nvSpPr>
        <p:spPr bwMode="auto">
          <a:xfrm>
            <a:off x="539750" y="155575"/>
            <a:ext cx="8823325" cy="354013"/>
          </a:xfrm>
          <a:prstGeom prst="rect">
            <a:avLst/>
          </a:prstGeom>
          <a:noFill/>
          <a:ln w="12700">
            <a:noFill/>
            <a:miter lim="800000"/>
            <a:headEnd/>
            <a:tailEnd/>
          </a:ln>
        </p:spPr>
        <p:txBody>
          <a:bodyPr vert="horz" wrap="square" lIns="0" tIns="44450" rIns="90488" bIns="44450" numCol="1" anchor="ctr" anchorCtr="0" compatLnSpc="1">
            <a:prstTxWarp prst="textNoShape">
              <a:avLst/>
            </a:prstTxWarp>
          </a:bodyPr>
          <a:lstStyle/>
          <a:p>
            <a:pPr lvl="0"/>
            <a:r>
              <a:rPr lang="en-US" smtClean="0"/>
              <a:t>Click to edit Master title style</a:t>
            </a:r>
            <a:endParaRPr lang="en-GB" smtClean="0"/>
          </a:p>
        </p:txBody>
      </p:sp>
      <p:sp>
        <p:nvSpPr>
          <p:cNvPr id="11268" name="Text Box 12"/>
          <p:cNvSpPr txBox="1">
            <a:spLocks noChangeArrowheads="1"/>
          </p:cNvSpPr>
          <p:nvPr/>
        </p:nvSpPr>
        <p:spPr bwMode="auto">
          <a:xfrm>
            <a:off x="506413" y="6626225"/>
            <a:ext cx="2690812" cy="214313"/>
          </a:xfrm>
          <a:prstGeom prst="rect">
            <a:avLst/>
          </a:prstGeom>
          <a:noFill/>
          <a:ln w="9525">
            <a:noFill/>
            <a:miter lim="800000"/>
            <a:headEnd/>
            <a:tailEnd/>
          </a:ln>
        </p:spPr>
        <p:txBody>
          <a:bodyPr lIns="30676" tIns="30676" rIns="30676" bIns="30676">
            <a:spAutoFit/>
          </a:bodyPr>
          <a:lstStyle/>
          <a:p>
            <a:pPr eaLnBrk="0" hangingPunct="0"/>
            <a:r>
              <a:rPr lang="en-US" sz="1000">
                <a:solidFill>
                  <a:srgbClr val="003E7E"/>
                </a:solidFill>
                <a:latin typeface="JIMREG"/>
                <a:cs typeface="Times New Roman" pitchFamily="18" charset="0"/>
              </a:rPr>
              <a:t>© 2012 Department Science and Technology</a:t>
            </a:r>
          </a:p>
        </p:txBody>
      </p:sp>
      <p:sp>
        <p:nvSpPr>
          <p:cNvPr id="12" name="Rectangle 11"/>
          <p:cNvSpPr/>
          <p:nvPr/>
        </p:nvSpPr>
        <p:spPr>
          <a:xfrm>
            <a:off x="415925" y="6650038"/>
            <a:ext cx="9490075" cy="152400"/>
          </a:xfrm>
          <a:prstGeom prst="rect">
            <a:avLst/>
          </a:prstGeom>
        </p:spPr>
        <p:txBody>
          <a:bodyPr lIns="0" tIns="0" rIns="0" bIns="0">
            <a:spAutoFit/>
          </a:bodyPr>
          <a:lstStyle/>
          <a:p>
            <a:pPr algn="ctr" eaLnBrk="0" hangingPunct="0">
              <a:defRPr/>
            </a:pPr>
            <a:r>
              <a:rPr lang="en-GB" sz="1000" cap="small" dirty="0">
                <a:solidFill>
                  <a:srgbClr val="003E7E"/>
                </a:solidFill>
                <a:latin typeface="JIMREG" pitchFamily="2" charset="0"/>
                <a:cs typeface="Times New Roman" pitchFamily="18" charset="0"/>
              </a:rPr>
              <a:t>Confidential</a:t>
            </a:r>
          </a:p>
        </p:txBody>
      </p:sp>
      <p:sp>
        <p:nvSpPr>
          <p:cNvPr id="11270" name="Oval 4"/>
          <p:cNvSpPr>
            <a:spLocks noChangeArrowheads="1"/>
          </p:cNvSpPr>
          <p:nvPr/>
        </p:nvSpPr>
        <p:spPr bwMode="auto">
          <a:xfrm flipH="1">
            <a:off x="9458325" y="6381750"/>
            <a:ext cx="452438" cy="482600"/>
          </a:xfrm>
          <a:prstGeom prst="rtTriangle">
            <a:avLst/>
          </a:prstGeom>
          <a:solidFill>
            <a:srgbClr val="003E7E"/>
          </a:solidFill>
          <a:ln w="12700" algn="ctr">
            <a:noFill/>
            <a:miter lim="800000"/>
            <a:headEnd/>
            <a:tailEnd/>
          </a:ln>
        </p:spPr>
        <p:txBody>
          <a:bodyPr wrap="none" lIns="77925" tIns="38963" rIns="77925" bIns="38963" anchor="ctr"/>
          <a:lstStyle/>
          <a:p>
            <a:pPr algn="ctr" eaLnBrk="0" hangingPunct="0"/>
            <a:endParaRPr lang="en-GB">
              <a:solidFill>
                <a:srgbClr val="000000"/>
              </a:solidFill>
            </a:endParaRPr>
          </a:p>
        </p:txBody>
      </p:sp>
      <p:sp>
        <p:nvSpPr>
          <p:cNvPr id="11271" name="Text Box 5"/>
          <p:cNvSpPr txBox="1">
            <a:spLocks noChangeArrowheads="1"/>
          </p:cNvSpPr>
          <p:nvPr/>
        </p:nvSpPr>
        <p:spPr bwMode="auto">
          <a:xfrm>
            <a:off x="9556750" y="6597650"/>
            <a:ext cx="352425" cy="217488"/>
          </a:xfrm>
          <a:prstGeom prst="rect">
            <a:avLst/>
          </a:prstGeom>
          <a:noFill/>
          <a:ln w="9525">
            <a:noFill/>
            <a:miter lim="800000"/>
            <a:headEnd/>
            <a:tailEnd/>
          </a:ln>
        </p:spPr>
        <p:txBody>
          <a:bodyPr lIns="77925" tIns="38963" rIns="77925" bIns="38963">
            <a:spAutoFit/>
          </a:bodyPr>
          <a:lstStyle/>
          <a:p>
            <a:pPr algn="r">
              <a:spcBef>
                <a:spcPct val="50000"/>
              </a:spcBef>
            </a:pPr>
            <a:fld id="{01FA1F48-42A0-49A2-BA43-CC9CDD6CA525}" type="slidenum">
              <a:rPr lang="en-GB" sz="900">
                <a:solidFill>
                  <a:srgbClr val="FFFFFF"/>
                </a:solidFill>
                <a:latin typeface="Arial" charset="0"/>
              </a:rPr>
              <a:pPr algn="r">
                <a:spcBef>
                  <a:spcPct val="50000"/>
                </a:spcBef>
              </a:pPr>
              <a:t>‹#›</a:t>
            </a:fld>
            <a:endParaRPr lang="en-GB" sz="900">
              <a:solidFill>
                <a:srgbClr val="FFFFFF"/>
              </a:solidFill>
              <a:latin typeface="Arial" charset="0"/>
            </a:endParaRPr>
          </a:p>
        </p:txBody>
      </p:sp>
      <p:sp>
        <p:nvSpPr>
          <p:cNvPr id="11272" name="Rectangle 2"/>
          <p:cNvSpPr>
            <a:spLocks noChangeArrowheads="1"/>
          </p:cNvSpPr>
          <p:nvPr/>
        </p:nvSpPr>
        <p:spPr bwMode="auto">
          <a:xfrm flipH="1">
            <a:off x="-46038" y="0"/>
            <a:ext cx="103188" cy="6858000"/>
          </a:xfrm>
          <a:prstGeom prst="rect">
            <a:avLst/>
          </a:prstGeom>
          <a:solidFill>
            <a:srgbClr val="003E7E"/>
          </a:solidFill>
          <a:ln w="12700">
            <a:noFill/>
            <a:miter lim="800000"/>
            <a:headEnd/>
            <a:tailEnd/>
          </a:ln>
        </p:spPr>
        <p:txBody>
          <a:bodyPr wrap="none" lIns="77925" tIns="38963" rIns="77925" bIns="38963" anchor="ctr"/>
          <a:lstStyle/>
          <a:p>
            <a:pPr algn="ctr" eaLnBrk="0" hangingPunct="0"/>
            <a:endParaRPr lang="en-GB">
              <a:solidFill>
                <a:srgbClr val="000000"/>
              </a:solidFill>
            </a:endParaRPr>
          </a:p>
        </p:txBody>
      </p:sp>
    </p:spTree>
  </p:cSld>
  <p:clrMap bg1="lt1" tx1="dk1" bg2="lt2" tx2="dk2" accent1="accent1" accent2="accent2" accent3="accent3" accent4="accent4" accent5="accent5" accent6="accent6" hlink="hlink" folHlink="folHlink"/>
  <p:sldLayoutIdLst>
    <p:sldLayoutId id="2147487141" r:id="rId1"/>
    <p:sldLayoutId id="2147487113" r:id="rId2"/>
    <p:sldLayoutId id="2147487114" r:id="rId3"/>
    <p:sldLayoutId id="2147487115" r:id="rId4"/>
    <p:sldLayoutId id="2147487116" r:id="rId5"/>
    <p:sldLayoutId id="2147487117" r:id="rId6"/>
    <p:sldLayoutId id="2147487118" r:id="rId7"/>
    <p:sldLayoutId id="2147487119" r:id="rId8"/>
    <p:sldLayoutId id="2147487120" r:id="rId9"/>
    <p:sldLayoutId id="2147487121" r:id="rId10"/>
  </p:sldLayoutIdLst>
  <p:transition xmlns:p14="http://schemas.microsoft.com/office/powerpoint/2010/main">
    <p:wipe dir="r"/>
  </p:transition>
  <p:txStyles>
    <p:titleStyle>
      <a:lvl1pPr algn="l" rtl="0" eaLnBrk="0" fontAlgn="base" hangingPunct="0">
        <a:lnSpc>
          <a:spcPct val="90000"/>
        </a:lnSpc>
        <a:spcBef>
          <a:spcPct val="0"/>
        </a:spcBef>
        <a:spcAft>
          <a:spcPct val="0"/>
        </a:spcAft>
        <a:defRPr lang="en-GB" sz="2400" b="1" dirty="0">
          <a:solidFill>
            <a:srgbClr val="003E7E"/>
          </a:solidFill>
          <a:latin typeface="Calibri" pitchFamily="34" charset="0"/>
          <a:ea typeface="+mj-ea"/>
          <a:cs typeface="Calibri" pitchFamily="34" charset="0"/>
        </a:defRPr>
      </a:lvl1pPr>
      <a:lvl2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2pPr>
      <a:lvl3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3pPr>
      <a:lvl4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4pPr>
      <a:lvl5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5pPr>
      <a:lvl6pPr marL="457200" algn="l" rtl="0" eaLnBrk="1" fontAlgn="base" hangingPunct="1">
        <a:lnSpc>
          <a:spcPct val="90000"/>
        </a:lnSpc>
        <a:spcBef>
          <a:spcPct val="0"/>
        </a:spcBef>
        <a:spcAft>
          <a:spcPct val="0"/>
        </a:spcAft>
        <a:defRPr sz="3400">
          <a:solidFill>
            <a:srgbClr val="003399"/>
          </a:solidFill>
          <a:latin typeface="Arial" charset="0"/>
        </a:defRPr>
      </a:lvl6pPr>
      <a:lvl7pPr marL="914400" algn="l" rtl="0" eaLnBrk="1" fontAlgn="base" hangingPunct="1">
        <a:lnSpc>
          <a:spcPct val="90000"/>
        </a:lnSpc>
        <a:spcBef>
          <a:spcPct val="0"/>
        </a:spcBef>
        <a:spcAft>
          <a:spcPct val="0"/>
        </a:spcAft>
        <a:defRPr sz="3400">
          <a:solidFill>
            <a:srgbClr val="003399"/>
          </a:solidFill>
          <a:latin typeface="Arial" charset="0"/>
        </a:defRPr>
      </a:lvl7pPr>
      <a:lvl8pPr marL="1371600" algn="l" rtl="0" eaLnBrk="1" fontAlgn="base" hangingPunct="1">
        <a:lnSpc>
          <a:spcPct val="90000"/>
        </a:lnSpc>
        <a:spcBef>
          <a:spcPct val="0"/>
        </a:spcBef>
        <a:spcAft>
          <a:spcPct val="0"/>
        </a:spcAft>
        <a:defRPr sz="3400">
          <a:solidFill>
            <a:srgbClr val="003399"/>
          </a:solidFill>
          <a:latin typeface="Arial" charset="0"/>
        </a:defRPr>
      </a:lvl8pPr>
      <a:lvl9pPr marL="1828800" algn="l" rtl="0" eaLnBrk="1" fontAlgn="base" hangingPunct="1">
        <a:lnSpc>
          <a:spcPct val="90000"/>
        </a:lnSpc>
        <a:spcBef>
          <a:spcPct val="0"/>
        </a:spcBef>
        <a:spcAft>
          <a:spcPct val="0"/>
        </a:spcAft>
        <a:defRPr sz="3400">
          <a:solidFill>
            <a:srgbClr val="003399"/>
          </a:solidFill>
          <a:latin typeface="Arial" charset="0"/>
        </a:defRPr>
      </a:lvl9pPr>
    </p:titleStyle>
    <p:bodyStyle>
      <a:lvl1pPr marL="342900" indent="-342900" algn="l" rtl="0" eaLnBrk="0" fontAlgn="base" hangingPunct="0">
        <a:spcBef>
          <a:spcPct val="0"/>
        </a:spcBef>
        <a:spcAft>
          <a:spcPct val="30000"/>
        </a:spcAft>
        <a:buClr>
          <a:srgbClr val="003E7E"/>
        </a:buClr>
        <a:buFont typeface="Wingdings 3" pitchFamily="18" charset="2"/>
        <a:buChar char=""/>
        <a:defRPr sz="2000">
          <a:solidFill>
            <a:schemeClr val="tx1"/>
          </a:solidFill>
          <a:latin typeface="Calibri" pitchFamily="34" charset="0"/>
          <a:ea typeface="+mn-ea"/>
          <a:cs typeface="+mn-cs"/>
        </a:defRPr>
      </a:lvl1pPr>
      <a:lvl2pPr marL="742950" indent="-285750" algn="l" rtl="0" eaLnBrk="0" fontAlgn="base" hangingPunct="0">
        <a:spcBef>
          <a:spcPct val="0"/>
        </a:spcBef>
        <a:spcAft>
          <a:spcPct val="30000"/>
        </a:spcAft>
        <a:buChar char="–"/>
        <a:defRPr>
          <a:solidFill>
            <a:schemeClr val="tx1"/>
          </a:solidFill>
          <a:latin typeface="Calibri" pitchFamily="34" charset="0"/>
        </a:defRPr>
      </a:lvl2pPr>
      <a:lvl3pPr marL="1143000" indent="-228600" algn="l" rtl="0" eaLnBrk="0" fontAlgn="base" hangingPunct="0">
        <a:spcBef>
          <a:spcPct val="0"/>
        </a:spcBef>
        <a:spcAft>
          <a:spcPct val="30000"/>
        </a:spcAft>
        <a:buChar char="•"/>
        <a:defRPr sz="1600">
          <a:solidFill>
            <a:schemeClr val="tx1"/>
          </a:solidFill>
          <a:latin typeface="Calibri" pitchFamily="34" charset="0"/>
        </a:defRPr>
      </a:lvl3pPr>
      <a:lvl4pPr marL="1600200" indent="-228600" algn="l" rtl="0" eaLnBrk="0" fontAlgn="base" hangingPunct="0">
        <a:spcBef>
          <a:spcPct val="0"/>
        </a:spcBef>
        <a:spcAft>
          <a:spcPct val="30000"/>
        </a:spcAft>
        <a:buChar char="–"/>
        <a:defRPr sz="1400">
          <a:solidFill>
            <a:schemeClr val="tx1"/>
          </a:solidFill>
          <a:latin typeface="Calibri" pitchFamily="34" charset="0"/>
        </a:defRPr>
      </a:lvl4pPr>
      <a:lvl5pPr marL="2057400" indent="-228600" algn="l" rtl="0" eaLnBrk="0" fontAlgn="base" hangingPunct="0">
        <a:spcBef>
          <a:spcPct val="0"/>
        </a:spcBef>
        <a:spcAft>
          <a:spcPct val="30000"/>
        </a:spcAft>
        <a:buChar char="»"/>
        <a:defRPr sz="1200">
          <a:solidFill>
            <a:schemeClr val="tx1"/>
          </a:solidFill>
          <a:latin typeface="Calibri" pitchFamily="34" charset="0"/>
        </a:defRPr>
      </a:lvl5pPr>
      <a:lvl6pPr marL="2514600" indent="-228600" algn="l" rtl="0" eaLnBrk="1" fontAlgn="base" hangingPunct="1">
        <a:spcBef>
          <a:spcPct val="0"/>
        </a:spcBef>
        <a:spcAft>
          <a:spcPct val="30000"/>
        </a:spcAft>
        <a:buChar char="»"/>
        <a:defRPr sz="1400">
          <a:solidFill>
            <a:schemeClr val="tx1"/>
          </a:solidFill>
          <a:latin typeface="+mn-lt"/>
        </a:defRPr>
      </a:lvl6pPr>
      <a:lvl7pPr marL="2971800" indent="-228600" algn="l" rtl="0" eaLnBrk="1" fontAlgn="base" hangingPunct="1">
        <a:spcBef>
          <a:spcPct val="0"/>
        </a:spcBef>
        <a:spcAft>
          <a:spcPct val="30000"/>
        </a:spcAft>
        <a:buChar char="»"/>
        <a:defRPr sz="1400">
          <a:solidFill>
            <a:schemeClr val="tx1"/>
          </a:solidFill>
          <a:latin typeface="+mn-lt"/>
        </a:defRPr>
      </a:lvl7pPr>
      <a:lvl8pPr marL="3429000" indent="-228600" algn="l" rtl="0" eaLnBrk="1" fontAlgn="base" hangingPunct="1">
        <a:spcBef>
          <a:spcPct val="0"/>
        </a:spcBef>
        <a:spcAft>
          <a:spcPct val="30000"/>
        </a:spcAft>
        <a:buChar char="»"/>
        <a:defRPr sz="1400">
          <a:solidFill>
            <a:schemeClr val="tx1"/>
          </a:solidFill>
          <a:latin typeface="+mn-lt"/>
        </a:defRPr>
      </a:lvl8pPr>
      <a:lvl9pPr marL="3886200" indent="-228600" algn="l" rtl="0" eaLnBrk="1" fontAlgn="base" hangingPunct="1">
        <a:spcBef>
          <a:spcPct val="0"/>
        </a:spcBef>
        <a:spcAft>
          <a:spcPct val="3000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body" idx="1"/>
          </p:nvPr>
        </p:nvSpPr>
        <p:spPr bwMode="auto">
          <a:xfrm>
            <a:off x="547688" y="1266825"/>
            <a:ext cx="7219950" cy="4038600"/>
          </a:xfrm>
          <a:prstGeom prst="rect">
            <a:avLst/>
          </a:prstGeom>
          <a:noFill/>
          <a:ln w="12700">
            <a:noFill/>
            <a:miter lim="800000"/>
            <a:headEnd/>
            <a:tailEnd/>
          </a:ln>
        </p:spPr>
        <p:txBody>
          <a:bodyPr vert="horz" wrap="square" lIns="0"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12291" name="Rectangle 3"/>
          <p:cNvSpPr>
            <a:spLocks noGrp="1" noChangeArrowheads="1"/>
          </p:cNvSpPr>
          <p:nvPr>
            <p:ph type="title"/>
          </p:nvPr>
        </p:nvSpPr>
        <p:spPr bwMode="auto">
          <a:xfrm>
            <a:off x="539750" y="155575"/>
            <a:ext cx="8823325" cy="354013"/>
          </a:xfrm>
          <a:prstGeom prst="rect">
            <a:avLst/>
          </a:prstGeom>
          <a:noFill/>
          <a:ln w="12700">
            <a:noFill/>
            <a:miter lim="800000"/>
            <a:headEnd/>
            <a:tailEnd/>
          </a:ln>
        </p:spPr>
        <p:txBody>
          <a:bodyPr vert="horz" wrap="square" lIns="0" tIns="44450" rIns="90488" bIns="44450" numCol="1" anchor="ctr" anchorCtr="0" compatLnSpc="1">
            <a:prstTxWarp prst="textNoShape">
              <a:avLst/>
            </a:prstTxWarp>
          </a:bodyPr>
          <a:lstStyle/>
          <a:p>
            <a:pPr lvl="0"/>
            <a:r>
              <a:rPr lang="en-US" smtClean="0"/>
              <a:t>Click to edit Master title style</a:t>
            </a:r>
            <a:endParaRPr lang="en-GB" smtClean="0"/>
          </a:p>
        </p:txBody>
      </p:sp>
      <p:sp>
        <p:nvSpPr>
          <p:cNvPr id="12292" name="Text Box 12"/>
          <p:cNvSpPr txBox="1">
            <a:spLocks noChangeArrowheads="1"/>
          </p:cNvSpPr>
          <p:nvPr/>
        </p:nvSpPr>
        <p:spPr bwMode="auto">
          <a:xfrm>
            <a:off x="506413" y="6626225"/>
            <a:ext cx="2690812" cy="214313"/>
          </a:xfrm>
          <a:prstGeom prst="rect">
            <a:avLst/>
          </a:prstGeom>
          <a:noFill/>
          <a:ln w="9525">
            <a:noFill/>
            <a:miter lim="800000"/>
            <a:headEnd/>
            <a:tailEnd/>
          </a:ln>
        </p:spPr>
        <p:txBody>
          <a:bodyPr lIns="30676" tIns="30676" rIns="30676" bIns="30676">
            <a:spAutoFit/>
          </a:bodyPr>
          <a:lstStyle/>
          <a:p>
            <a:pPr eaLnBrk="0" hangingPunct="0"/>
            <a:r>
              <a:rPr lang="en-US" sz="1000">
                <a:solidFill>
                  <a:srgbClr val="003E7E"/>
                </a:solidFill>
                <a:latin typeface="JIMREG"/>
                <a:cs typeface="Times New Roman" pitchFamily="18" charset="0"/>
              </a:rPr>
              <a:t>© 2012 Department Science and Technology</a:t>
            </a:r>
          </a:p>
        </p:txBody>
      </p:sp>
      <p:sp>
        <p:nvSpPr>
          <p:cNvPr id="12" name="Rectangle 11"/>
          <p:cNvSpPr/>
          <p:nvPr/>
        </p:nvSpPr>
        <p:spPr>
          <a:xfrm>
            <a:off x="415925" y="6650038"/>
            <a:ext cx="9490075" cy="152400"/>
          </a:xfrm>
          <a:prstGeom prst="rect">
            <a:avLst/>
          </a:prstGeom>
        </p:spPr>
        <p:txBody>
          <a:bodyPr lIns="0" tIns="0" rIns="0" bIns="0">
            <a:spAutoFit/>
          </a:bodyPr>
          <a:lstStyle/>
          <a:p>
            <a:pPr algn="ctr" eaLnBrk="0" hangingPunct="0">
              <a:defRPr/>
            </a:pPr>
            <a:r>
              <a:rPr lang="en-GB" sz="1000" cap="small" dirty="0">
                <a:solidFill>
                  <a:srgbClr val="003E7E"/>
                </a:solidFill>
                <a:latin typeface="JIMREG" pitchFamily="2" charset="0"/>
                <a:cs typeface="Times New Roman" pitchFamily="18" charset="0"/>
              </a:rPr>
              <a:t>Confidential</a:t>
            </a:r>
          </a:p>
        </p:txBody>
      </p:sp>
      <p:sp>
        <p:nvSpPr>
          <p:cNvPr id="12294" name="Oval 4"/>
          <p:cNvSpPr>
            <a:spLocks noChangeArrowheads="1"/>
          </p:cNvSpPr>
          <p:nvPr/>
        </p:nvSpPr>
        <p:spPr bwMode="auto">
          <a:xfrm flipH="1">
            <a:off x="9458325" y="6381750"/>
            <a:ext cx="452438" cy="482600"/>
          </a:xfrm>
          <a:prstGeom prst="rtTriangle">
            <a:avLst/>
          </a:prstGeom>
          <a:solidFill>
            <a:srgbClr val="003E7E"/>
          </a:solidFill>
          <a:ln w="12700" algn="ctr">
            <a:noFill/>
            <a:miter lim="800000"/>
            <a:headEnd/>
            <a:tailEnd/>
          </a:ln>
        </p:spPr>
        <p:txBody>
          <a:bodyPr wrap="none" lIns="77925" tIns="38963" rIns="77925" bIns="38963" anchor="ctr"/>
          <a:lstStyle/>
          <a:p>
            <a:pPr algn="ctr" eaLnBrk="0" hangingPunct="0"/>
            <a:endParaRPr lang="en-GB">
              <a:solidFill>
                <a:srgbClr val="000000"/>
              </a:solidFill>
            </a:endParaRPr>
          </a:p>
        </p:txBody>
      </p:sp>
      <p:sp>
        <p:nvSpPr>
          <p:cNvPr id="12295" name="Text Box 5"/>
          <p:cNvSpPr txBox="1">
            <a:spLocks noChangeArrowheads="1"/>
          </p:cNvSpPr>
          <p:nvPr/>
        </p:nvSpPr>
        <p:spPr bwMode="auto">
          <a:xfrm>
            <a:off x="9556750" y="6597650"/>
            <a:ext cx="352425" cy="217488"/>
          </a:xfrm>
          <a:prstGeom prst="rect">
            <a:avLst/>
          </a:prstGeom>
          <a:noFill/>
          <a:ln w="9525">
            <a:noFill/>
            <a:miter lim="800000"/>
            <a:headEnd/>
            <a:tailEnd/>
          </a:ln>
        </p:spPr>
        <p:txBody>
          <a:bodyPr lIns="77925" tIns="38963" rIns="77925" bIns="38963">
            <a:spAutoFit/>
          </a:bodyPr>
          <a:lstStyle/>
          <a:p>
            <a:pPr algn="r">
              <a:spcBef>
                <a:spcPct val="50000"/>
              </a:spcBef>
            </a:pPr>
            <a:fld id="{66D1D81F-34FA-4C85-93F7-1E8977C22C81}" type="slidenum">
              <a:rPr lang="en-GB" sz="900">
                <a:solidFill>
                  <a:srgbClr val="FFFFFF"/>
                </a:solidFill>
                <a:latin typeface="Arial" charset="0"/>
              </a:rPr>
              <a:pPr algn="r">
                <a:spcBef>
                  <a:spcPct val="50000"/>
                </a:spcBef>
              </a:pPr>
              <a:t>‹#›</a:t>
            </a:fld>
            <a:endParaRPr lang="en-GB" sz="900">
              <a:solidFill>
                <a:srgbClr val="FFFFFF"/>
              </a:solidFill>
              <a:latin typeface="Arial" charset="0"/>
            </a:endParaRPr>
          </a:p>
        </p:txBody>
      </p:sp>
      <p:sp>
        <p:nvSpPr>
          <p:cNvPr id="12296" name="Rectangle 2"/>
          <p:cNvSpPr>
            <a:spLocks noChangeArrowheads="1"/>
          </p:cNvSpPr>
          <p:nvPr/>
        </p:nvSpPr>
        <p:spPr bwMode="auto">
          <a:xfrm flipH="1">
            <a:off x="-46038" y="0"/>
            <a:ext cx="103188" cy="6858000"/>
          </a:xfrm>
          <a:prstGeom prst="rect">
            <a:avLst/>
          </a:prstGeom>
          <a:solidFill>
            <a:srgbClr val="003E7E"/>
          </a:solidFill>
          <a:ln w="12700">
            <a:noFill/>
            <a:miter lim="800000"/>
            <a:headEnd/>
            <a:tailEnd/>
          </a:ln>
        </p:spPr>
        <p:txBody>
          <a:bodyPr wrap="none" lIns="77925" tIns="38963" rIns="77925" bIns="38963" anchor="ctr"/>
          <a:lstStyle/>
          <a:p>
            <a:pPr algn="ctr" eaLnBrk="0" hangingPunct="0"/>
            <a:endParaRPr lang="en-GB">
              <a:solidFill>
                <a:srgbClr val="000000"/>
              </a:solidFill>
            </a:endParaRPr>
          </a:p>
        </p:txBody>
      </p:sp>
    </p:spTree>
  </p:cSld>
  <p:clrMap bg1="lt1" tx1="dk1" bg2="lt2" tx2="dk2" accent1="accent1" accent2="accent2" accent3="accent3" accent4="accent4" accent5="accent5" accent6="accent6" hlink="hlink" folHlink="folHlink"/>
  <p:sldLayoutIdLst>
    <p:sldLayoutId id="2147487142"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Lst>
  <p:transition xmlns:p14="http://schemas.microsoft.com/office/powerpoint/2010/main">
    <p:wipe dir="r"/>
  </p:transition>
  <p:txStyles>
    <p:titleStyle>
      <a:lvl1pPr algn="l" rtl="0" eaLnBrk="0" fontAlgn="base" hangingPunct="0">
        <a:lnSpc>
          <a:spcPct val="90000"/>
        </a:lnSpc>
        <a:spcBef>
          <a:spcPct val="0"/>
        </a:spcBef>
        <a:spcAft>
          <a:spcPct val="0"/>
        </a:spcAft>
        <a:defRPr lang="en-GB" sz="2400" b="1" dirty="0">
          <a:solidFill>
            <a:srgbClr val="003E7E"/>
          </a:solidFill>
          <a:latin typeface="Calibri" pitchFamily="34" charset="0"/>
          <a:ea typeface="+mj-ea"/>
          <a:cs typeface="Calibri" pitchFamily="34" charset="0"/>
        </a:defRPr>
      </a:lvl1pPr>
      <a:lvl2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2pPr>
      <a:lvl3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3pPr>
      <a:lvl4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4pPr>
      <a:lvl5pPr algn="l" rtl="0" eaLnBrk="0" fontAlgn="base" hangingPunct="0">
        <a:lnSpc>
          <a:spcPct val="90000"/>
        </a:lnSpc>
        <a:spcBef>
          <a:spcPct val="0"/>
        </a:spcBef>
        <a:spcAft>
          <a:spcPct val="0"/>
        </a:spcAft>
        <a:defRPr sz="2400" b="1">
          <a:solidFill>
            <a:srgbClr val="003E7E"/>
          </a:solidFill>
          <a:latin typeface="Calibri" pitchFamily="34" charset="0"/>
          <a:cs typeface="Calibri" pitchFamily="34" charset="0"/>
        </a:defRPr>
      </a:lvl5pPr>
      <a:lvl6pPr marL="457200" algn="l" rtl="0" eaLnBrk="1" fontAlgn="base" hangingPunct="1">
        <a:lnSpc>
          <a:spcPct val="90000"/>
        </a:lnSpc>
        <a:spcBef>
          <a:spcPct val="0"/>
        </a:spcBef>
        <a:spcAft>
          <a:spcPct val="0"/>
        </a:spcAft>
        <a:defRPr sz="3400">
          <a:solidFill>
            <a:srgbClr val="003399"/>
          </a:solidFill>
          <a:latin typeface="Arial" charset="0"/>
        </a:defRPr>
      </a:lvl6pPr>
      <a:lvl7pPr marL="914400" algn="l" rtl="0" eaLnBrk="1" fontAlgn="base" hangingPunct="1">
        <a:lnSpc>
          <a:spcPct val="90000"/>
        </a:lnSpc>
        <a:spcBef>
          <a:spcPct val="0"/>
        </a:spcBef>
        <a:spcAft>
          <a:spcPct val="0"/>
        </a:spcAft>
        <a:defRPr sz="3400">
          <a:solidFill>
            <a:srgbClr val="003399"/>
          </a:solidFill>
          <a:latin typeface="Arial" charset="0"/>
        </a:defRPr>
      </a:lvl7pPr>
      <a:lvl8pPr marL="1371600" algn="l" rtl="0" eaLnBrk="1" fontAlgn="base" hangingPunct="1">
        <a:lnSpc>
          <a:spcPct val="90000"/>
        </a:lnSpc>
        <a:spcBef>
          <a:spcPct val="0"/>
        </a:spcBef>
        <a:spcAft>
          <a:spcPct val="0"/>
        </a:spcAft>
        <a:defRPr sz="3400">
          <a:solidFill>
            <a:srgbClr val="003399"/>
          </a:solidFill>
          <a:latin typeface="Arial" charset="0"/>
        </a:defRPr>
      </a:lvl8pPr>
      <a:lvl9pPr marL="1828800" algn="l" rtl="0" eaLnBrk="1" fontAlgn="base" hangingPunct="1">
        <a:lnSpc>
          <a:spcPct val="90000"/>
        </a:lnSpc>
        <a:spcBef>
          <a:spcPct val="0"/>
        </a:spcBef>
        <a:spcAft>
          <a:spcPct val="0"/>
        </a:spcAft>
        <a:defRPr sz="3400">
          <a:solidFill>
            <a:srgbClr val="003399"/>
          </a:solidFill>
          <a:latin typeface="Arial" charset="0"/>
        </a:defRPr>
      </a:lvl9pPr>
    </p:titleStyle>
    <p:bodyStyle>
      <a:lvl1pPr marL="342900" indent="-342900" algn="l" rtl="0" eaLnBrk="0" fontAlgn="base" hangingPunct="0">
        <a:spcBef>
          <a:spcPct val="0"/>
        </a:spcBef>
        <a:spcAft>
          <a:spcPct val="30000"/>
        </a:spcAft>
        <a:buClr>
          <a:srgbClr val="003E7E"/>
        </a:buClr>
        <a:buFont typeface="Wingdings 3" pitchFamily="18" charset="2"/>
        <a:buChar char=""/>
        <a:defRPr sz="2000">
          <a:solidFill>
            <a:schemeClr val="tx1"/>
          </a:solidFill>
          <a:latin typeface="Calibri" pitchFamily="34" charset="0"/>
          <a:ea typeface="+mn-ea"/>
          <a:cs typeface="+mn-cs"/>
        </a:defRPr>
      </a:lvl1pPr>
      <a:lvl2pPr marL="742950" indent="-285750" algn="l" rtl="0" eaLnBrk="0" fontAlgn="base" hangingPunct="0">
        <a:spcBef>
          <a:spcPct val="0"/>
        </a:spcBef>
        <a:spcAft>
          <a:spcPct val="30000"/>
        </a:spcAft>
        <a:buChar char="–"/>
        <a:defRPr>
          <a:solidFill>
            <a:schemeClr val="tx1"/>
          </a:solidFill>
          <a:latin typeface="Calibri" pitchFamily="34" charset="0"/>
        </a:defRPr>
      </a:lvl2pPr>
      <a:lvl3pPr marL="1143000" indent="-228600" algn="l" rtl="0" eaLnBrk="0" fontAlgn="base" hangingPunct="0">
        <a:spcBef>
          <a:spcPct val="0"/>
        </a:spcBef>
        <a:spcAft>
          <a:spcPct val="30000"/>
        </a:spcAft>
        <a:buChar char="•"/>
        <a:defRPr sz="1600">
          <a:solidFill>
            <a:schemeClr val="tx1"/>
          </a:solidFill>
          <a:latin typeface="Calibri" pitchFamily="34" charset="0"/>
        </a:defRPr>
      </a:lvl3pPr>
      <a:lvl4pPr marL="1600200" indent="-228600" algn="l" rtl="0" eaLnBrk="0" fontAlgn="base" hangingPunct="0">
        <a:spcBef>
          <a:spcPct val="0"/>
        </a:spcBef>
        <a:spcAft>
          <a:spcPct val="30000"/>
        </a:spcAft>
        <a:buChar char="–"/>
        <a:defRPr sz="1400">
          <a:solidFill>
            <a:schemeClr val="tx1"/>
          </a:solidFill>
          <a:latin typeface="Calibri" pitchFamily="34" charset="0"/>
        </a:defRPr>
      </a:lvl4pPr>
      <a:lvl5pPr marL="2057400" indent="-228600" algn="l" rtl="0" eaLnBrk="0" fontAlgn="base" hangingPunct="0">
        <a:spcBef>
          <a:spcPct val="0"/>
        </a:spcBef>
        <a:spcAft>
          <a:spcPct val="30000"/>
        </a:spcAft>
        <a:buChar char="»"/>
        <a:defRPr sz="1200">
          <a:solidFill>
            <a:schemeClr val="tx1"/>
          </a:solidFill>
          <a:latin typeface="Calibri" pitchFamily="34" charset="0"/>
        </a:defRPr>
      </a:lvl5pPr>
      <a:lvl6pPr marL="2514600" indent="-228600" algn="l" rtl="0" eaLnBrk="1" fontAlgn="base" hangingPunct="1">
        <a:spcBef>
          <a:spcPct val="0"/>
        </a:spcBef>
        <a:spcAft>
          <a:spcPct val="30000"/>
        </a:spcAft>
        <a:buChar char="»"/>
        <a:defRPr sz="1400">
          <a:solidFill>
            <a:schemeClr val="tx1"/>
          </a:solidFill>
          <a:latin typeface="+mn-lt"/>
        </a:defRPr>
      </a:lvl6pPr>
      <a:lvl7pPr marL="2971800" indent="-228600" algn="l" rtl="0" eaLnBrk="1" fontAlgn="base" hangingPunct="1">
        <a:spcBef>
          <a:spcPct val="0"/>
        </a:spcBef>
        <a:spcAft>
          <a:spcPct val="30000"/>
        </a:spcAft>
        <a:buChar char="»"/>
        <a:defRPr sz="1400">
          <a:solidFill>
            <a:schemeClr val="tx1"/>
          </a:solidFill>
          <a:latin typeface="+mn-lt"/>
        </a:defRPr>
      </a:lvl7pPr>
      <a:lvl8pPr marL="3429000" indent="-228600" algn="l" rtl="0" eaLnBrk="1" fontAlgn="base" hangingPunct="1">
        <a:spcBef>
          <a:spcPct val="0"/>
        </a:spcBef>
        <a:spcAft>
          <a:spcPct val="30000"/>
        </a:spcAft>
        <a:buChar char="»"/>
        <a:defRPr sz="1400">
          <a:solidFill>
            <a:schemeClr val="tx1"/>
          </a:solidFill>
          <a:latin typeface="+mn-lt"/>
        </a:defRPr>
      </a:lvl8pPr>
      <a:lvl9pPr marL="3886200" indent="-228600" algn="l" rtl="0" eaLnBrk="1" fontAlgn="base" hangingPunct="1">
        <a:spcBef>
          <a:spcPct val="0"/>
        </a:spcBef>
        <a:spcAft>
          <a:spcPct val="3000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9" Type="http://schemas.openxmlformats.org/officeDocument/2006/relationships/image" Target="../media/image11.jpeg"/><Relationship Id="rId20" Type="http://schemas.openxmlformats.org/officeDocument/2006/relationships/chart" Target="../charts/chart1.xml"/><Relationship Id="rId21" Type="http://schemas.openxmlformats.org/officeDocument/2006/relationships/image" Target="../media/image22.png"/><Relationship Id="rId10" Type="http://schemas.openxmlformats.org/officeDocument/2006/relationships/image" Target="../media/image12.jpeg"/><Relationship Id="rId11" Type="http://schemas.openxmlformats.org/officeDocument/2006/relationships/image" Target="../media/image13.jpeg"/><Relationship Id="rId12" Type="http://schemas.openxmlformats.org/officeDocument/2006/relationships/image" Target="../media/image14.jpeg"/><Relationship Id="rId13" Type="http://schemas.openxmlformats.org/officeDocument/2006/relationships/image" Target="../media/image15.jpeg"/><Relationship Id="rId14" Type="http://schemas.openxmlformats.org/officeDocument/2006/relationships/image" Target="../media/image16.jpeg"/><Relationship Id="rId15" Type="http://schemas.openxmlformats.org/officeDocument/2006/relationships/image" Target="../media/image17.jpeg"/><Relationship Id="rId16" Type="http://schemas.openxmlformats.org/officeDocument/2006/relationships/image" Target="../media/image18.jpeg"/><Relationship Id="rId17" Type="http://schemas.openxmlformats.org/officeDocument/2006/relationships/image" Target="../media/image19.jpeg"/><Relationship Id="rId18" Type="http://schemas.openxmlformats.org/officeDocument/2006/relationships/image" Target="../media/image20.jpeg"/><Relationship Id="rId19" Type="http://schemas.openxmlformats.org/officeDocument/2006/relationships/image" Target="../media/image21.jpeg"/><Relationship Id="rId1" Type="http://schemas.openxmlformats.org/officeDocument/2006/relationships/slideLayout" Target="../slideLayouts/slideLayout88.xml"/><Relationship Id="rId2" Type="http://schemas.openxmlformats.org/officeDocument/2006/relationships/notesSlide" Target="../notesSlides/notesSlide12.xml"/><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image" Target="../media/image8.jpeg"/><Relationship Id="rId7" Type="http://schemas.openxmlformats.org/officeDocument/2006/relationships/image" Target="../media/image9.jpeg"/><Relationship Id="rId8" Type="http://schemas.openxmlformats.org/officeDocument/2006/relationships/image" Target="../media/image1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1" Type="http://schemas.openxmlformats.org/officeDocument/2006/relationships/slideLayout" Target="../slideLayouts/slideLayout88.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15.xml"/><Relationship Id="rId3"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image" Target="../media/image27.png"/><Relationship Id="rId3"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7.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18.xml"/><Relationship Id="rId3"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image" Target="../media/image31.png"/><Relationship Id="rId3"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1" Type="http://schemas.openxmlformats.org/officeDocument/2006/relationships/slideLayout" Target="../slideLayouts/slideLayout88.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image" Target="../media/image40.png"/><Relationship Id="rId1" Type="http://schemas.openxmlformats.org/officeDocument/2006/relationships/slideLayout" Target="../slideLayouts/slideLayout88.xml"/><Relationship Id="rId2"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4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hyperlink" Target="mailto:Jeanette.Morwane@dst.gov.za" TargetMode="External"/><Relationship Id="rId3" Type="http://schemas.openxmlformats.org/officeDocument/2006/relationships/hyperlink" Target="http://www.dst.gov.za/images/ICT_RDI_Roadmap.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ctrTitle"/>
          </p:nvPr>
        </p:nvSpPr>
        <p:spPr>
          <a:xfrm>
            <a:off x="1795463" y="4907280"/>
            <a:ext cx="7677150" cy="982345"/>
          </a:xfrm>
        </p:spPr>
        <p:txBody>
          <a:bodyPr/>
          <a:lstStyle/>
          <a:p>
            <a:pPr eaLnBrk="1" hangingPunct="1"/>
            <a:r>
              <a:rPr sz="2000" smtClean="0"/>
              <a:t>5</a:t>
            </a:r>
            <a:r>
              <a:rPr sz="2000" baseline="30000" smtClean="0"/>
              <a:t>th</a:t>
            </a:r>
            <a:r>
              <a:rPr sz="2000" smtClean="0"/>
              <a:t> Global Forum on Innovation &amp; Technology Entrepreneurship: </a:t>
            </a:r>
            <a:br>
              <a:rPr sz="2000" smtClean="0"/>
            </a:br>
            <a:r>
              <a:rPr sz="2000" smtClean="0"/>
              <a:t>East London, Eastern Cape Province</a:t>
            </a:r>
          </a:p>
        </p:txBody>
      </p:sp>
      <p:sp>
        <p:nvSpPr>
          <p:cNvPr id="25603" name="Subtitle 2"/>
          <p:cNvSpPr>
            <a:spLocks noGrp="1"/>
          </p:cNvSpPr>
          <p:nvPr>
            <p:ph type="subTitle" idx="1"/>
          </p:nvPr>
        </p:nvSpPr>
        <p:spPr>
          <a:xfrm>
            <a:off x="3240088" y="5889625"/>
            <a:ext cx="6232525" cy="431800"/>
          </a:xfrm>
        </p:spPr>
        <p:txBody>
          <a:bodyPr/>
          <a:lstStyle/>
          <a:p>
            <a:pPr eaLnBrk="1" hangingPunct="1"/>
            <a:r>
              <a:rPr lang="en-GB" dirty="0" smtClean="0">
                <a:latin typeface="Arial" pitchFamily="34" charset="0"/>
                <a:cs typeface="Arial" pitchFamily="34" charset="0"/>
              </a:rPr>
              <a:t>30 May 2013</a:t>
            </a: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p:cNvSpPr>
            <a:spLocks noChangeArrowheads="1"/>
          </p:cNvSpPr>
          <p:nvPr/>
        </p:nvSpPr>
        <p:spPr bwMode="auto">
          <a:xfrm>
            <a:off x="741231" y="4076700"/>
            <a:ext cx="8420100" cy="2016125"/>
          </a:xfrm>
          <a:prstGeom prst="rect">
            <a:avLst/>
          </a:prstGeom>
          <a:noFill/>
          <a:ln w="9525">
            <a:noFill/>
            <a:miter lim="800000"/>
            <a:headEnd/>
            <a:tailEnd/>
          </a:ln>
        </p:spPr>
        <p:txBody>
          <a:bodyPr/>
          <a:lstStyle/>
          <a:p>
            <a:pPr marL="0" lvl="1" algn="ctr">
              <a:lnSpc>
                <a:spcPct val="80000"/>
              </a:lnSpc>
              <a:spcBef>
                <a:spcPts val="675"/>
              </a:spcBef>
            </a:pPr>
            <a:endParaRPr lang="en-US" sz="2800">
              <a:latin typeface="Gill Sans MT" pitchFamily="34" charset="0"/>
            </a:endParaRPr>
          </a:p>
        </p:txBody>
      </p:sp>
      <p:sp>
        <p:nvSpPr>
          <p:cNvPr id="4099" name="AutoShape 8"/>
          <p:cNvSpPr>
            <a:spLocks/>
          </p:cNvSpPr>
          <p:nvPr/>
        </p:nvSpPr>
        <p:spPr bwMode="auto">
          <a:xfrm>
            <a:off x="2001837" y="328614"/>
            <a:ext cx="6418263" cy="40163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9525">
            <a:noFill/>
            <a:miter lim="800000"/>
            <a:headEnd/>
            <a:tailEnd/>
          </a:ln>
        </p:spPr>
        <p:txBody>
          <a:bodyPr lIns="0" tIns="0" rIns="0" bIns="0" anchor="ctr"/>
          <a:lstStyle/>
          <a:p>
            <a:pPr marL="101600">
              <a:lnSpc>
                <a:spcPct val="80000"/>
              </a:lnSpc>
              <a:spcBef>
                <a:spcPts val="850"/>
              </a:spcBef>
              <a:defRPr/>
            </a:pPr>
            <a:r>
              <a:rPr lang="en-US" sz="3200" b="1" dirty="0">
                <a:solidFill>
                  <a:srgbClr val="0070C0"/>
                </a:solidFill>
                <a:latin typeface="Arial" pitchFamily="34" charset="0"/>
                <a:cs typeface="Arial" pitchFamily="34" charset="0"/>
                <a:sym typeface="Helvetica Neue"/>
              </a:rPr>
              <a:t>Presentation Outline</a:t>
            </a:r>
            <a:endParaRPr lang="en-US" sz="3200" dirty="0">
              <a:solidFill>
                <a:srgbClr val="0070C0"/>
              </a:solidFill>
              <a:latin typeface="Arial" pitchFamily="34" charset="0"/>
              <a:cs typeface="Arial" pitchFamily="34" charset="0"/>
            </a:endParaRPr>
          </a:p>
        </p:txBody>
      </p:sp>
      <p:sp>
        <p:nvSpPr>
          <p:cNvPr id="6" name="Content Placeholder 2"/>
          <p:cNvSpPr txBox="1">
            <a:spLocks/>
          </p:cNvSpPr>
          <p:nvPr/>
        </p:nvSpPr>
        <p:spPr bwMode="auto">
          <a:xfrm>
            <a:off x="245931" y="956929"/>
            <a:ext cx="8915400" cy="5507666"/>
          </a:xfrm>
          <a:prstGeom prst="rect">
            <a:avLst/>
          </a:prstGeom>
          <a:noFill/>
          <a:ln w="9525">
            <a:noFill/>
            <a:miter lim="800000"/>
            <a:headEnd/>
            <a:tailEnd/>
          </a:ln>
        </p:spPr>
        <p:txBody>
          <a:bodyPr/>
          <a:lstStyle/>
          <a:p>
            <a:pPr algn="ctr" fontAlgn="auto">
              <a:spcBef>
                <a:spcPct val="20000"/>
              </a:spcBef>
              <a:spcAft>
                <a:spcPts val="0"/>
              </a:spcAft>
              <a:buClr>
                <a:srgbClr val="F36403"/>
              </a:buClr>
              <a:buFont typeface="Arial"/>
              <a:buNone/>
              <a:defRPr/>
            </a:pPr>
            <a:endParaRPr lang="en-GB" sz="2800" b="1" dirty="0">
              <a:solidFill>
                <a:schemeClr val="tx1">
                  <a:tint val="75000"/>
                </a:schemeClr>
              </a:solidFill>
              <a:latin typeface="Gill Sans MT" pitchFamily="34" charset="0"/>
              <a:cs typeface="Gill Sans MT"/>
            </a:endParaRPr>
          </a:p>
          <a:p>
            <a:pPr marL="625475" indent="-625475">
              <a:lnSpc>
                <a:spcPct val="150000"/>
              </a:lnSpc>
              <a:spcAft>
                <a:spcPts val="900"/>
              </a:spcAft>
              <a:buFont typeface="Arial" pitchFamily="34" charset="0"/>
              <a:buChar char="•"/>
              <a:defRPr/>
            </a:pPr>
            <a:r>
              <a:rPr lang="en-US" sz="2800" dirty="0" smtClean="0">
                <a:latin typeface="Arial" pitchFamily="34" charset="0"/>
                <a:cs typeface="Arial" pitchFamily="34" charset="0"/>
              </a:rPr>
              <a:t>South African ICT RDI Policy Evolution</a:t>
            </a:r>
            <a:endParaRPr lang="en-GB" sz="2800" dirty="0" smtClean="0">
              <a:latin typeface="Arial" pitchFamily="34" charset="0"/>
              <a:cs typeface="Arial" pitchFamily="34" charset="0"/>
            </a:endParaRPr>
          </a:p>
          <a:p>
            <a:pPr marL="625475" indent="-625475">
              <a:lnSpc>
                <a:spcPct val="150000"/>
              </a:lnSpc>
              <a:spcAft>
                <a:spcPts val="900"/>
              </a:spcAft>
              <a:buFont typeface="Arial" pitchFamily="34" charset="0"/>
              <a:buChar char="•"/>
              <a:defRPr/>
            </a:pPr>
            <a:r>
              <a:rPr lang="en-GB" sz="2800" dirty="0" smtClean="0">
                <a:latin typeface="Arial" pitchFamily="34" charset="0"/>
                <a:cs typeface="Arial" pitchFamily="34" charset="0"/>
              </a:rPr>
              <a:t>Context – South African ICT RDI Implementation Roadmap</a:t>
            </a:r>
            <a:endParaRPr lang="en-GB" sz="2800" dirty="0">
              <a:latin typeface="Arial" pitchFamily="34" charset="0"/>
              <a:cs typeface="Arial" pitchFamily="34" charset="0"/>
            </a:endParaRPr>
          </a:p>
          <a:p>
            <a:pPr marL="625475" indent="-625475">
              <a:lnSpc>
                <a:spcPct val="150000"/>
              </a:lnSpc>
              <a:spcAft>
                <a:spcPts val="900"/>
              </a:spcAft>
              <a:buFont typeface="Arial" pitchFamily="34" charset="0"/>
              <a:buChar char="•"/>
              <a:defRPr/>
            </a:pPr>
            <a:r>
              <a:rPr lang="en-ZA" sz="2800" dirty="0">
                <a:latin typeface="Arial" pitchFamily="34" charset="0"/>
                <a:cs typeface="Arial" pitchFamily="34" charset="0"/>
              </a:rPr>
              <a:t>Vision and Strategy</a:t>
            </a:r>
          </a:p>
          <a:p>
            <a:pPr marL="625475" indent="-625475">
              <a:lnSpc>
                <a:spcPct val="150000"/>
              </a:lnSpc>
              <a:spcAft>
                <a:spcPts val="900"/>
              </a:spcAft>
              <a:buFont typeface="Arial" pitchFamily="34" charset="0"/>
              <a:buChar char="•"/>
              <a:defRPr/>
            </a:pPr>
            <a:r>
              <a:rPr lang="en-ZA" sz="2800" dirty="0">
                <a:latin typeface="Arial" pitchFamily="34" charset="0"/>
                <a:cs typeface="Arial" pitchFamily="34" charset="0"/>
              </a:rPr>
              <a:t>Building South Africa’s Ambition</a:t>
            </a:r>
          </a:p>
          <a:p>
            <a:pPr marL="625475" indent="-625475">
              <a:lnSpc>
                <a:spcPct val="150000"/>
              </a:lnSpc>
              <a:spcAft>
                <a:spcPts val="900"/>
              </a:spcAft>
              <a:buFont typeface="Arial" pitchFamily="34" charset="0"/>
              <a:buChar char="•"/>
              <a:defRPr/>
            </a:pPr>
            <a:r>
              <a:rPr lang="en-ZA" sz="2800" dirty="0">
                <a:latin typeface="Arial" pitchFamily="34" charset="0"/>
                <a:cs typeface="Arial" pitchFamily="34" charset="0"/>
              </a:rPr>
              <a:t>The 10-year Investment Portfolio </a:t>
            </a:r>
          </a:p>
          <a:p>
            <a:pPr marL="625475" indent="-625475">
              <a:lnSpc>
                <a:spcPct val="150000"/>
              </a:lnSpc>
              <a:spcAft>
                <a:spcPts val="900"/>
              </a:spcAft>
              <a:buFont typeface="Arial" pitchFamily="34" charset="0"/>
              <a:buChar char="•"/>
              <a:defRPr/>
            </a:pPr>
            <a:r>
              <a:rPr lang="en-ZA" sz="2800" dirty="0">
                <a:latin typeface="Arial" pitchFamily="34" charset="0"/>
                <a:cs typeface="Arial" pitchFamily="34" charset="0"/>
              </a:rPr>
              <a:t>Structured </a:t>
            </a:r>
            <a:r>
              <a:rPr lang="en-ZA" sz="2800" dirty="0" smtClean="0">
                <a:latin typeface="Arial" pitchFamily="34" charset="0"/>
                <a:cs typeface="Arial" pitchFamily="34" charset="0"/>
              </a:rPr>
              <a:t>Engagements</a:t>
            </a:r>
            <a:endParaRPr lang="en-US" sz="2800" dirty="0">
              <a:solidFill>
                <a:schemeClr val="tx1">
                  <a:tint val="75000"/>
                </a:schemeClr>
              </a:solidFill>
              <a:latin typeface="Arial" pitchFamily="34" charset="0"/>
              <a:cs typeface="Arial" pitchFamily="34" charset="0"/>
            </a:endParaRPr>
          </a:p>
          <a:p>
            <a:pPr marL="457200" indent="-457200" algn="ctr" fontAlgn="auto">
              <a:spcBef>
                <a:spcPct val="20000"/>
              </a:spcBef>
              <a:spcAft>
                <a:spcPts val="0"/>
              </a:spcAft>
              <a:buClr>
                <a:srgbClr val="F36403"/>
              </a:buClr>
              <a:buFont typeface="Arial"/>
              <a:buChar char="•"/>
              <a:defRPr/>
            </a:pPr>
            <a:endParaRPr lang="en-US" sz="2800" dirty="0">
              <a:solidFill>
                <a:schemeClr val="tx1">
                  <a:tint val="75000"/>
                </a:schemeClr>
              </a:solidFill>
              <a:latin typeface="Gill Sans MT" pitchFamily="34" charset="0"/>
              <a:cs typeface="Arial"/>
            </a:endParaRPr>
          </a:p>
          <a:p>
            <a:pPr marL="457200" indent="-457200" algn="ctr" fontAlgn="auto">
              <a:spcBef>
                <a:spcPct val="20000"/>
              </a:spcBef>
              <a:spcAft>
                <a:spcPts val="0"/>
              </a:spcAft>
              <a:buClr>
                <a:srgbClr val="F36403"/>
              </a:buClr>
              <a:defRPr/>
            </a:pPr>
            <a:endParaRPr lang="en-US" sz="2800" dirty="0">
              <a:solidFill>
                <a:schemeClr val="tx1">
                  <a:tint val="75000"/>
                </a:schemeClr>
              </a:solidFill>
              <a:latin typeface="Gill Sans MT" pitchFamily="34" charset="0"/>
              <a:cs typeface="Arial"/>
            </a:endParaRPr>
          </a:p>
          <a:p>
            <a:pPr marL="457200" indent="-457200" algn="ctr" fontAlgn="auto">
              <a:spcBef>
                <a:spcPct val="20000"/>
              </a:spcBef>
              <a:spcAft>
                <a:spcPts val="0"/>
              </a:spcAft>
              <a:buClr>
                <a:srgbClr val="F36403"/>
              </a:buClr>
              <a:defRPr/>
            </a:pPr>
            <a:endParaRPr lang="en-US" sz="2800" dirty="0">
              <a:solidFill>
                <a:schemeClr val="tx1">
                  <a:tint val="75000"/>
                </a:schemeClr>
              </a:solidFill>
              <a:latin typeface="Gill Sans MT" pitchFamily="34" charset="0"/>
              <a:cs typeface="Arial"/>
            </a:endParaRPr>
          </a:p>
          <a:p>
            <a:pPr algn="ctr" fontAlgn="auto">
              <a:spcBef>
                <a:spcPct val="20000"/>
              </a:spcBef>
              <a:spcAft>
                <a:spcPts val="0"/>
              </a:spcAft>
              <a:buClr>
                <a:srgbClr val="F36403"/>
              </a:buClr>
              <a:buFont typeface="Wingdings" charset="2"/>
              <a:buChar char="q"/>
              <a:defRPr/>
            </a:pPr>
            <a:endParaRPr lang="en-GB" sz="2800" dirty="0">
              <a:solidFill>
                <a:schemeClr val="tx1">
                  <a:tint val="75000"/>
                </a:schemeClr>
              </a:solidFill>
              <a:latin typeface="Gill Sans MT" pitchFamily="34" charset="0"/>
              <a:cs typeface="Gill Sans MT"/>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5850732" y="3950494"/>
            <a:ext cx="2261526" cy="792162"/>
          </a:xfrm>
          <a:prstGeom prst="rect">
            <a:avLst/>
          </a:prstGeom>
          <a:solidFill>
            <a:schemeClr val="accent1"/>
          </a:solidFill>
          <a:ln w="9525">
            <a:solidFill>
              <a:schemeClr val="tx1"/>
            </a:solidFill>
            <a:miter lim="800000"/>
            <a:headEnd/>
            <a:tailEnd/>
          </a:ln>
        </p:spPr>
        <p:txBody>
          <a:bodyPr wrap="none" anchor="ctr"/>
          <a:lstStyle/>
          <a:p>
            <a:pPr algn="ctr" eaLnBrk="0" hangingPunct="0">
              <a:buClr>
                <a:srgbClr val="336699"/>
              </a:buClr>
              <a:buSzPct val="100000"/>
              <a:buFont typeface="Arial" pitchFamily="34" charset="0"/>
              <a:buNone/>
            </a:pPr>
            <a:r>
              <a:rPr lang="en-US" sz="1600" b="1" dirty="0">
                <a:solidFill>
                  <a:srgbClr val="FF9900"/>
                </a:solidFill>
                <a:ea typeface="Arial Unicode MS" pitchFamily="34" charset="-128"/>
                <a:cs typeface="Arial Unicode MS" pitchFamily="34" charset="-128"/>
              </a:rPr>
              <a:t>Approved under</a:t>
            </a:r>
          </a:p>
          <a:p>
            <a:pPr algn="ctr" eaLnBrk="0" hangingPunct="0">
              <a:buClr>
                <a:srgbClr val="336699"/>
              </a:buClr>
              <a:buSzPct val="100000"/>
              <a:buFont typeface="Arial" pitchFamily="34" charset="0"/>
              <a:buNone/>
            </a:pPr>
            <a:r>
              <a:rPr lang="en-US" sz="1600" b="1" dirty="0">
                <a:solidFill>
                  <a:srgbClr val="FF9900"/>
                </a:solidFill>
                <a:ea typeface="Arial Unicode MS" pitchFamily="34" charset="-128"/>
                <a:cs typeface="Arial Unicode MS" pitchFamily="34" charset="-128"/>
              </a:rPr>
              <a:t> ISAD Plan</a:t>
            </a:r>
          </a:p>
        </p:txBody>
      </p:sp>
      <p:sp>
        <p:nvSpPr>
          <p:cNvPr id="5123" name="Rectangle 3"/>
          <p:cNvSpPr>
            <a:spLocks noChangeArrowheads="1"/>
          </p:cNvSpPr>
          <p:nvPr/>
        </p:nvSpPr>
        <p:spPr bwMode="auto">
          <a:xfrm>
            <a:off x="741231" y="1961831"/>
            <a:ext cx="4758663" cy="431800"/>
          </a:xfrm>
          <a:prstGeom prst="rect">
            <a:avLst/>
          </a:prstGeom>
          <a:solidFill>
            <a:schemeClr val="accent1"/>
          </a:solidFill>
          <a:ln w="9525">
            <a:solidFill>
              <a:schemeClr val="bg1"/>
            </a:solidFill>
            <a:miter lim="800000"/>
            <a:headEnd/>
            <a:tailEnd/>
          </a:ln>
        </p:spPr>
        <p:txBody>
          <a:bodyPr wrap="none" anchor="ctr"/>
          <a:lstStyle/>
          <a:p>
            <a:pPr algn="ctr" eaLnBrk="0" hangingPunct="0">
              <a:buClr>
                <a:srgbClr val="336699"/>
              </a:buClr>
              <a:buSzPct val="100000"/>
              <a:buFont typeface="Arial" pitchFamily="34" charset="0"/>
              <a:buNone/>
            </a:pPr>
            <a:endParaRPr lang="en-GB">
              <a:solidFill>
                <a:srgbClr val="FF9900"/>
              </a:solidFill>
              <a:ea typeface="Arial Unicode MS" pitchFamily="34" charset="-128"/>
              <a:cs typeface="Arial Unicode MS" pitchFamily="34" charset="-128"/>
            </a:endParaRPr>
          </a:p>
        </p:txBody>
      </p:sp>
      <p:sp>
        <p:nvSpPr>
          <p:cNvPr id="136196" name="Text Box 4"/>
          <p:cNvSpPr txBox="1">
            <a:spLocks noChangeArrowheads="1"/>
          </p:cNvSpPr>
          <p:nvPr/>
        </p:nvSpPr>
        <p:spPr bwMode="auto">
          <a:xfrm>
            <a:off x="975123" y="0"/>
            <a:ext cx="6464696" cy="868680"/>
          </a:xfrm>
          <a:prstGeom prst="rect">
            <a:avLst/>
          </a:prstGeom>
          <a:noFill/>
          <a:ln w="9525">
            <a:noFill/>
            <a:round/>
            <a:headEnd/>
            <a:tailEnd/>
          </a:ln>
        </p:spPr>
        <p:txBody>
          <a:bodyPr anchor="ctr"/>
          <a:lstStyle/>
          <a:p>
            <a:pPr algn="ctr" defTabSz="449263">
              <a:buClr>
                <a:srgbClr val="CCFF66"/>
              </a:buClr>
              <a:buSzPct val="100000"/>
              <a:buFont typeface="Arial Black"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b="1" dirty="0">
                <a:solidFill>
                  <a:srgbClr val="0070C0"/>
                </a:solidFill>
                <a:latin typeface="Arial" pitchFamily="34" charset="0"/>
                <a:ea typeface="Arial Unicode MS" pitchFamily="34" charset="-128"/>
                <a:cs typeface="Arial" pitchFamily="34" charset="0"/>
              </a:rPr>
              <a:t>ICT RDI Policy </a:t>
            </a:r>
            <a:r>
              <a:rPr lang="en-GB" sz="3200" b="1" dirty="0" smtClean="0">
                <a:solidFill>
                  <a:srgbClr val="0070C0"/>
                </a:solidFill>
                <a:latin typeface="Arial" pitchFamily="34" charset="0"/>
                <a:ea typeface="Arial Unicode MS" pitchFamily="34" charset="-128"/>
                <a:cs typeface="Arial" pitchFamily="34" charset="0"/>
              </a:rPr>
              <a:t>Timeline</a:t>
            </a:r>
            <a:endParaRPr lang="en-GB" sz="3200" b="1" dirty="0">
              <a:solidFill>
                <a:srgbClr val="0070C0"/>
              </a:solidFill>
              <a:latin typeface="Arial" pitchFamily="34" charset="0"/>
              <a:ea typeface="Arial Unicode MS" pitchFamily="34" charset="-128"/>
              <a:cs typeface="Arial" pitchFamily="34" charset="0"/>
            </a:endParaRPr>
          </a:p>
        </p:txBody>
      </p:sp>
      <p:sp>
        <p:nvSpPr>
          <p:cNvPr id="5125" name="AutoShape 5"/>
          <p:cNvSpPr>
            <a:spLocks noChangeArrowheads="1"/>
          </p:cNvSpPr>
          <p:nvPr/>
        </p:nvSpPr>
        <p:spPr bwMode="auto">
          <a:xfrm>
            <a:off x="194338" y="5095875"/>
            <a:ext cx="1405069" cy="792162"/>
          </a:xfrm>
          <a:prstGeom prst="roundRect">
            <a:avLst>
              <a:gd name="adj" fmla="val 16667"/>
            </a:avLst>
          </a:prstGeom>
          <a:solidFill>
            <a:srgbClr val="DFF3FF"/>
          </a:solidFill>
          <a:ln w="9360">
            <a:solidFill>
              <a:srgbClr val="336699"/>
            </a:solidFill>
            <a:miter lim="800000"/>
            <a:headEnd/>
            <a:tailEnd/>
          </a:ln>
        </p:spPr>
        <p:txBody>
          <a:bodyPr wrap="none" lIns="90000" tIns="46800" rIns="90000" bIns="46800" anchor="ctr"/>
          <a:lstStyle/>
          <a:p>
            <a:pPr algn="ctr" defTabSz="449263" eaLnBrk="0" hangingPunct="0">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ea typeface="Arial Unicode MS" pitchFamily="34" charset="-128"/>
                <a:cs typeface="Arial Unicode MS" pitchFamily="34" charset="-128"/>
              </a:rPr>
              <a:t>S&amp;T White</a:t>
            </a:r>
          </a:p>
          <a:p>
            <a:pPr algn="ctr" defTabSz="449263" eaLnBrk="0" hangingPunct="0">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ea typeface="Arial Unicode MS" pitchFamily="34" charset="-128"/>
                <a:cs typeface="Arial Unicode MS" pitchFamily="34" charset="-128"/>
              </a:rPr>
              <a:t>Paper</a:t>
            </a:r>
          </a:p>
        </p:txBody>
      </p:sp>
      <p:sp>
        <p:nvSpPr>
          <p:cNvPr id="5126" name="AutoShape 6"/>
          <p:cNvSpPr>
            <a:spLocks noChangeArrowheads="1"/>
          </p:cNvSpPr>
          <p:nvPr/>
        </p:nvSpPr>
        <p:spPr bwMode="auto">
          <a:xfrm>
            <a:off x="1754188" y="4839495"/>
            <a:ext cx="1286404" cy="684213"/>
          </a:xfrm>
          <a:prstGeom prst="roundRect">
            <a:avLst>
              <a:gd name="adj" fmla="val 16667"/>
            </a:avLst>
          </a:prstGeom>
          <a:solidFill>
            <a:srgbClr val="DFF3FF"/>
          </a:solidFill>
          <a:ln w="9360">
            <a:solidFill>
              <a:srgbClr val="336699"/>
            </a:solidFill>
            <a:miter lim="800000"/>
            <a:headEnd/>
            <a:tailEnd/>
          </a:ln>
        </p:spPr>
        <p:txBody>
          <a:bodyPr wrap="none" lIns="90000" tIns="46800" rIns="90000" bIns="46800" anchor="ctr"/>
          <a:lstStyle/>
          <a:p>
            <a:pPr algn="ctr" defTabSz="449263" eaLnBrk="0" hangingPunct="0">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ea typeface="Arial Unicode MS" pitchFamily="34" charset="-128"/>
                <a:cs typeface="Arial Unicode MS" pitchFamily="34" charset="-128"/>
              </a:rPr>
              <a:t>R&amp;D </a:t>
            </a:r>
          </a:p>
          <a:p>
            <a:pPr algn="ctr" defTabSz="449263" eaLnBrk="0" hangingPunct="0">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ea typeface="Arial Unicode MS" pitchFamily="34" charset="-128"/>
                <a:cs typeface="Arial Unicode MS" pitchFamily="34" charset="-128"/>
              </a:rPr>
              <a:t>Strategy</a:t>
            </a:r>
            <a:r>
              <a:rPr lang="en-GB" sz="1600" dirty="0">
                <a:solidFill>
                  <a:srgbClr val="336699"/>
                </a:solidFill>
                <a:ea typeface="Arial Unicode MS" pitchFamily="34" charset="-128"/>
                <a:cs typeface="Arial Unicode MS" pitchFamily="34" charset="-128"/>
              </a:rPr>
              <a:t> </a:t>
            </a:r>
          </a:p>
        </p:txBody>
      </p:sp>
      <p:sp>
        <p:nvSpPr>
          <p:cNvPr id="5127" name="AutoShape 7"/>
          <p:cNvSpPr>
            <a:spLocks noChangeArrowheads="1"/>
          </p:cNvSpPr>
          <p:nvPr/>
        </p:nvSpPr>
        <p:spPr bwMode="auto">
          <a:xfrm>
            <a:off x="6251957" y="1751012"/>
            <a:ext cx="1520296" cy="719138"/>
          </a:xfrm>
          <a:prstGeom prst="roundRect">
            <a:avLst>
              <a:gd name="adj" fmla="val 16667"/>
            </a:avLst>
          </a:prstGeom>
          <a:solidFill>
            <a:srgbClr val="DFF3FF"/>
          </a:solidFill>
          <a:ln w="9360">
            <a:solidFill>
              <a:srgbClr val="336699"/>
            </a:solidFill>
            <a:miter lim="800000"/>
            <a:headEnd/>
            <a:tailEnd/>
          </a:ln>
        </p:spPr>
        <p:txBody>
          <a:bodyPr wrap="none" lIns="90000" tIns="46800" rIns="90000" bIns="46800" anchor="ctr"/>
          <a:lstStyle/>
          <a:p>
            <a:pPr algn="ctr" defTabSz="449263" eaLnBrk="0" hangingPunct="0">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ea typeface="Arial Unicode MS" pitchFamily="34" charset="-128"/>
                <a:cs typeface="Arial Unicode MS" pitchFamily="34" charset="-128"/>
              </a:rPr>
              <a:t>10Yr </a:t>
            </a:r>
            <a:r>
              <a:rPr lang="en-GB" sz="1600" b="1" dirty="0" smtClean="0">
                <a:solidFill>
                  <a:srgbClr val="336699"/>
                </a:solidFill>
                <a:ea typeface="Arial Unicode MS" pitchFamily="34" charset="-128"/>
                <a:cs typeface="Arial Unicode MS" pitchFamily="34" charset="-128"/>
              </a:rPr>
              <a:t>Innovation</a:t>
            </a:r>
            <a:endParaRPr lang="en-GB" sz="1600" b="1" dirty="0">
              <a:solidFill>
                <a:srgbClr val="336699"/>
              </a:solidFill>
              <a:ea typeface="Arial Unicode MS" pitchFamily="34" charset="-128"/>
              <a:cs typeface="Arial Unicode MS" pitchFamily="34" charset="-128"/>
            </a:endParaRPr>
          </a:p>
          <a:p>
            <a:pPr algn="ctr" defTabSz="449263" eaLnBrk="0" hangingPunct="0">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ea typeface="Arial Unicode MS" pitchFamily="34" charset="-128"/>
                <a:cs typeface="Arial Unicode MS" pitchFamily="34" charset="-128"/>
              </a:rPr>
              <a:t>Plan</a:t>
            </a:r>
          </a:p>
        </p:txBody>
      </p:sp>
      <p:sp>
        <p:nvSpPr>
          <p:cNvPr id="5128" name="Line 8"/>
          <p:cNvSpPr>
            <a:spLocks noChangeShapeType="1"/>
          </p:cNvSpPr>
          <p:nvPr/>
        </p:nvSpPr>
        <p:spPr bwMode="auto">
          <a:xfrm>
            <a:off x="975123" y="5949950"/>
            <a:ext cx="8112257" cy="1588"/>
          </a:xfrm>
          <a:prstGeom prst="line">
            <a:avLst/>
          </a:prstGeom>
          <a:noFill/>
          <a:ln w="9360">
            <a:solidFill>
              <a:srgbClr val="336699"/>
            </a:solidFill>
            <a:miter lim="800000"/>
            <a:headEnd/>
            <a:tailEnd/>
          </a:ln>
        </p:spPr>
        <p:txBody>
          <a:bodyPr/>
          <a:lstStyle/>
          <a:p>
            <a:endParaRPr lang="en-GB"/>
          </a:p>
        </p:txBody>
      </p:sp>
      <p:sp>
        <p:nvSpPr>
          <p:cNvPr id="5129" name="Text Box 9"/>
          <p:cNvSpPr txBox="1">
            <a:spLocks noChangeArrowheads="1"/>
          </p:cNvSpPr>
          <p:nvPr/>
        </p:nvSpPr>
        <p:spPr bwMode="auto">
          <a:xfrm>
            <a:off x="818621" y="5984876"/>
            <a:ext cx="935567" cy="340735"/>
          </a:xfrm>
          <a:prstGeom prst="rect">
            <a:avLst/>
          </a:prstGeom>
          <a:noFill/>
          <a:ln w="9525">
            <a:noFill/>
            <a:round/>
            <a:headEnd/>
            <a:tailEnd/>
          </a:ln>
        </p:spPr>
        <p:txBody>
          <a:bodyPr lIns="90000" tIns="46800" rIns="90000" bIns="46800">
            <a:spAutoFit/>
          </a:bodyPr>
          <a:lstStyle/>
          <a:p>
            <a:pPr defTabSz="449263" eaLnBrk="0" hangingPunct="0">
              <a:spcBef>
                <a:spcPts val="1125"/>
              </a:spcBef>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ea typeface="Arial Unicode MS" pitchFamily="34" charset="-128"/>
                <a:cs typeface="Arial Unicode MS" pitchFamily="34" charset="-128"/>
              </a:rPr>
              <a:t>1996</a:t>
            </a:r>
          </a:p>
        </p:txBody>
      </p:sp>
      <p:sp>
        <p:nvSpPr>
          <p:cNvPr id="5130" name="Text Box 10"/>
          <p:cNvSpPr txBox="1">
            <a:spLocks noChangeArrowheads="1"/>
          </p:cNvSpPr>
          <p:nvPr/>
        </p:nvSpPr>
        <p:spPr bwMode="auto">
          <a:xfrm>
            <a:off x="2182416" y="5984876"/>
            <a:ext cx="701675" cy="340735"/>
          </a:xfrm>
          <a:prstGeom prst="rect">
            <a:avLst/>
          </a:prstGeom>
          <a:noFill/>
          <a:ln w="9525">
            <a:noFill/>
            <a:round/>
            <a:headEnd/>
            <a:tailEnd/>
          </a:ln>
        </p:spPr>
        <p:txBody>
          <a:bodyPr wrap="square" lIns="90000" tIns="46800" rIns="90000" bIns="46800">
            <a:spAutoFit/>
          </a:bodyPr>
          <a:lstStyle/>
          <a:p>
            <a:pPr defTabSz="449263" eaLnBrk="0" hangingPunct="0">
              <a:spcBef>
                <a:spcPts val="1125"/>
              </a:spcBef>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ea typeface="Arial Unicode MS" pitchFamily="34" charset="-128"/>
                <a:cs typeface="Arial Unicode MS" pitchFamily="34" charset="-128"/>
              </a:rPr>
              <a:t>2002</a:t>
            </a:r>
          </a:p>
        </p:txBody>
      </p:sp>
      <p:sp>
        <p:nvSpPr>
          <p:cNvPr id="5131" name="Text Box 11"/>
          <p:cNvSpPr txBox="1">
            <a:spLocks noChangeArrowheads="1"/>
          </p:cNvSpPr>
          <p:nvPr/>
        </p:nvSpPr>
        <p:spPr bwMode="auto">
          <a:xfrm>
            <a:off x="3430985" y="5949951"/>
            <a:ext cx="935567" cy="340735"/>
          </a:xfrm>
          <a:prstGeom prst="rect">
            <a:avLst/>
          </a:prstGeom>
          <a:noFill/>
          <a:ln w="9525">
            <a:noFill/>
            <a:round/>
            <a:headEnd/>
            <a:tailEnd/>
          </a:ln>
        </p:spPr>
        <p:txBody>
          <a:bodyPr lIns="90000" tIns="46800" rIns="90000" bIns="46800">
            <a:spAutoFit/>
          </a:bodyPr>
          <a:lstStyle/>
          <a:p>
            <a:pPr defTabSz="449263" eaLnBrk="0" hangingPunct="0">
              <a:spcBef>
                <a:spcPts val="1125"/>
              </a:spcBef>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ea typeface="Arial Unicode MS" pitchFamily="34" charset="-128"/>
                <a:cs typeface="Arial Unicode MS" pitchFamily="34" charset="-128"/>
              </a:rPr>
              <a:t>2004</a:t>
            </a:r>
          </a:p>
        </p:txBody>
      </p:sp>
      <p:sp>
        <p:nvSpPr>
          <p:cNvPr id="5132" name="Text Box 12"/>
          <p:cNvSpPr txBox="1">
            <a:spLocks noChangeArrowheads="1"/>
          </p:cNvSpPr>
          <p:nvPr/>
        </p:nvSpPr>
        <p:spPr bwMode="auto">
          <a:xfrm>
            <a:off x="7371028" y="5951539"/>
            <a:ext cx="1131623" cy="340735"/>
          </a:xfrm>
          <a:prstGeom prst="rect">
            <a:avLst/>
          </a:prstGeom>
          <a:noFill/>
          <a:ln w="9525">
            <a:noFill/>
            <a:round/>
            <a:headEnd/>
            <a:tailEnd/>
          </a:ln>
        </p:spPr>
        <p:txBody>
          <a:bodyPr lIns="90000" tIns="46800" rIns="90000" bIns="46800">
            <a:spAutoFit/>
          </a:bodyPr>
          <a:lstStyle/>
          <a:p>
            <a:pPr defTabSz="449263" eaLnBrk="0" hangingPunct="0">
              <a:spcBef>
                <a:spcPts val="1125"/>
              </a:spcBef>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ea typeface="Arial Unicode MS" pitchFamily="34" charset="-128"/>
                <a:cs typeface="Arial Unicode MS" pitchFamily="34" charset="-128"/>
              </a:rPr>
              <a:t>2007/08</a:t>
            </a:r>
          </a:p>
        </p:txBody>
      </p:sp>
      <p:sp>
        <p:nvSpPr>
          <p:cNvPr id="5133" name="AutoShape 13"/>
          <p:cNvSpPr>
            <a:spLocks noChangeArrowheads="1"/>
          </p:cNvSpPr>
          <p:nvPr/>
        </p:nvSpPr>
        <p:spPr bwMode="auto">
          <a:xfrm>
            <a:off x="2457584" y="4041777"/>
            <a:ext cx="1482460" cy="611187"/>
          </a:xfrm>
          <a:prstGeom prst="roundRect">
            <a:avLst>
              <a:gd name="adj" fmla="val 16667"/>
            </a:avLst>
          </a:prstGeom>
          <a:solidFill>
            <a:srgbClr val="DFF3FF"/>
          </a:solidFill>
          <a:ln w="9360">
            <a:solidFill>
              <a:srgbClr val="336699"/>
            </a:solidFill>
            <a:miter lim="800000"/>
            <a:headEnd/>
            <a:tailEnd/>
          </a:ln>
        </p:spPr>
        <p:txBody>
          <a:bodyPr wrap="none" lIns="90000" tIns="46800" rIns="90000" bIns="46800" anchor="ctr"/>
          <a:lstStyle/>
          <a:p>
            <a:pPr algn="ctr" defTabSz="449263" eaLnBrk="0" hangingPunct="0">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ea typeface="Arial Unicode MS" pitchFamily="34" charset="-128"/>
                <a:cs typeface="Arial Unicode MS" pitchFamily="34" charset="-128"/>
              </a:rPr>
              <a:t>Creation of</a:t>
            </a:r>
          </a:p>
          <a:p>
            <a:pPr algn="ctr" defTabSz="449263" eaLnBrk="0" hangingPunct="0">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ea typeface="Arial Unicode MS" pitchFamily="34" charset="-128"/>
                <a:cs typeface="Arial Unicode MS" pitchFamily="34" charset="-128"/>
              </a:rPr>
              <a:t>DST </a:t>
            </a:r>
          </a:p>
        </p:txBody>
      </p:sp>
      <p:sp>
        <p:nvSpPr>
          <p:cNvPr id="5134" name="AutoShape 14"/>
          <p:cNvSpPr>
            <a:spLocks noChangeArrowheads="1"/>
          </p:cNvSpPr>
          <p:nvPr/>
        </p:nvSpPr>
        <p:spPr bwMode="auto">
          <a:xfrm>
            <a:off x="5440561" y="2557838"/>
            <a:ext cx="1716352" cy="684213"/>
          </a:xfrm>
          <a:prstGeom prst="roundRect">
            <a:avLst>
              <a:gd name="adj" fmla="val 16667"/>
            </a:avLst>
          </a:prstGeom>
          <a:solidFill>
            <a:srgbClr val="DFF3FF"/>
          </a:solidFill>
          <a:ln w="9360">
            <a:solidFill>
              <a:srgbClr val="336699"/>
            </a:solidFill>
            <a:miter lim="800000"/>
            <a:headEnd/>
            <a:tailEnd/>
          </a:ln>
        </p:spPr>
        <p:txBody>
          <a:bodyPr wrap="none" lIns="90000" tIns="46800" rIns="90000" bIns="46800" anchor="ctr"/>
          <a:lstStyle/>
          <a:p>
            <a:pPr algn="ctr" defTabSz="449263" eaLnBrk="0" hangingPunct="0">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ea typeface="Arial Unicode MS" pitchFamily="34" charset="-128"/>
                <a:cs typeface="Arial Unicode MS" pitchFamily="34" charset="-128"/>
              </a:rPr>
              <a:t>ICT R&amp;D</a:t>
            </a:r>
          </a:p>
          <a:p>
            <a:pPr algn="ctr" defTabSz="449263" eaLnBrk="0" hangingPunct="0">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ea typeface="Arial Unicode MS" pitchFamily="34" charset="-128"/>
                <a:cs typeface="Arial Unicode MS" pitchFamily="34" charset="-128"/>
              </a:rPr>
              <a:t>and I Strategy</a:t>
            </a:r>
            <a:r>
              <a:rPr lang="en-GB" sz="1600" dirty="0">
                <a:solidFill>
                  <a:srgbClr val="336699"/>
                </a:solidFill>
                <a:ea typeface="Arial Unicode MS" pitchFamily="34" charset="-128"/>
                <a:cs typeface="Arial Unicode MS" pitchFamily="34" charset="-128"/>
              </a:rPr>
              <a:t> </a:t>
            </a:r>
          </a:p>
        </p:txBody>
      </p:sp>
      <p:sp>
        <p:nvSpPr>
          <p:cNvPr id="5135" name="Text Box 15"/>
          <p:cNvSpPr txBox="1">
            <a:spLocks noChangeArrowheads="1"/>
          </p:cNvSpPr>
          <p:nvPr/>
        </p:nvSpPr>
        <p:spPr bwMode="auto">
          <a:xfrm>
            <a:off x="6064846" y="5951539"/>
            <a:ext cx="1092067" cy="340735"/>
          </a:xfrm>
          <a:prstGeom prst="rect">
            <a:avLst/>
          </a:prstGeom>
          <a:noFill/>
          <a:ln w="9525">
            <a:noFill/>
            <a:round/>
            <a:headEnd/>
            <a:tailEnd/>
          </a:ln>
        </p:spPr>
        <p:txBody>
          <a:bodyPr lIns="90000" tIns="46800" rIns="90000" bIns="46800">
            <a:spAutoFit/>
          </a:bodyPr>
          <a:lstStyle/>
          <a:p>
            <a:pPr defTabSz="449263" eaLnBrk="0" hangingPunct="0">
              <a:spcBef>
                <a:spcPts val="1125"/>
              </a:spcBef>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ea typeface="Arial Unicode MS" pitchFamily="34" charset="-128"/>
                <a:cs typeface="Arial Unicode MS" pitchFamily="34" charset="-128"/>
              </a:rPr>
              <a:t>2006</a:t>
            </a:r>
          </a:p>
        </p:txBody>
      </p:sp>
      <p:sp>
        <p:nvSpPr>
          <p:cNvPr id="5136" name="AutoShape 16"/>
          <p:cNvSpPr>
            <a:spLocks noChangeArrowheads="1"/>
          </p:cNvSpPr>
          <p:nvPr/>
        </p:nvSpPr>
        <p:spPr bwMode="auto">
          <a:xfrm>
            <a:off x="3940043" y="3349625"/>
            <a:ext cx="1559851" cy="684213"/>
          </a:xfrm>
          <a:prstGeom prst="roundRect">
            <a:avLst>
              <a:gd name="adj" fmla="val 16667"/>
            </a:avLst>
          </a:prstGeom>
          <a:solidFill>
            <a:srgbClr val="DFF3FF"/>
          </a:solidFill>
          <a:ln w="9360">
            <a:solidFill>
              <a:srgbClr val="336699"/>
            </a:solidFill>
            <a:miter lim="800000"/>
            <a:headEnd/>
            <a:tailEnd/>
          </a:ln>
        </p:spPr>
        <p:txBody>
          <a:bodyPr wrap="none" lIns="90000" tIns="46800" rIns="90000" bIns="46800" anchor="ctr"/>
          <a:lstStyle/>
          <a:p>
            <a:pPr algn="ctr" defTabSz="449263" eaLnBrk="0" hangingPunct="0">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ea typeface="Arial Unicode MS" pitchFamily="34" charset="-128"/>
                <a:cs typeface="Arial Unicode MS" pitchFamily="34" charset="-128"/>
              </a:rPr>
              <a:t>Creation of</a:t>
            </a:r>
          </a:p>
          <a:p>
            <a:pPr algn="ctr" defTabSz="449263" eaLnBrk="0" hangingPunct="0">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err="1">
                <a:solidFill>
                  <a:srgbClr val="336699"/>
                </a:solidFill>
                <a:ea typeface="Arial Unicode MS" pitchFamily="34" charset="-128"/>
                <a:cs typeface="Arial Unicode MS" pitchFamily="34" charset="-128"/>
              </a:rPr>
              <a:t>Meraka</a:t>
            </a:r>
            <a:r>
              <a:rPr lang="en-GB" sz="1600" b="1" dirty="0">
                <a:solidFill>
                  <a:srgbClr val="336699"/>
                </a:solidFill>
                <a:ea typeface="Arial Unicode MS" pitchFamily="34" charset="-128"/>
                <a:cs typeface="Arial Unicode MS" pitchFamily="34" charset="-128"/>
              </a:rPr>
              <a:t> </a:t>
            </a:r>
          </a:p>
        </p:txBody>
      </p:sp>
      <p:sp>
        <p:nvSpPr>
          <p:cNvPr id="5137" name="Text Box 17"/>
          <p:cNvSpPr txBox="1">
            <a:spLocks noChangeArrowheads="1"/>
          </p:cNvSpPr>
          <p:nvPr/>
        </p:nvSpPr>
        <p:spPr bwMode="auto">
          <a:xfrm>
            <a:off x="4650317" y="5949951"/>
            <a:ext cx="935567" cy="340735"/>
          </a:xfrm>
          <a:prstGeom prst="rect">
            <a:avLst/>
          </a:prstGeom>
          <a:noFill/>
          <a:ln w="9525">
            <a:noFill/>
            <a:round/>
            <a:headEnd/>
            <a:tailEnd/>
          </a:ln>
        </p:spPr>
        <p:txBody>
          <a:bodyPr lIns="90000" tIns="46800" rIns="90000" bIns="46800">
            <a:spAutoFit/>
          </a:bodyPr>
          <a:lstStyle/>
          <a:p>
            <a:pPr defTabSz="449263" eaLnBrk="0" hangingPunct="0">
              <a:spcBef>
                <a:spcPts val="1125"/>
              </a:spcBef>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ea typeface="Arial Unicode MS" pitchFamily="34" charset="-128"/>
                <a:cs typeface="Arial Unicode MS" pitchFamily="34" charset="-128"/>
              </a:rPr>
              <a:t>2005</a:t>
            </a:r>
          </a:p>
        </p:txBody>
      </p:sp>
      <p:sp>
        <p:nvSpPr>
          <p:cNvPr id="5138" name="Text Box 18"/>
          <p:cNvSpPr txBox="1">
            <a:spLocks noChangeArrowheads="1"/>
          </p:cNvSpPr>
          <p:nvPr/>
        </p:nvSpPr>
        <p:spPr bwMode="auto">
          <a:xfrm>
            <a:off x="78252" y="4033838"/>
            <a:ext cx="1521155" cy="587375"/>
          </a:xfrm>
          <a:prstGeom prst="rect">
            <a:avLst/>
          </a:prstGeom>
          <a:noFill/>
          <a:ln w="9525">
            <a:noFill/>
            <a:round/>
            <a:headEnd/>
            <a:tailEnd/>
          </a:ln>
        </p:spPr>
        <p:txBody>
          <a:bodyPr wrap="square" lIns="90000" tIns="46800" rIns="90000" bIns="46800">
            <a:spAutoFit/>
          </a:bodyPr>
          <a:lstStyle/>
          <a:p>
            <a:pPr defTabSz="449263" eaLnBrk="0" hangingPunct="0">
              <a:spcBef>
                <a:spcPts val="875"/>
              </a:spcBef>
              <a:buClr>
                <a:srgbClr val="336699"/>
              </a:buClr>
              <a:buSzPct val="100000"/>
              <a:buFont typeface="Garamond"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latin typeface="Garamond" pitchFamily="18" charset="0"/>
                <a:ea typeface="Arial Unicode MS" pitchFamily="34" charset="-128"/>
                <a:cs typeface="Arial Unicode MS" pitchFamily="34" charset="-128"/>
              </a:rPr>
              <a:t>Developing the NSI</a:t>
            </a:r>
          </a:p>
        </p:txBody>
      </p:sp>
      <p:sp>
        <p:nvSpPr>
          <p:cNvPr id="5139" name="Text Box 19"/>
          <p:cNvSpPr txBox="1">
            <a:spLocks noChangeArrowheads="1"/>
          </p:cNvSpPr>
          <p:nvPr/>
        </p:nvSpPr>
        <p:spPr bwMode="auto">
          <a:xfrm>
            <a:off x="194337" y="2997201"/>
            <a:ext cx="2263246" cy="586957"/>
          </a:xfrm>
          <a:prstGeom prst="rect">
            <a:avLst/>
          </a:prstGeom>
          <a:noFill/>
          <a:ln w="9525">
            <a:noFill/>
            <a:round/>
            <a:headEnd/>
            <a:tailEnd/>
          </a:ln>
        </p:spPr>
        <p:txBody>
          <a:bodyPr lIns="90000" tIns="46800" rIns="90000" bIns="46800">
            <a:spAutoFit/>
          </a:bodyPr>
          <a:lstStyle/>
          <a:p>
            <a:pPr defTabSz="449263" eaLnBrk="0" hangingPunct="0">
              <a:spcBef>
                <a:spcPts val="875"/>
              </a:spcBef>
              <a:buClr>
                <a:srgbClr val="336699"/>
              </a:buClr>
              <a:buSzPct val="100000"/>
              <a:buFont typeface="Garamond"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latin typeface="Garamond" pitchFamily="18" charset="0"/>
                <a:ea typeface="Arial Unicode MS" pitchFamily="34" charset="-128"/>
                <a:cs typeface="Arial Unicode MS" pitchFamily="34" charset="-128"/>
              </a:rPr>
              <a:t>Identified ICT as Key Tech Mission </a:t>
            </a:r>
          </a:p>
        </p:txBody>
      </p:sp>
      <p:sp>
        <p:nvSpPr>
          <p:cNvPr id="5140" name="Text Box 20"/>
          <p:cNvSpPr txBox="1">
            <a:spLocks noChangeArrowheads="1"/>
          </p:cNvSpPr>
          <p:nvPr/>
        </p:nvSpPr>
        <p:spPr bwMode="auto">
          <a:xfrm>
            <a:off x="3704433" y="4839495"/>
            <a:ext cx="2808419" cy="587375"/>
          </a:xfrm>
          <a:prstGeom prst="rect">
            <a:avLst/>
          </a:prstGeom>
          <a:noFill/>
          <a:ln w="9525">
            <a:noFill/>
            <a:round/>
            <a:headEnd/>
            <a:tailEnd/>
          </a:ln>
        </p:spPr>
        <p:txBody>
          <a:bodyPr lIns="90000" tIns="46800" rIns="90000" bIns="46800">
            <a:spAutoFit/>
          </a:bodyPr>
          <a:lstStyle/>
          <a:p>
            <a:pPr defTabSz="449263" eaLnBrk="0" hangingPunct="0">
              <a:spcBef>
                <a:spcPts val="875"/>
              </a:spcBef>
              <a:buClr>
                <a:srgbClr val="336699"/>
              </a:buClr>
              <a:buSzPct val="100000"/>
              <a:buFont typeface="Garamond"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latin typeface="Garamond" pitchFamily="18" charset="0"/>
                <a:ea typeface="Arial Unicode MS" pitchFamily="34" charset="-128"/>
                <a:cs typeface="Arial Unicode MS" pitchFamily="34" charset="-128"/>
              </a:rPr>
              <a:t>To conduct: R&amp;D, Application Dev and HCD</a:t>
            </a:r>
          </a:p>
        </p:txBody>
      </p:sp>
      <p:sp>
        <p:nvSpPr>
          <p:cNvPr id="5141" name="Text Box 21"/>
          <p:cNvSpPr txBox="1">
            <a:spLocks noChangeArrowheads="1"/>
          </p:cNvSpPr>
          <p:nvPr/>
        </p:nvSpPr>
        <p:spPr bwMode="auto">
          <a:xfrm>
            <a:off x="741231" y="1961832"/>
            <a:ext cx="4758663" cy="402291"/>
          </a:xfrm>
          <a:prstGeom prst="rect">
            <a:avLst/>
          </a:prstGeom>
          <a:noFill/>
          <a:ln w="9525">
            <a:solidFill>
              <a:srgbClr val="333333"/>
            </a:solidFill>
            <a:round/>
            <a:headEnd/>
            <a:tailEnd/>
          </a:ln>
        </p:spPr>
        <p:txBody>
          <a:bodyPr lIns="90000" tIns="46800" rIns="90000" bIns="46800">
            <a:spAutoFit/>
          </a:bodyPr>
          <a:lstStyle/>
          <a:p>
            <a:pPr defTabSz="449263" eaLnBrk="0" hangingPunct="0">
              <a:spcBef>
                <a:spcPts val="875"/>
              </a:spcBef>
              <a:buClr>
                <a:srgbClr val="336699"/>
              </a:buClr>
              <a:buSzPct val="100000"/>
              <a:buFont typeface="Garamond"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a:solidFill>
                  <a:srgbClr val="FF9900"/>
                </a:solidFill>
                <a:ea typeface="Arial Unicode MS" pitchFamily="34" charset="-128"/>
                <a:cs typeface="Arial Unicode MS" pitchFamily="34" charset="-128"/>
              </a:rPr>
              <a:t>To build a knowledge-based economy</a:t>
            </a:r>
          </a:p>
        </p:txBody>
      </p:sp>
      <p:sp>
        <p:nvSpPr>
          <p:cNvPr id="5142" name="Line 22"/>
          <p:cNvSpPr>
            <a:spLocks noChangeShapeType="1"/>
          </p:cNvSpPr>
          <p:nvPr/>
        </p:nvSpPr>
        <p:spPr bwMode="auto">
          <a:xfrm>
            <a:off x="5499894" y="2229963"/>
            <a:ext cx="752063" cy="45719"/>
          </a:xfrm>
          <a:prstGeom prst="line">
            <a:avLst/>
          </a:prstGeom>
          <a:noFill/>
          <a:ln w="9525">
            <a:solidFill>
              <a:schemeClr val="tx1"/>
            </a:solidFill>
            <a:round/>
            <a:headEnd/>
            <a:tailEnd type="triangle" w="med" len="med"/>
          </a:ln>
        </p:spPr>
        <p:txBody>
          <a:bodyPr/>
          <a:lstStyle/>
          <a:p>
            <a:endParaRPr lang="en-GB"/>
          </a:p>
        </p:txBody>
      </p:sp>
      <p:sp>
        <p:nvSpPr>
          <p:cNvPr id="5143" name="Line 23"/>
          <p:cNvSpPr>
            <a:spLocks noChangeShapeType="1"/>
          </p:cNvSpPr>
          <p:nvPr/>
        </p:nvSpPr>
        <p:spPr bwMode="auto">
          <a:xfrm>
            <a:off x="4650317" y="4075907"/>
            <a:ext cx="0" cy="865187"/>
          </a:xfrm>
          <a:prstGeom prst="line">
            <a:avLst/>
          </a:prstGeom>
          <a:noFill/>
          <a:ln w="9525">
            <a:solidFill>
              <a:schemeClr val="tx1"/>
            </a:solidFill>
            <a:round/>
            <a:headEnd/>
            <a:tailEnd type="triangle" w="med" len="med"/>
          </a:ln>
        </p:spPr>
        <p:txBody>
          <a:bodyPr/>
          <a:lstStyle/>
          <a:p>
            <a:endParaRPr lang="en-GB"/>
          </a:p>
        </p:txBody>
      </p:sp>
      <p:sp>
        <p:nvSpPr>
          <p:cNvPr id="5144" name="Line 24"/>
          <p:cNvSpPr>
            <a:spLocks noChangeShapeType="1"/>
          </p:cNvSpPr>
          <p:nvPr/>
        </p:nvSpPr>
        <p:spPr bwMode="auto">
          <a:xfrm>
            <a:off x="1129904" y="4508500"/>
            <a:ext cx="0" cy="0"/>
          </a:xfrm>
          <a:prstGeom prst="line">
            <a:avLst/>
          </a:prstGeom>
          <a:noFill/>
          <a:ln w="9525">
            <a:solidFill>
              <a:schemeClr val="tx1"/>
            </a:solidFill>
            <a:round/>
            <a:headEnd/>
            <a:tailEnd type="triangle" w="med" len="med"/>
          </a:ln>
        </p:spPr>
        <p:txBody>
          <a:bodyPr/>
          <a:lstStyle/>
          <a:p>
            <a:endParaRPr lang="en-GB"/>
          </a:p>
        </p:txBody>
      </p:sp>
      <p:sp>
        <p:nvSpPr>
          <p:cNvPr id="5145" name="Line 25"/>
          <p:cNvSpPr>
            <a:spLocks noChangeShapeType="1"/>
          </p:cNvSpPr>
          <p:nvPr/>
        </p:nvSpPr>
        <p:spPr bwMode="auto">
          <a:xfrm>
            <a:off x="818622" y="4581525"/>
            <a:ext cx="390393" cy="503238"/>
          </a:xfrm>
          <a:prstGeom prst="line">
            <a:avLst/>
          </a:prstGeom>
          <a:noFill/>
          <a:ln w="9525">
            <a:solidFill>
              <a:schemeClr val="tx1"/>
            </a:solidFill>
            <a:round/>
            <a:headEnd/>
            <a:tailEnd type="triangle" w="med" len="med"/>
          </a:ln>
        </p:spPr>
        <p:txBody>
          <a:bodyPr/>
          <a:lstStyle/>
          <a:p>
            <a:endParaRPr lang="en-GB"/>
          </a:p>
        </p:txBody>
      </p:sp>
      <p:sp>
        <p:nvSpPr>
          <p:cNvPr id="5146" name="Line 26"/>
          <p:cNvSpPr>
            <a:spLocks noChangeShapeType="1"/>
          </p:cNvSpPr>
          <p:nvPr/>
        </p:nvSpPr>
        <p:spPr bwMode="auto">
          <a:xfrm>
            <a:off x="1600266" y="3716339"/>
            <a:ext cx="545175" cy="936625"/>
          </a:xfrm>
          <a:prstGeom prst="line">
            <a:avLst/>
          </a:prstGeom>
          <a:noFill/>
          <a:ln w="9525">
            <a:solidFill>
              <a:schemeClr val="tx1"/>
            </a:solidFill>
            <a:round/>
            <a:headEnd/>
            <a:tailEnd type="triangle" w="med" len="med"/>
          </a:ln>
        </p:spPr>
        <p:txBody>
          <a:bodyPr/>
          <a:lstStyle/>
          <a:p>
            <a:endParaRPr lang="en-GB"/>
          </a:p>
        </p:txBody>
      </p:sp>
      <p:sp>
        <p:nvSpPr>
          <p:cNvPr id="5147" name="Line 27"/>
          <p:cNvSpPr>
            <a:spLocks noChangeShapeType="1"/>
          </p:cNvSpPr>
          <p:nvPr/>
        </p:nvSpPr>
        <p:spPr bwMode="auto">
          <a:xfrm>
            <a:off x="6463322" y="3242050"/>
            <a:ext cx="49529" cy="708444"/>
          </a:xfrm>
          <a:prstGeom prst="line">
            <a:avLst/>
          </a:prstGeom>
          <a:noFill/>
          <a:ln w="9525">
            <a:solidFill>
              <a:schemeClr val="tx1"/>
            </a:solidFill>
            <a:round/>
            <a:headEnd/>
            <a:tailEnd type="triangle" w="med" len="med"/>
          </a:ln>
        </p:spPr>
        <p:txBody>
          <a:bodyPr/>
          <a:lstStyle/>
          <a:p>
            <a:endParaRPr lang="en-GB"/>
          </a:p>
        </p:txBody>
      </p:sp>
      <p:sp>
        <p:nvSpPr>
          <p:cNvPr id="28" name="AutoShape 14"/>
          <p:cNvSpPr>
            <a:spLocks noChangeArrowheads="1"/>
          </p:cNvSpPr>
          <p:nvPr/>
        </p:nvSpPr>
        <p:spPr bwMode="auto">
          <a:xfrm>
            <a:off x="7809574" y="1066801"/>
            <a:ext cx="1716352" cy="684213"/>
          </a:xfrm>
          <a:prstGeom prst="roundRect">
            <a:avLst>
              <a:gd name="adj" fmla="val 16667"/>
            </a:avLst>
          </a:prstGeom>
          <a:solidFill>
            <a:srgbClr val="DFF3FF"/>
          </a:solidFill>
          <a:ln w="9360">
            <a:solidFill>
              <a:srgbClr val="336699"/>
            </a:solidFill>
            <a:miter lim="800000"/>
            <a:headEnd/>
            <a:tailEnd/>
          </a:ln>
        </p:spPr>
        <p:txBody>
          <a:bodyPr wrap="none" lIns="90000" tIns="46800" rIns="90000" bIns="46800" anchor="ctr"/>
          <a:lstStyle/>
          <a:p>
            <a:pPr algn="ctr" defTabSz="449263" eaLnBrk="0" hangingPunct="0">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ea typeface="Arial Unicode MS" pitchFamily="34" charset="-128"/>
                <a:cs typeface="Arial Unicode MS" pitchFamily="34" charset="-128"/>
              </a:rPr>
              <a:t>ICT R&amp;D</a:t>
            </a:r>
          </a:p>
          <a:p>
            <a:pPr algn="ctr" defTabSz="449263" eaLnBrk="0" hangingPunct="0">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rgbClr val="336699"/>
                </a:solidFill>
                <a:ea typeface="Arial Unicode MS" pitchFamily="34" charset="-128"/>
                <a:cs typeface="Arial Unicode MS" pitchFamily="34" charset="-128"/>
              </a:rPr>
              <a:t>and I </a:t>
            </a:r>
            <a:r>
              <a:rPr lang="en-GB" sz="1600" b="1" dirty="0" smtClean="0">
                <a:solidFill>
                  <a:srgbClr val="336699"/>
                </a:solidFill>
                <a:ea typeface="Arial Unicode MS" pitchFamily="34" charset="-128"/>
                <a:cs typeface="Arial Unicode MS" pitchFamily="34" charset="-128"/>
              </a:rPr>
              <a:t>Roadmap</a:t>
            </a:r>
            <a:r>
              <a:rPr lang="en-GB" sz="1600" dirty="0" smtClean="0">
                <a:solidFill>
                  <a:srgbClr val="336699"/>
                </a:solidFill>
                <a:ea typeface="Arial Unicode MS" pitchFamily="34" charset="-128"/>
                <a:cs typeface="Arial Unicode MS" pitchFamily="34" charset="-128"/>
              </a:rPr>
              <a:t> </a:t>
            </a:r>
            <a:endParaRPr lang="en-GB" sz="1600" dirty="0">
              <a:solidFill>
                <a:srgbClr val="336699"/>
              </a:solidFill>
              <a:ea typeface="Arial Unicode MS" pitchFamily="34" charset="-128"/>
              <a:cs typeface="Arial Unicode MS" pitchFamily="34" charset="-128"/>
            </a:endParaRPr>
          </a:p>
        </p:txBody>
      </p:sp>
      <p:sp>
        <p:nvSpPr>
          <p:cNvPr id="29" name="Text Box 12"/>
          <p:cNvSpPr txBox="1">
            <a:spLocks noChangeArrowheads="1"/>
          </p:cNvSpPr>
          <p:nvPr/>
        </p:nvSpPr>
        <p:spPr bwMode="auto">
          <a:xfrm>
            <a:off x="8667751" y="5949951"/>
            <a:ext cx="1131623" cy="340735"/>
          </a:xfrm>
          <a:prstGeom prst="rect">
            <a:avLst/>
          </a:prstGeom>
          <a:noFill/>
          <a:ln w="9525">
            <a:noFill/>
            <a:round/>
            <a:headEnd/>
            <a:tailEnd/>
          </a:ln>
        </p:spPr>
        <p:txBody>
          <a:bodyPr lIns="90000" tIns="46800" rIns="90000" bIns="46800">
            <a:spAutoFit/>
          </a:bodyPr>
          <a:lstStyle/>
          <a:p>
            <a:pPr defTabSz="449263" eaLnBrk="0" hangingPunct="0">
              <a:spcBef>
                <a:spcPts val="1125"/>
              </a:spcBef>
              <a:buClr>
                <a:srgbClr val="336699"/>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smtClean="0">
                <a:solidFill>
                  <a:srgbClr val="336699"/>
                </a:solidFill>
                <a:ea typeface="Arial Unicode MS" pitchFamily="34" charset="-128"/>
                <a:cs typeface="Arial Unicode MS" pitchFamily="34" charset="-128"/>
              </a:rPr>
              <a:t>2012/13</a:t>
            </a:r>
            <a:endParaRPr lang="en-GB" sz="1600" b="1" dirty="0">
              <a:solidFill>
                <a:srgbClr val="336699"/>
              </a:solidFill>
              <a:ea typeface="Arial Unicode MS" pitchFamily="34" charset="-128"/>
              <a:cs typeface="Arial Unicode MS" pitchFamily="34" charset="-128"/>
            </a:endParaRPr>
          </a:p>
        </p:txBody>
      </p:sp>
      <p:sp>
        <p:nvSpPr>
          <p:cNvPr id="30" name="Rectangle 2"/>
          <p:cNvSpPr>
            <a:spLocks noChangeArrowheads="1"/>
          </p:cNvSpPr>
          <p:nvPr/>
        </p:nvSpPr>
        <p:spPr bwMode="auto">
          <a:xfrm>
            <a:off x="8015950" y="2449888"/>
            <a:ext cx="1783424" cy="792162"/>
          </a:xfrm>
          <a:prstGeom prst="rect">
            <a:avLst/>
          </a:prstGeom>
          <a:solidFill>
            <a:schemeClr val="accent1"/>
          </a:solidFill>
          <a:ln w="9525">
            <a:solidFill>
              <a:schemeClr val="tx1"/>
            </a:solidFill>
            <a:miter lim="800000"/>
            <a:headEnd/>
            <a:tailEnd/>
          </a:ln>
        </p:spPr>
        <p:txBody>
          <a:bodyPr wrap="none" anchor="ctr"/>
          <a:lstStyle/>
          <a:p>
            <a:pPr algn="ctr" eaLnBrk="0" hangingPunct="0">
              <a:buClr>
                <a:srgbClr val="336699"/>
              </a:buClr>
              <a:buSzPct val="100000"/>
              <a:buFont typeface="Arial" pitchFamily="34" charset="0"/>
              <a:buNone/>
            </a:pPr>
            <a:r>
              <a:rPr lang="en-US" sz="1600" b="1" dirty="0">
                <a:solidFill>
                  <a:srgbClr val="FF9900"/>
                </a:solidFill>
                <a:ea typeface="Arial Unicode MS" pitchFamily="34" charset="-128"/>
                <a:cs typeface="Arial Unicode MS" pitchFamily="34" charset="-128"/>
              </a:rPr>
              <a:t>Approved </a:t>
            </a:r>
            <a:r>
              <a:rPr lang="en-US" sz="1600" b="1" dirty="0" smtClean="0">
                <a:solidFill>
                  <a:srgbClr val="FF9900"/>
                </a:solidFill>
                <a:ea typeface="Arial Unicode MS" pitchFamily="34" charset="-128"/>
                <a:cs typeface="Arial Unicode MS" pitchFamily="34" charset="-128"/>
              </a:rPr>
              <a:t>by SA </a:t>
            </a:r>
          </a:p>
          <a:p>
            <a:pPr algn="ctr" eaLnBrk="0" hangingPunct="0">
              <a:buClr>
                <a:srgbClr val="336699"/>
              </a:buClr>
              <a:buSzPct val="100000"/>
              <a:buFont typeface="Arial" pitchFamily="34" charset="0"/>
              <a:buNone/>
            </a:pPr>
            <a:r>
              <a:rPr lang="en-US" sz="1600" b="1" dirty="0" smtClean="0">
                <a:solidFill>
                  <a:srgbClr val="FF9900"/>
                </a:solidFill>
                <a:ea typeface="Arial Unicode MS" pitchFamily="34" charset="-128"/>
                <a:cs typeface="Arial Unicode MS" pitchFamily="34" charset="-128"/>
              </a:rPr>
              <a:t>Cabinet</a:t>
            </a:r>
            <a:endParaRPr lang="en-US" sz="1600" b="1" dirty="0">
              <a:solidFill>
                <a:srgbClr val="FF9900"/>
              </a:solidFill>
              <a:ea typeface="Arial Unicode MS" pitchFamily="34" charset="-128"/>
              <a:cs typeface="Arial Unicode MS" pitchFamily="34" charset="-128"/>
            </a:endParaRPr>
          </a:p>
        </p:txBody>
      </p:sp>
      <p:sp>
        <p:nvSpPr>
          <p:cNvPr id="31" name="Line 27"/>
          <p:cNvSpPr>
            <a:spLocks noChangeShapeType="1"/>
          </p:cNvSpPr>
          <p:nvPr/>
        </p:nvSpPr>
        <p:spPr bwMode="auto">
          <a:xfrm>
            <a:off x="8667751" y="1771275"/>
            <a:ext cx="49529" cy="698875"/>
          </a:xfrm>
          <a:prstGeom prst="line">
            <a:avLst/>
          </a:prstGeom>
          <a:noFill/>
          <a:ln w="9525">
            <a:solidFill>
              <a:schemeClr val="tx1"/>
            </a:solidFill>
            <a:round/>
            <a:headEnd/>
            <a:tailEnd type="triangle" w="med" len="med"/>
          </a:ln>
        </p:spPr>
        <p:txBody>
          <a:bodyPr/>
          <a:lstStyle/>
          <a:p>
            <a:endParaRPr lang="en-GB"/>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3"/>
          <p:cNvPicPr>
            <a:picLocks noChangeAspect="1"/>
          </p:cNvPicPr>
          <p:nvPr/>
        </p:nvPicPr>
        <p:blipFill>
          <a:blip r:embed="rId2"/>
          <a:srcRect/>
          <a:stretch>
            <a:fillRect/>
          </a:stretch>
        </p:blipFill>
        <p:spPr bwMode="auto">
          <a:xfrm>
            <a:off x="-59692" y="0"/>
            <a:ext cx="9965691" cy="7186613"/>
          </a:xfrm>
          <a:prstGeom prst="rect">
            <a:avLst/>
          </a:prstGeom>
          <a:ln>
            <a:headEnd/>
            <a:tailEnd/>
          </a:ln>
        </p:spPr>
        <p:style>
          <a:lnRef idx="0">
            <a:schemeClr val="accent6"/>
          </a:lnRef>
          <a:fillRef idx="3">
            <a:schemeClr val="accent6"/>
          </a:fillRef>
          <a:effectRef idx="3">
            <a:schemeClr val="accent6"/>
          </a:effectRef>
          <a:fontRef idx="minor">
            <a:schemeClr val="lt1"/>
          </a:fontRef>
        </p:style>
      </p:pic>
      <p:sp>
        <p:nvSpPr>
          <p:cNvPr id="27650" name="Title 1"/>
          <p:cNvSpPr>
            <a:spLocks noGrp="1"/>
          </p:cNvSpPr>
          <p:nvPr>
            <p:ph type="ctrTitle"/>
          </p:nvPr>
        </p:nvSpPr>
        <p:spPr>
          <a:xfrm>
            <a:off x="825500" y="563880"/>
            <a:ext cx="8420100" cy="411944"/>
          </a:xfrm>
        </p:spPr>
        <p:txBody>
          <a:bodyPr/>
          <a:lstStyle/>
          <a:p>
            <a:pPr algn="ctr" eaLnBrk="1" hangingPunct="1"/>
            <a:r>
              <a:rPr lang="en-US" dirty="0" smtClean="0">
                <a:solidFill>
                  <a:srgbClr val="0070C0"/>
                </a:solidFill>
                <a:latin typeface="Arial" pitchFamily="34" charset="0"/>
                <a:cs typeface="Arial" pitchFamily="34" charset="0"/>
              </a:rPr>
              <a:t> </a:t>
            </a:r>
            <a:r>
              <a:rPr lang="en-US" b="1" dirty="0" smtClean="0">
                <a:solidFill>
                  <a:srgbClr val="0070C0"/>
                </a:solidFill>
                <a:latin typeface="Arial" pitchFamily="34" charset="0"/>
                <a:cs typeface="Arial" pitchFamily="34" charset="0"/>
              </a:rPr>
              <a:t>Ten-Year Innovation Plan</a:t>
            </a:r>
            <a:endParaRPr lang="en-ZA" dirty="0" smtClean="0">
              <a:solidFill>
                <a:srgbClr val="0070C0"/>
              </a:solidFill>
              <a:latin typeface="Arial" pitchFamily="34" charset="0"/>
              <a:cs typeface="Arial" pitchFamily="34" charset="0"/>
            </a:endParaRPr>
          </a:p>
        </p:txBody>
      </p:sp>
      <p:grpSp>
        <p:nvGrpSpPr>
          <p:cNvPr id="2" name="Group 4"/>
          <p:cNvGrpSpPr>
            <a:grpSpLocks noGrp="1"/>
          </p:cNvGrpSpPr>
          <p:nvPr/>
        </p:nvGrpSpPr>
        <p:grpSpPr bwMode="auto">
          <a:xfrm>
            <a:off x="577850" y="709836"/>
            <a:ext cx="8832850" cy="5081770"/>
            <a:chOff x="-250" y="678"/>
            <a:chExt cx="5424" cy="3158"/>
          </a:xfrm>
        </p:grpSpPr>
        <p:sp>
          <p:nvSpPr>
            <p:cNvPr id="9222" name="AutoShape 5"/>
            <p:cNvSpPr>
              <a:spLocks noChangeAspect="1" noChangeArrowheads="1"/>
            </p:cNvSpPr>
            <p:nvPr/>
          </p:nvSpPr>
          <p:spPr bwMode="auto">
            <a:xfrm>
              <a:off x="-250" y="890"/>
              <a:ext cx="5424" cy="2946"/>
            </a:xfrm>
            <a:prstGeom prst="rect">
              <a:avLst/>
            </a:prstGeom>
            <a:noFill/>
            <a:ln w="9525">
              <a:noFill/>
              <a:miter lim="800000"/>
              <a:headEnd/>
              <a:tailEnd/>
            </a:ln>
          </p:spPr>
          <p:txBody>
            <a:bodyPr/>
            <a:lstStyle/>
            <a:p>
              <a:pPr>
                <a:defRPr/>
              </a:pPr>
              <a:endParaRPr lang="en-GB" sz="1400" b="1" dirty="0">
                <a:latin typeface="+mn-lt"/>
                <a:ea typeface="ヒラギノ角ゴ Pro W3" pitchFamily="68" charset="-128"/>
              </a:endParaRPr>
            </a:p>
          </p:txBody>
        </p:sp>
        <p:grpSp>
          <p:nvGrpSpPr>
            <p:cNvPr id="4" name="Group 6"/>
            <p:cNvGrpSpPr>
              <a:grpSpLocks/>
            </p:cNvGrpSpPr>
            <p:nvPr/>
          </p:nvGrpSpPr>
          <p:grpSpPr bwMode="auto">
            <a:xfrm>
              <a:off x="372" y="678"/>
              <a:ext cx="4539" cy="3021"/>
              <a:chOff x="372" y="678"/>
              <a:chExt cx="4539" cy="3021"/>
            </a:xfrm>
          </p:grpSpPr>
          <p:grpSp>
            <p:nvGrpSpPr>
              <p:cNvPr id="5" name="Group 7"/>
              <p:cNvGrpSpPr>
                <a:grpSpLocks/>
              </p:cNvGrpSpPr>
              <p:nvPr/>
            </p:nvGrpSpPr>
            <p:grpSpPr bwMode="auto">
              <a:xfrm>
                <a:off x="372" y="678"/>
                <a:ext cx="506" cy="735"/>
                <a:chOff x="372" y="678"/>
                <a:chExt cx="506" cy="735"/>
              </a:xfrm>
            </p:grpSpPr>
            <p:sp>
              <p:nvSpPr>
                <p:cNvPr id="97" name="AutoShape 8"/>
                <p:cNvSpPr>
                  <a:spLocks noChangeArrowheads="1"/>
                </p:cNvSpPr>
                <p:nvPr/>
              </p:nvSpPr>
              <p:spPr bwMode="auto">
                <a:xfrm>
                  <a:off x="372" y="777"/>
                  <a:ext cx="506" cy="636"/>
                </a:xfrm>
                <a:prstGeom prst="roundRect">
                  <a:avLst>
                    <a:gd name="adj"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defRPr/>
                  </a:pPr>
                  <a:endParaRPr lang="en-GB"/>
                </a:p>
              </p:txBody>
            </p:sp>
            <p:sp>
              <p:nvSpPr>
                <p:cNvPr id="9289" name="Text Box 9"/>
                <p:cNvSpPr txBox="1">
                  <a:spLocks noChangeArrowheads="1"/>
                </p:cNvSpPr>
                <p:nvPr/>
              </p:nvSpPr>
              <p:spPr bwMode="auto">
                <a:xfrm rot="16200000">
                  <a:off x="307" y="817"/>
                  <a:ext cx="707" cy="430"/>
                </a:xfrm>
                <a:prstGeom prst="rect">
                  <a:avLst/>
                </a:prstGeom>
                <a:noFill/>
                <a:ln w="9525">
                  <a:noFill/>
                  <a:miter lim="800000"/>
                  <a:headEnd/>
                  <a:tailEnd/>
                </a:ln>
              </p:spPr>
              <p:txBody>
                <a:bodyPr/>
                <a:lstStyle/>
                <a:p>
                  <a:pPr algn="ctr">
                    <a:defRPr/>
                  </a:pPr>
                  <a:r>
                    <a:rPr lang="en-ZA" altLang="zh-CN" sz="1400" b="1" dirty="0">
                      <a:latin typeface="+mn-lt"/>
                    </a:rPr>
                    <a:t>Enablers</a:t>
                  </a:r>
                  <a:endParaRPr lang="en-US" sz="1400" b="1" dirty="0">
                    <a:latin typeface="+mn-lt"/>
                    <a:ea typeface="ヒラギノ角ゴ Pro W3" pitchFamily="68" charset="-128"/>
                  </a:endParaRPr>
                </a:p>
              </p:txBody>
            </p:sp>
          </p:grpSp>
          <p:grpSp>
            <p:nvGrpSpPr>
              <p:cNvPr id="6" name="Group 10"/>
              <p:cNvGrpSpPr>
                <a:grpSpLocks/>
              </p:cNvGrpSpPr>
              <p:nvPr/>
            </p:nvGrpSpPr>
            <p:grpSpPr bwMode="auto">
              <a:xfrm>
                <a:off x="372" y="889"/>
                <a:ext cx="4539" cy="2810"/>
                <a:chOff x="372" y="889"/>
                <a:chExt cx="4539" cy="2810"/>
              </a:xfrm>
            </p:grpSpPr>
            <p:sp>
              <p:nvSpPr>
                <p:cNvPr id="3" name="Text Box 13"/>
                <p:cNvSpPr txBox="1">
                  <a:spLocks noChangeArrowheads="1"/>
                </p:cNvSpPr>
                <p:nvPr/>
              </p:nvSpPr>
              <p:spPr bwMode="auto">
                <a:xfrm>
                  <a:off x="961" y="1545"/>
                  <a:ext cx="695" cy="468"/>
                </a:xfrm>
                <a:prstGeom prst="rect">
                  <a:avLst/>
                </a:prstGeom>
                <a:ln>
                  <a:headEnd/>
                  <a:tailEnd/>
                </a:ln>
                <a:scene3d>
                  <a:camera prst="orthographicFront">
                    <a:rot lat="0" lon="0" rev="0"/>
                  </a:camera>
                  <a:lightRig rig="threePt" dir="t">
                    <a:rot lat="0" lon="0" rev="1200000"/>
                  </a:lightRig>
                </a:scene3d>
              </p:spPr>
              <p:style>
                <a:lnRef idx="0">
                  <a:schemeClr val="accent5"/>
                </a:lnRef>
                <a:fillRef idx="3">
                  <a:schemeClr val="accent5"/>
                </a:fillRef>
                <a:effectRef idx="3">
                  <a:schemeClr val="accent5"/>
                </a:effectRef>
                <a:fontRef idx="minor">
                  <a:schemeClr val="lt1"/>
                </a:fontRef>
              </p:style>
              <p:txBody>
                <a:bodyPr/>
                <a:lstStyle/>
                <a:p>
                  <a:pPr>
                    <a:defRPr/>
                  </a:pPr>
                  <a:r>
                    <a:rPr lang="en-US" sz="1400" b="1" dirty="0" smtClean="0">
                      <a:solidFill>
                        <a:schemeClr val="tx1"/>
                      </a:solidFill>
                    </a:rPr>
                    <a:t>Bio-Economy</a:t>
                  </a:r>
                  <a:endParaRPr lang="en-US" sz="1400" b="1" dirty="0">
                    <a:solidFill>
                      <a:schemeClr val="tx1"/>
                    </a:solidFill>
                  </a:endParaRPr>
                </a:p>
              </p:txBody>
            </p:sp>
            <p:grpSp>
              <p:nvGrpSpPr>
                <p:cNvPr id="7" name="Group 14"/>
                <p:cNvGrpSpPr>
                  <a:grpSpLocks/>
                </p:cNvGrpSpPr>
                <p:nvPr/>
              </p:nvGrpSpPr>
              <p:grpSpPr bwMode="auto">
                <a:xfrm>
                  <a:off x="4066" y="1546"/>
                  <a:ext cx="817" cy="844"/>
                  <a:chOff x="4643" y="2367"/>
                  <a:chExt cx="939" cy="1032"/>
                </a:xfrm>
              </p:grpSpPr>
              <p:sp>
                <p:nvSpPr>
                  <p:cNvPr id="93" name="AutoShape 15"/>
                  <p:cNvSpPr>
                    <a:spLocks noChangeAspect="1" noChangeArrowheads="1"/>
                  </p:cNvSpPr>
                  <p:nvPr/>
                </p:nvSpPr>
                <p:spPr bwMode="auto">
                  <a:xfrm>
                    <a:off x="4643" y="2367"/>
                    <a:ext cx="867" cy="577"/>
                  </a:xfrm>
                  <a:prstGeom prst="roundRect">
                    <a:avLst>
                      <a:gd name="adj" fmla="val 16667"/>
                    </a:avLst>
                  </a:prstGeom>
                  <a:ln>
                    <a:headEnd/>
                    <a:tailEnd/>
                  </a:ln>
                </p:spPr>
                <p:style>
                  <a:lnRef idx="0">
                    <a:schemeClr val="accent5"/>
                  </a:lnRef>
                  <a:fillRef idx="3">
                    <a:schemeClr val="accent5"/>
                  </a:fillRef>
                  <a:effectRef idx="3">
                    <a:schemeClr val="accent5"/>
                  </a:effectRef>
                  <a:fontRef idx="minor">
                    <a:schemeClr val="lt1"/>
                  </a:fontRef>
                </p:style>
                <p:txBody>
                  <a:bodyPr/>
                  <a:lstStyle/>
                  <a:p>
                    <a:pPr algn="ctr">
                      <a:defRPr/>
                    </a:pPr>
                    <a:r>
                      <a:rPr lang="en-ZA" sz="1400" b="1" dirty="0" smtClean="0">
                        <a:solidFill>
                          <a:schemeClr val="tx1"/>
                        </a:solidFill>
                      </a:rPr>
                      <a:t>Human and Social Dynamics</a:t>
                    </a:r>
                    <a:endParaRPr lang="en-GB" sz="1400" b="1" dirty="0">
                      <a:solidFill>
                        <a:schemeClr val="tx1"/>
                      </a:solidFill>
                    </a:endParaRPr>
                  </a:p>
                </p:txBody>
              </p:sp>
              <p:sp>
                <p:nvSpPr>
                  <p:cNvPr id="9281" name="Text Box 16"/>
                  <p:cNvSpPr txBox="1">
                    <a:spLocks noChangeArrowheads="1"/>
                  </p:cNvSpPr>
                  <p:nvPr/>
                </p:nvSpPr>
                <p:spPr bwMode="auto">
                  <a:xfrm>
                    <a:off x="4717" y="2864"/>
                    <a:ext cx="859" cy="535"/>
                  </a:xfrm>
                  <a:prstGeom prst="rect">
                    <a:avLst/>
                  </a:prstGeom>
                  <a:noFill/>
                  <a:ln w="9525">
                    <a:noFill/>
                    <a:miter lim="800000"/>
                    <a:headEnd/>
                    <a:tailEnd/>
                  </a:ln>
                </p:spPr>
                <p:txBody>
                  <a:bodyPr tIns="0" bIns="36000"/>
                  <a:lstStyle/>
                  <a:p>
                    <a:pPr>
                      <a:defRPr/>
                    </a:pPr>
                    <a:endParaRPr lang="en-US" sz="2800" b="1" dirty="0">
                      <a:latin typeface="+mn-lt"/>
                      <a:ea typeface="ヒラギノ角ゴ Pro W3" pitchFamily="68" charset="-128"/>
                    </a:endParaRPr>
                  </a:p>
                </p:txBody>
              </p:sp>
            </p:grpSp>
            <p:grpSp>
              <p:nvGrpSpPr>
                <p:cNvPr id="8" name="Group 17"/>
                <p:cNvGrpSpPr>
                  <a:grpSpLocks/>
                </p:cNvGrpSpPr>
                <p:nvPr/>
              </p:nvGrpSpPr>
              <p:grpSpPr bwMode="auto">
                <a:xfrm>
                  <a:off x="3331" y="1546"/>
                  <a:ext cx="657" cy="844"/>
                  <a:chOff x="4710" y="2367"/>
                  <a:chExt cx="872" cy="1032"/>
                </a:xfrm>
              </p:grpSpPr>
              <p:sp>
                <p:nvSpPr>
                  <p:cNvPr id="91" name="AutoShape 18"/>
                  <p:cNvSpPr>
                    <a:spLocks noChangeAspect="1" noChangeArrowheads="1"/>
                  </p:cNvSpPr>
                  <p:nvPr/>
                </p:nvSpPr>
                <p:spPr bwMode="auto">
                  <a:xfrm>
                    <a:off x="4710" y="2367"/>
                    <a:ext cx="862" cy="577"/>
                  </a:xfrm>
                  <a:prstGeom prst="roundRect">
                    <a:avLst>
                      <a:gd name="adj" fmla="val 16667"/>
                    </a:avLst>
                  </a:prstGeom>
                  <a:ln>
                    <a:headEnd/>
                    <a:tailEnd/>
                  </a:ln>
                </p:spPr>
                <p:style>
                  <a:lnRef idx="0">
                    <a:schemeClr val="accent5"/>
                  </a:lnRef>
                  <a:fillRef idx="3">
                    <a:schemeClr val="accent5"/>
                  </a:fillRef>
                  <a:effectRef idx="3">
                    <a:schemeClr val="accent5"/>
                  </a:effectRef>
                  <a:fontRef idx="minor">
                    <a:schemeClr val="lt1"/>
                  </a:fontRef>
                </p:style>
                <p:txBody>
                  <a:bodyPr/>
                  <a:lstStyle/>
                  <a:p>
                    <a:pPr>
                      <a:defRPr/>
                    </a:pPr>
                    <a:r>
                      <a:rPr lang="en-ZA" sz="1400" b="1" dirty="0">
                        <a:solidFill>
                          <a:schemeClr val="tx1"/>
                        </a:solidFill>
                      </a:rPr>
                      <a:t>Global </a:t>
                    </a:r>
                    <a:r>
                      <a:rPr lang="en-ZA" sz="1400" b="1" dirty="0" smtClean="0">
                        <a:solidFill>
                          <a:schemeClr val="tx1"/>
                        </a:solidFill>
                      </a:rPr>
                      <a:t>Change</a:t>
                    </a:r>
                    <a:endParaRPr lang="en-GB" sz="1400" b="1" dirty="0">
                      <a:solidFill>
                        <a:schemeClr val="tx1"/>
                      </a:solidFill>
                    </a:endParaRPr>
                  </a:p>
                </p:txBody>
              </p:sp>
              <p:sp>
                <p:nvSpPr>
                  <p:cNvPr id="9277" name="Text Box 19"/>
                  <p:cNvSpPr txBox="1">
                    <a:spLocks noChangeArrowheads="1"/>
                  </p:cNvSpPr>
                  <p:nvPr/>
                </p:nvSpPr>
                <p:spPr bwMode="auto">
                  <a:xfrm>
                    <a:off x="4717" y="2864"/>
                    <a:ext cx="865" cy="535"/>
                  </a:xfrm>
                  <a:prstGeom prst="rect">
                    <a:avLst/>
                  </a:prstGeom>
                  <a:noFill/>
                  <a:ln w="9525">
                    <a:noFill/>
                    <a:miter lim="800000"/>
                    <a:headEnd/>
                    <a:tailEnd/>
                  </a:ln>
                </p:spPr>
                <p:txBody>
                  <a:bodyPr tIns="0" bIns="36000"/>
                  <a:lstStyle/>
                  <a:p>
                    <a:pPr>
                      <a:defRPr/>
                    </a:pPr>
                    <a:endParaRPr lang="en-US" sz="2800" b="1" dirty="0">
                      <a:latin typeface="+mn-lt"/>
                      <a:ea typeface="ヒラギノ角ゴ Pro W3" pitchFamily="68" charset="-128"/>
                    </a:endParaRPr>
                  </a:p>
                </p:txBody>
              </p:sp>
            </p:grpSp>
            <p:grpSp>
              <p:nvGrpSpPr>
                <p:cNvPr id="9" name="Group 20"/>
                <p:cNvGrpSpPr>
                  <a:grpSpLocks/>
                </p:cNvGrpSpPr>
                <p:nvPr/>
              </p:nvGrpSpPr>
              <p:grpSpPr bwMode="auto">
                <a:xfrm>
                  <a:off x="2544" y="1546"/>
                  <a:ext cx="653" cy="844"/>
                  <a:chOff x="4717" y="2367"/>
                  <a:chExt cx="866" cy="1032"/>
                </a:xfrm>
              </p:grpSpPr>
              <p:sp>
                <p:nvSpPr>
                  <p:cNvPr id="89" name="AutoShape 21"/>
                  <p:cNvSpPr>
                    <a:spLocks noChangeAspect="1" noChangeArrowheads="1"/>
                  </p:cNvSpPr>
                  <p:nvPr/>
                </p:nvSpPr>
                <p:spPr bwMode="auto">
                  <a:xfrm>
                    <a:off x="4717" y="2367"/>
                    <a:ext cx="866" cy="577"/>
                  </a:xfrm>
                  <a:prstGeom prst="roundRect">
                    <a:avLst>
                      <a:gd name="adj" fmla="val 16667"/>
                    </a:avLst>
                  </a:prstGeom>
                  <a:ln>
                    <a:headEnd/>
                    <a:tailEnd/>
                  </a:ln>
                </p:spPr>
                <p:style>
                  <a:lnRef idx="0">
                    <a:schemeClr val="accent5"/>
                  </a:lnRef>
                  <a:fillRef idx="3">
                    <a:schemeClr val="accent5"/>
                  </a:fillRef>
                  <a:effectRef idx="3">
                    <a:schemeClr val="accent5"/>
                  </a:effectRef>
                  <a:fontRef idx="minor">
                    <a:schemeClr val="lt1"/>
                  </a:fontRef>
                </p:style>
                <p:txBody>
                  <a:bodyPr/>
                  <a:lstStyle/>
                  <a:p>
                    <a:pPr>
                      <a:defRPr/>
                    </a:pPr>
                    <a:r>
                      <a:rPr lang="en-ZA" sz="1400" b="1" dirty="0">
                        <a:solidFill>
                          <a:schemeClr val="tx1"/>
                        </a:solidFill>
                      </a:rPr>
                      <a:t>Energy</a:t>
                    </a:r>
                    <a:endParaRPr lang="en-GB" sz="1400" b="1" dirty="0" err="1">
                      <a:solidFill>
                        <a:schemeClr val="tx1"/>
                      </a:solidFill>
                    </a:endParaRPr>
                  </a:p>
                </p:txBody>
              </p:sp>
              <p:sp>
                <p:nvSpPr>
                  <p:cNvPr id="9273" name="Text Box 22"/>
                  <p:cNvSpPr txBox="1">
                    <a:spLocks noChangeArrowheads="1"/>
                  </p:cNvSpPr>
                  <p:nvPr/>
                </p:nvSpPr>
                <p:spPr bwMode="auto">
                  <a:xfrm>
                    <a:off x="4719" y="2864"/>
                    <a:ext cx="863" cy="535"/>
                  </a:xfrm>
                  <a:prstGeom prst="rect">
                    <a:avLst/>
                  </a:prstGeom>
                  <a:noFill/>
                  <a:ln w="9525">
                    <a:noFill/>
                    <a:miter lim="800000"/>
                    <a:headEnd/>
                    <a:tailEnd/>
                  </a:ln>
                </p:spPr>
                <p:txBody>
                  <a:bodyPr tIns="0" bIns="36000"/>
                  <a:lstStyle/>
                  <a:p>
                    <a:pPr>
                      <a:defRPr/>
                    </a:pPr>
                    <a:endParaRPr lang="en-US" sz="2800" b="1" dirty="0">
                      <a:latin typeface="+mn-lt"/>
                      <a:ea typeface="ヒラギノ角ゴ Pro W3" pitchFamily="68" charset="-128"/>
                    </a:endParaRPr>
                  </a:p>
                </p:txBody>
              </p:sp>
            </p:grpSp>
            <p:sp>
              <p:nvSpPr>
                <p:cNvPr id="87" name="AutoShape 24"/>
                <p:cNvSpPr>
                  <a:spLocks noChangeAspect="1" noChangeArrowheads="1"/>
                </p:cNvSpPr>
                <p:nvPr/>
              </p:nvSpPr>
              <p:spPr bwMode="auto">
                <a:xfrm>
                  <a:off x="1751" y="1545"/>
                  <a:ext cx="649" cy="472"/>
                </a:xfrm>
                <a:prstGeom prst="roundRect">
                  <a:avLst>
                    <a:gd name="adj" fmla="val 16667"/>
                  </a:avLst>
                </a:prstGeom>
                <a:ln>
                  <a:headEnd/>
                  <a:tailEnd/>
                </a:ln>
              </p:spPr>
              <p:style>
                <a:lnRef idx="0">
                  <a:schemeClr val="accent5"/>
                </a:lnRef>
                <a:fillRef idx="3">
                  <a:schemeClr val="accent5"/>
                </a:fillRef>
                <a:effectRef idx="3">
                  <a:schemeClr val="accent5"/>
                </a:effectRef>
                <a:fontRef idx="minor">
                  <a:schemeClr val="lt1"/>
                </a:fontRef>
              </p:style>
              <p:txBody>
                <a:bodyPr/>
                <a:lstStyle/>
                <a:p>
                  <a:pPr>
                    <a:defRPr/>
                  </a:pPr>
                  <a:r>
                    <a:rPr lang="en-ZA" sz="1400" b="1" dirty="0">
                      <a:solidFill>
                        <a:schemeClr val="tx1"/>
                      </a:solidFill>
                    </a:rPr>
                    <a:t>Space Science</a:t>
                  </a:r>
                  <a:endParaRPr lang="en-GB" sz="1400" b="1" dirty="0">
                    <a:solidFill>
                      <a:schemeClr val="tx1"/>
                    </a:solidFill>
                  </a:endParaRPr>
                </a:p>
              </p:txBody>
            </p:sp>
            <p:grpSp>
              <p:nvGrpSpPr>
                <p:cNvPr id="10" name="Group 26"/>
                <p:cNvGrpSpPr>
                  <a:grpSpLocks/>
                </p:cNvGrpSpPr>
                <p:nvPr/>
              </p:nvGrpSpPr>
              <p:grpSpPr bwMode="auto">
                <a:xfrm>
                  <a:off x="892" y="889"/>
                  <a:ext cx="4004" cy="476"/>
                  <a:chOff x="4641" y="1567"/>
                  <a:chExt cx="5178" cy="582"/>
                </a:xfrm>
              </p:grpSpPr>
              <p:sp>
                <p:nvSpPr>
                  <p:cNvPr id="85" name="AutoShape 27"/>
                  <p:cNvSpPr>
                    <a:spLocks noChangeAspect="1" noChangeArrowheads="1"/>
                  </p:cNvSpPr>
                  <p:nvPr/>
                </p:nvSpPr>
                <p:spPr bwMode="auto">
                  <a:xfrm>
                    <a:off x="4731" y="1567"/>
                    <a:ext cx="5088" cy="503"/>
                  </a:xfrm>
                  <a:prstGeom prst="roundRect">
                    <a:avLst>
                      <a:gd name="adj" fmla="val 16667"/>
                    </a:avLst>
                  </a:prstGeom>
                  <a:ln>
                    <a:headEnd/>
                    <a:tailEnd/>
                  </a:ln>
                </p:spPr>
                <p:style>
                  <a:lnRef idx="0">
                    <a:schemeClr val="accent1"/>
                  </a:lnRef>
                  <a:fillRef idx="3">
                    <a:schemeClr val="accent1"/>
                  </a:fillRef>
                  <a:effectRef idx="3">
                    <a:schemeClr val="accent1"/>
                  </a:effectRef>
                  <a:fontRef idx="minor">
                    <a:schemeClr val="lt1"/>
                  </a:fontRef>
                </p:style>
                <p:txBody>
                  <a:bodyPr/>
                  <a:lstStyle/>
                  <a:p>
                    <a:pPr>
                      <a:defRPr/>
                    </a:pPr>
                    <a:endParaRPr lang="en-GB"/>
                  </a:p>
                </p:txBody>
              </p:sp>
              <p:sp>
                <p:nvSpPr>
                  <p:cNvPr id="9265" name="Text Box 28"/>
                  <p:cNvSpPr txBox="1">
                    <a:spLocks noChangeArrowheads="1"/>
                  </p:cNvSpPr>
                  <p:nvPr/>
                </p:nvSpPr>
                <p:spPr bwMode="auto">
                  <a:xfrm>
                    <a:off x="4641" y="1685"/>
                    <a:ext cx="5080" cy="464"/>
                  </a:xfrm>
                  <a:prstGeom prst="rect">
                    <a:avLst/>
                  </a:prstGeom>
                  <a:noFill/>
                  <a:ln w="9525">
                    <a:noFill/>
                    <a:miter lim="800000"/>
                    <a:headEnd/>
                    <a:tailEnd/>
                  </a:ln>
                </p:spPr>
                <p:txBody>
                  <a:bodyPr tIns="0" bIns="36000"/>
                  <a:lstStyle/>
                  <a:p>
                    <a:pPr algn="ctr">
                      <a:defRPr/>
                    </a:pPr>
                    <a:r>
                      <a:rPr lang="en-ZA" altLang="zh-CN" sz="1600" b="1" dirty="0">
                        <a:solidFill>
                          <a:schemeClr val="bg1"/>
                        </a:solidFill>
                        <a:latin typeface="+mn-lt"/>
                      </a:rPr>
                      <a:t>Technology development and innovation </a:t>
                    </a:r>
                  </a:p>
                  <a:p>
                    <a:pPr>
                      <a:defRPr/>
                    </a:pPr>
                    <a:endParaRPr lang="en-US" sz="2800" b="1" dirty="0">
                      <a:solidFill>
                        <a:schemeClr val="bg1"/>
                      </a:solidFill>
                      <a:latin typeface="+mn-lt"/>
                      <a:ea typeface="ヒラギノ角ゴ Pro W3" pitchFamily="68" charset="-128"/>
                    </a:endParaRPr>
                  </a:p>
                </p:txBody>
              </p:sp>
            </p:grpSp>
            <p:sp>
              <p:nvSpPr>
                <p:cNvPr id="9253" name="Text Box 31"/>
                <p:cNvSpPr txBox="1">
                  <a:spLocks noChangeArrowheads="1"/>
                </p:cNvSpPr>
                <p:nvPr/>
              </p:nvSpPr>
              <p:spPr bwMode="auto">
                <a:xfrm>
                  <a:off x="961" y="2246"/>
                  <a:ext cx="3934" cy="501"/>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tIns="0" bIns="36000"/>
                <a:lstStyle/>
                <a:p>
                  <a:pPr algn="ctr">
                    <a:defRPr/>
                  </a:pPr>
                  <a:r>
                    <a:rPr lang="en-ZA" altLang="zh-CN" sz="1600" b="1" dirty="0">
                      <a:solidFill>
                        <a:schemeClr val="tx1"/>
                      </a:solidFill>
                    </a:rPr>
                    <a:t>Human capital - Centres of excellence, South African research chairs initiative, professional development programme, etc.</a:t>
                  </a:r>
                </a:p>
                <a:p>
                  <a:pPr>
                    <a:defRPr/>
                  </a:pPr>
                  <a:endParaRPr lang="en-US" sz="2800" b="1" dirty="0">
                    <a:ea typeface="ヒラギノ角ゴ Pro W3" pitchFamily="16" charset="-128"/>
                  </a:endParaRPr>
                </a:p>
              </p:txBody>
            </p:sp>
            <p:sp>
              <p:nvSpPr>
                <p:cNvPr id="9233" name="AutoShape 32"/>
                <p:cNvSpPr>
                  <a:spLocks noChangeArrowheads="1"/>
                </p:cNvSpPr>
                <p:nvPr/>
              </p:nvSpPr>
              <p:spPr bwMode="auto">
                <a:xfrm>
                  <a:off x="1172" y="2059"/>
                  <a:ext cx="217" cy="118"/>
                </a:xfrm>
                <a:prstGeom prst="upArrow">
                  <a:avLst>
                    <a:gd name="adj1" fmla="val 50000"/>
                    <a:gd name="adj2" fmla="val 25000"/>
                  </a:avLst>
                </a:prstGeom>
                <a:solidFill>
                  <a:srgbClr val="FFFFFF"/>
                </a:solidFill>
                <a:ln w="9525">
                  <a:solidFill>
                    <a:srgbClr val="000000"/>
                  </a:solidFill>
                  <a:miter lim="800000"/>
                  <a:headEnd/>
                  <a:tailEnd/>
                </a:ln>
              </p:spPr>
              <p:txBody>
                <a:bodyPr/>
                <a:lstStyle/>
                <a:p>
                  <a:pPr>
                    <a:defRPr/>
                  </a:pPr>
                  <a:endParaRPr lang="en-GB">
                    <a:latin typeface="+mn-lt"/>
                  </a:endParaRPr>
                </a:p>
              </p:txBody>
            </p:sp>
            <p:sp>
              <p:nvSpPr>
                <p:cNvPr id="9234" name="AutoShape 33"/>
                <p:cNvSpPr>
                  <a:spLocks noChangeArrowheads="1"/>
                </p:cNvSpPr>
                <p:nvPr/>
              </p:nvSpPr>
              <p:spPr bwMode="auto">
                <a:xfrm>
                  <a:off x="4329" y="2058"/>
                  <a:ext cx="215" cy="118"/>
                </a:xfrm>
                <a:prstGeom prst="upArrow">
                  <a:avLst>
                    <a:gd name="adj1" fmla="val 50000"/>
                    <a:gd name="adj2" fmla="val 25000"/>
                  </a:avLst>
                </a:prstGeom>
                <a:solidFill>
                  <a:srgbClr val="FFFFFF"/>
                </a:solidFill>
                <a:ln w="9525">
                  <a:solidFill>
                    <a:srgbClr val="000000"/>
                  </a:solidFill>
                  <a:miter lim="800000"/>
                  <a:headEnd/>
                  <a:tailEnd/>
                </a:ln>
              </p:spPr>
              <p:txBody>
                <a:bodyPr/>
                <a:lstStyle/>
                <a:p>
                  <a:pPr>
                    <a:defRPr/>
                  </a:pPr>
                  <a:endParaRPr lang="en-GB">
                    <a:latin typeface="+mn-lt"/>
                  </a:endParaRPr>
                </a:p>
              </p:txBody>
            </p:sp>
            <p:sp>
              <p:nvSpPr>
                <p:cNvPr id="9235" name="AutoShape 34"/>
                <p:cNvSpPr>
                  <a:spLocks noChangeArrowheads="1"/>
                </p:cNvSpPr>
                <p:nvPr/>
              </p:nvSpPr>
              <p:spPr bwMode="auto">
                <a:xfrm>
                  <a:off x="3542" y="2059"/>
                  <a:ext cx="217" cy="118"/>
                </a:xfrm>
                <a:prstGeom prst="upArrow">
                  <a:avLst>
                    <a:gd name="adj1" fmla="val 50000"/>
                    <a:gd name="adj2" fmla="val 25000"/>
                  </a:avLst>
                </a:prstGeom>
                <a:solidFill>
                  <a:srgbClr val="FFFFFF"/>
                </a:solidFill>
                <a:ln w="9525">
                  <a:solidFill>
                    <a:srgbClr val="000000"/>
                  </a:solidFill>
                  <a:miter lim="800000"/>
                  <a:headEnd/>
                  <a:tailEnd/>
                </a:ln>
              </p:spPr>
              <p:txBody>
                <a:bodyPr/>
                <a:lstStyle/>
                <a:p>
                  <a:pPr>
                    <a:defRPr/>
                  </a:pPr>
                  <a:endParaRPr lang="en-GB">
                    <a:latin typeface="+mn-lt"/>
                  </a:endParaRPr>
                </a:p>
              </p:txBody>
            </p:sp>
            <p:sp>
              <p:nvSpPr>
                <p:cNvPr id="9236" name="AutoShape 35"/>
                <p:cNvSpPr>
                  <a:spLocks noChangeArrowheads="1"/>
                </p:cNvSpPr>
                <p:nvPr/>
              </p:nvSpPr>
              <p:spPr bwMode="auto">
                <a:xfrm>
                  <a:off x="2752" y="2059"/>
                  <a:ext cx="217" cy="118"/>
                </a:xfrm>
                <a:prstGeom prst="upArrow">
                  <a:avLst>
                    <a:gd name="adj1" fmla="val 50000"/>
                    <a:gd name="adj2" fmla="val 25000"/>
                  </a:avLst>
                </a:prstGeom>
                <a:solidFill>
                  <a:srgbClr val="FFFFFF"/>
                </a:solidFill>
                <a:ln w="9525">
                  <a:solidFill>
                    <a:srgbClr val="000000"/>
                  </a:solidFill>
                  <a:miter lim="800000"/>
                  <a:headEnd/>
                  <a:tailEnd/>
                </a:ln>
              </p:spPr>
              <p:txBody>
                <a:bodyPr/>
                <a:lstStyle/>
                <a:p>
                  <a:pPr>
                    <a:defRPr/>
                  </a:pPr>
                  <a:endParaRPr lang="en-GB">
                    <a:latin typeface="+mn-lt"/>
                  </a:endParaRPr>
                </a:p>
              </p:txBody>
            </p:sp>
            <p:sp>
              <p:nvSpPr>
                <p:cNvPr id="9237" name="AutoShape 36"/>
                <p:cNvSpPr>
                  <a:spLocks noChangeArrowheads="1"/>
                </p:cNvSpPr>
                <p:nvPr/>
              </p:nvSpPr>
              <p:spPr bwMode="auto">
                <a:xfrm>
                  <a:off x="2014" y="2059"/>
                  <a:ext cx="215" cy="118"/>
                </a:xfrm>
                <a:prstGeom prst="upArrow">
                  <a:avLst>
                    <a:gd name="adj1" fmla="val 50000"/>
                    <a:gd name="adj2" fmla="val 25000"/>
                  </a:avLst>
                </a:prstGeom>
                <a:solidFill>
                  <a:srgbClr val="FFFFFF"/>
                </a:solidFill>
                <a:ln w="9525">
                  <a:solidFill>
                    <a:srgbClr val="000000"/>
                  </a:solidFill>
                  <a:miter lim="800000"/>
                  <a:headEnd/>
                  <a:tailEnd/>
                </a:ln>
              </p:spPr>
              <p:txBody>
                <a:bodyPr/>
                <a:lstStyle/>
                <a:p>
                  <a:pPr>
                    <a:defRPr/>
                  </a:pPr>
                  <a:endParaRPr lang="en-GB">
                    <a:latin typeface="+mn-lt"/>
                  </a:endParaRPr>
                </a:p>
              </p:txBody>
            </p:sp>
            <p:sp>
              <p:nvSpPr>
                <p:cNvPr id="69" name="AutoShape 37"/>
                <p:cNvSpPr>
                  <a:spLocks noChangeArrowheads="1"/>
                </p:cNvSpPr>
                <p:nvPr/>
              </p:nvSpPr>
              <p:spPr bwMode="auto">
                <a:xfrm>
                  <a:off x="1172" y="1358"/>
                  <a:ext cx="215" cy="118"/>
                </a:xfrm>
                <a:prstGeom prst="downArrow">
                  <a:avLst>
                    <a:gd name="adj1" fmla="val 50000"/>
                    <a:gd name="adj2" fmla="val 25000"/>
                  </a:avLst>
                </a:prstGeom>
                <a:solidFill>
                  <a:srgbClr val="FFFFFF"/>
                </a:solidFill>
                <a:ln w="9525">
                  <a:solidFill>
                    <a:srgbClr val="000000"/>
                  </a:solidFill>
                  <a:miter lim="800000"/>
                  <a:headEnd/>
                  <a:tailEnd/>
                </a:ln>
                <a:effectLst>
                  <a:outerShdw dist="107763" dir="2700000" algn="ctr" rotWithShape="0">
                    <a:srgbClr val="808080">
                      <a:alpha val="50000"/>
                    </a:srgbClr>
                  </a:outerShdw>
                </a:effectLst>
              </p:spPr>
              <p:txBody>
                <a:bodyPr/>
                <a:lstStyle/>
                <a:p>
                  <a:pPr>
                    <a:defRPr/>
                  </a:pPr>
                  <a:endParaRPr lang="en-GB">
                    <a:latin typeface="+mn-lt"/>
                  </a:endParaRPr>
                </a:p>
              </p:txBody>
            </p:sp>
            <p:sp>
              <p:nvSpPr>
                <p:cNvPr id="70" name="AutoShape 38"/>
                <p:cNvSpPr>
                  <a:spLocks noChangeArrowheads="1"/>
                </p:cNvSpPr>
                <p:nvPr/>
              </p:nvSpPr>
              <p:spPr bwMode="auto">
                <a:xfrm>
                  <a:off x="3542" y="1357"/>
                  <a:ext cx="215" cy="118"/>
                </a:xfrm>
                <a:prstGeom prst="downArrow">
                  <a:avLst>
                    <a:gd name="adj1" fmla="val 50000"/>
                    <a:gd name="adj2" fmla="val 25000"/>
                  </a:avLst>
                </a:prstGeom>
                <a:solidFill>
                  <a:srgbClr val="FFFFFF"/>
                </a:solidFill>
                <a:ln w="9525">
                  <a:solidFill>
                    <a:srgbClr val="000000"/>
                  </a:solidFill>
                  <a:miter lim="800000"/>
                  <a:headEnd/>
                  <a:tailEnd/>
                </a:ln>
                <a:effectLst>
                  <a:outerShdw dist="107763" dir="2700000" algn="ctr" rotWithShape="0">
                    <a:srgbClr val="808080">
                      <a:alpha val="50000"/>
                    </a:srgbClr>
                  </a:outerShdw>
                </a:effectLst>
              </p:spPr>
              <p:txBody>
                <a:bodyPr/>
                <a:lstStyle/>
                <a:p>
                  <a:pPr>
                    <a:defRPr/>
                  </a:pPr>
                  <a:endParaRPr lang="en-GB">
                    <a:latin typeface="+mn-lt"/>
                  </a:endParaRPr>
                </a:p>
              </p:txBody>
            </p:sp>
            <p:sp>
              <p:nvSpPr>
                <p:cNvPr id="71" name="AutoShape 39"/>
                <p:cNvSpPr>
                  <a:spLocks noChangeArrowheads="1"/>
                </p:cNvSpPr>
                <p:nvPr/>
              </p:nvSpPr>
              <p:spPr bwMode="auto">
                <a:xfrm>
                  <a:off x="2699" y="1357"/>
                  <a:ext cx="217" cy="118"/>
                </a:xfrm>
                <a:prstGeom prst="downArrow">
                  <a:avLst>
                    <a:gd name="adj1" fmla="val 50000"/>
                    <a:gd name="adj2" fmla="val 25000"/>
                  </a:avLst>
                </a:prstGeom>
                <a:solidFill>
                  <a:srgbClr val="FFFFFF"/>
                </a:solidFill>
                <a:ln w="9525">
                  <a:solidFill>
                    <a:srgbClr val="000000"/>
                  </a:solidFill>
                  <a:miter lim="800000"/>
                  <a:headEnd/>
                  <a:tailEnd/>
                </a:ln>
                <a:effectLst>
                  <a:outerShdw dist="107763" dir="2700000" algn="ctr" rotWithShape="0">
                    <a:srgbClr val="808080">
                      <a:alpha val="50000"/>
                    </a:srgbClr>
                  </a:outerShdw>
                </a:effectLst>
              </p:spPr>
              <p:txBody>
                <a:bodyPr/>
                <a:lstStyle/>
                <a:p>
                  <a:pPr>
                    <a:defRPr/>
                  </a:pPr>
                  <a:endParaRPr lang="en-GB">
                    <a:latin typeface="+mn-lt"/>
                  </a:endParaRPr>
                </a:p>
              </p:txBody>
            </p:sp>
            <p:sp>
              <p:nvSpPr>
                <p:cNvPr id="72" name="AutoShape 40"/>
                <p:cNvSpPr>
                  <a:spLocks noChangeArrowheads="1"/>
                </p:cNvSpPr>
                <p:nvPr/>
              </p:nvSpPr>
              <p:spPr bwMode="auto">
                <a:xfrm>
                  <a:off x="1962" y="1357"/>
                  <a:ext cx="217" cy="118"/>
                </a:xfrm>
                <a:prstGeom prst="downArrow">
                  <a:avLst>
                    <a:gd name="adj1" fmla="val 50000"/>
                    <a:gd name="adj2" fmla="val 25000"/>
                  </a:avLst>
                </a:prstGeom>
                <a:solidFill>
                  <a:srgbClr val="FFFFFF"/>
                </a:solidFill>
                <a:ln w="9525">
                  <a:solidFill>
                    <a:srgbClr val="000000"/>
                  </a:solidFill>
                  <a:miter lim="800000"/>
                  <a:headEnd/>
                  <a:tailEnd/>
                </a:ln>
                <a:effectLst>
                  <a:outerShdw dist="107763" dir="2700000" algn="ctr" rotWithShape="0">
                    <a:srgbClr val="808080">
                      <a:alpha val="50000"/>
                    </a:srgbClr>
                  </a:outerShdw>
                </a:effectLst>
              </p:spPr>
              <p:txBody>
                <a:bodyPr/>
                <a:lstStyle/>
                <a:p>
                  <a:pPr>
                    <a:defRPr/>
                  </a:pPr>
                  <a:endParaRPr lang="en-GB">
                    <a:latin typeface="+mn-lt"/>
                  </a:endParaRPr>
                </a:p>
              </p:txBody>
            </p:sp>
            <p:sp>
              <p:nvSpPr>
                <p:cNvPr id="73" name="AutoShape 41"/>
                <p:cNvSpPr>
                  <a:spLocks noChangeArrowheads="1"/>
                </p:cNvSpPr>
                <p:nvPr/>
              </p:nvSpPr>
              <p:spPr bwMode="auto">
                <a:xfrm>
                  <a:off x="4329" y="1357"/>
                  <a:ext cx="215" cy="118"/>
                </a:xfrm>
                <a:prstGeom prst="downArrow">
                  <a:avLst>
                    <a:gd name="adj1" fmla="val 50000"/>
                    <a:gd name="adj2" fmla="val 25000"/>
                  </a:avLst>
                </a:prstGeom>
                <a:solidFill>
                  <a:srgbClr val="FFFFFF"/>
                </a:solidFill>
                <a:ln w="9525">
                  <a:solidFill>
                    <a:srgbClr val="000000"/>
                  </a:solidFill>
                  <a:miter lim="800000"/>
                  <a:headEnd/>
                  <a:tailEnd/>
                </a:ln>
                <a:effectLst>
                  <a:outerShdw dist="107763" dir="2700000" algn="ctr" rotWithShape="0">
                    <a:srgbClr val="808080">
                      <a:alpha val="50000"/>
                    </a:srgbClr>
                  </a:outerShdw>
                </a:effectLst>
              </p:spPr>
              <p:txBody>
                <a:bodyPr/>
                <a:lstStyle/>
                <a:p>
                  <a:pPr>
                    <a:defRPr/>
                  </a:pPr>
                  <a:endParaRPr lang="en-GB">
                    <a:latin typeface="+mn-lt"/>
                  </a:endParaRPr>
                </a:p>
              </p:txBody>
            </p:sp>
            <p:grpSp>
              <p:nvGrpSpPr>
                <p:cNvPr id="11" name="Group 42"/>
                <p:cNvGrpSpPr>
                  <a:grpSpLocks/>
                </p:cNvGrpSpPr>
                <p:nvPr/>
              </p:nvGrpSpPr>
              <p:grpSpPr bwMode="auto">
                <a:xfrm>
                  <a:off x="372" y="2212"/>
                  <a:ext cx="506" cy="1482"/>
                  <a:chOff x="372" y="2212"/>
                  <a:chExt cx="506" cy="1482"/>
                </a:xfrm>
              </p:grpSpPr>
              <p:sp>
                <p:nvSpPr>
                  <p:cNvPr id="81" name="AutoShape 43"/>
                  <p:cNvSpPr>
                    <a:spLocks noChangeArrowheads="1"/>
                  </p:cNvSpPr>
                  <p:nvPr/>
                </p:nvSpPr>
                <p:spPr bwMode="auto">
                  <a:xfrm>
                    <a:off x="372" y="2212"/>
                    <a:ext cx="506" cy="1482"/>
                  </a:xfrm>
                  <a:prstGeom prst="roundRect">
                    <a:avLst>
                      <a:gd name="adj"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defRPr/>
                    </a:pPr>
                    <a:endParaRPr lang="en-GB"/>
                  </a:p>
                </p:txBody>
              </p:sp>
              <p:sp>
                <p:nvSpPr>
                  <p:cNvPr id="9257" name="Text Box 44"/>
                  <p:cNvSpPr txBox="1">
                    <a:spLocks noChangeArrowheads="1"/>
                  </p:cNvSpPr>
                  <p:nvPr/>
                </p:nvSpPr>
                <p:spPr bwMode="auto">
                  <a:xfrm rot="16200000">
                    <a:off x="-7" y="2812"/>
                    <a:ext cx="1335" cy="430"/>
                  </a:xfrm>
                  <a:prstGeom prst="rect">
                    <a:avLst/>
                  </a:prstGeom>
                  <a:noFill/>
                  <a:ln w="9525">
                    <a:noFill/>
                    <a:miter lim="800000"/>
                    <a:headEnd/>
                    <a:tailEnd/>
                  </a:ln>
                </p:spPr>
                <p:txBody>
                  <a:bodyPr/>
                  <a:lstStyle/>
                  <a:p>
                    <a:pPr algn="ctr">
                      <a:defRPr/>
                    </a:pPr>
                    <a:r>
                      <a:rPr lang="en-ZA" altLang="zh-CN" sz="1600" b="1" dirty="0">
                        <a:latin typeface="+mn-lt"/>
                      </a:rPr>
                      <a:t>Cross- cutting enablers</a:t>
                    </a:r>
                    <a:endParaRPr lang="en-US" sz="1600" b="1" dirty="0">
                      <a:latin typeface="+mn-lt"/>
                      <a:ea typeface="ヒラギノ角ゴ Pro W3" pitchFamily="68" charset="-128"/>
                    </a:endParaRPr>
                  </a:p>
                </p:txBody>
              </p:sp>
            </p:grpSp>
            <p:sp>
              <p:nvSpPr>
                <p:cNvPr id="9249" name="Text Box 47"/>
                <p:cNvSpPr txBox="1">
                  <a:spLocks noChangeArrowheads="1"/>
                </p:cNvSpPr>
                <p:nvPr/>
              </p:nvSpPr>
              <p:spPr bwMode="auto">
                <a:xfrm rot="16200000">
                  <a:off x="225" y="1559"/>
                  <a:ext cx="809" cy="496"/>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US" altLang="zh-CN" sz="1400" b="1" dirty="0">
                      <a:solidFill>
                        <a:schemeClr val="tx1"/>
                      </a:solidFill>
                    </a:rPr>
                    <a:t>Grand</a:t>
                  </a:r>
                  <a:r>
                    <a:rPr lang="en-US" altLang="zh-CN" sz="1400" b="1" dirty="0"/>
                    <a:t> </a:t>
                  </a:r>
                  <a:r>
                    <a:rPr lang="en-US" altLang="zh-CN" sz="1400" b="1" dirty="0">
                      <a:solidFill>
                        <a:schemeClr val="tx1"/>
                      </a:solidFill>
                    </a:rPr>
                    <a:t>challenges</a:t>
                  </a:r>
                  <a:endParaRPr lang="en-US" sz="1400" b="1" dirty="0">
                    <a:solidFill>
                      <a:schemeClr val="tx1"/>
                    </a:solidFill>
                    <a:ea typeface="ヒラギノ角ゴ Pro W3" pitchFamily="16" charset="-128"/>
                  </a:endParaRPr>
                </a:p>
              </p:txBody>
            </p:sp>
            <p:grpSp>
              <p:nvGrpSpPr>
                <p:cNvPr id="12" name="Group 48"/>
                <p:cNvGrpSpPr>
                  <a:grpSpLocks/>
                </p:cNvGrpSpPr>
                <p:nvPr/>
              </p:nvGrpSpPr>
              <p:grpSpPr bwMode="auto">
                <a:xfrm>
                  <a:off x="961" y="2806"/>
                  <a:ext cx="3950" cy="893"/>
                  <a:chOff x="961" y="2806"/>
                  <a:chExt cx="3950" cy="893"/>
                </a:xfrm>
              </p:grpSpPr>
              <p:sp>
                <p:nvSpPr>
                  <p:cNvPr id="77" name="AutoShape 49"/>
                  <p:cNvSpPr>
                    <a:spLocks noChangeAspect="1" noChangeArrowheads="1"/>
                  </p:cNvSpPr>
                  <p:nvPr/>
                </p:nvSpPr>
                <p:spPr bwMode="auto">
                  <a:xfrm>
                    <a:off x="961" y="3222"/>
                    <a:ext cx="3933" cy="472"/>
                  </a:xfrm>
                  <a:prstGeom prst="roundRect">
                    <a:avLst>
                      <a:gd name="adj" fmla="val 16667"/>
                    </a:avLst>
                  </a:prstGeom>
                  <a:ln>
                    <a:headEnd/>
                    <a:tailEnd/>
                  </a:ln>
                </p:spPr>
                <p:style>
                  <a:lnRef idx="1">
                    <a:schemeClr val="accent4"/>
                  </a:lnRef>
                  <a:fillRef idx="3">
                    <a:schemeClr val="accent4"/>
                  </a:fillRef>
                  <a:effectRef idx="2">
                    <a:schemeClr val="accent4"/>
                  </a:effectRef>
                  <a:fontRef idx="minor">
                    <a:schemeClr val="lt1"/>
                  </a:fontRef>
                </p:style>
                <p:txBody>
                  <a:bodyPr/>
                  <a:lstStyle/>
                  <a:p>
                    <a:pPr algn="ctr">
                      <a:defRPr/>
                    </a:pPr>
                    <a:r>
                      <a:rPr lang="en-ZA" b="1" dirty="0">
                        <a:solidFill>
                          <a:schemeClr val="bg1"/>
                        </a:solidFill>
                      </a:rPr>
                      <a:t>International cooperation; regional and continental partnership</a:t>
                    </a:r>
                    <a:endParaRPr lang="en-GB" b="1" dirty="0">
                      <a:solidFill>
                        <a:schemeClr val="bg1"/>
                      </a:solidFill>
                    </a:endParaRPr>
                  </a:p>
                </p:txBody>
              </p:sp>
              <p:sp>
                <p:nvSpPr>
                  <p:cNvPr id="9247" name="Text Box 50"/>
                  <p:cNvSpPr txBox="1">
                    <a:spLocks noChangeArrowheads="1"/>
                  </p:cNvSpPr>
                  <p:nvPr/>
                </p:nvSpPr>
                <p:spPr bwMode="auto">
                  <a:xfrm>
                    <a:off x="961" y="2801"/>
                    <a:ext cx="3950" cy="374"/>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tIns="0" bIns="36000"/>
                  <a:lstStyle/>
                  <a:p>
                    <a:pPr algn="ctr">
                      <a:defRPr/>
                    </a:pPr>
                    <a:r>
                      <a:rPr lang="en-ZA" altLang="zh-CN" sz="1600" b="1" dirty="0">
                        <a:solidFill>
                          <a:schemeClr val="bg1"/>
                        </a:solidFill>
                      </a:rPr>
                      <a:t>Knowledge infrastructure – Science councils, state-owned enterprises, global projects</a:t>
                    </a:r>
                  </a:p>
                  <a:p>
                    <a:pPr>
                      <a:defRPr/>
                    </a:pPr>
                    <a:endParaRPr lang="en-US" sz="2800" b="1" dirty="0">
                      <a:solidFill>
                        <a:schemeClr val="bg1"/>
                      </a:solidFill>
                      <a:ea typeface="ヒラギノ角ゴ Pro W3" pitchFamily="16" charset="-128"/>
                    </a:endParaRPr>
                  </a:p>
                </p:txBody>
              </p:sp>
            </p:grpSp>
          </p:grpSp>
        </p:grpSp>
      </p:grpSp>
      <p:sp>
        <p:nvSpPr>
          <p:cNvPr id="46" name="Slide Number Placeholder 45"/>
          <p:cNvSpPr>
            <a:spLocks noGrp="1"/>
          </p:cNvSpPr>
          <p:nvPr>
            <p:ph type="sldNum" sz="quarter" idx="4294967295"/>
          </p:nvPr>
        </p:nvSpPr>
        <p:spPr>
          <a:xfrm>
            <a:off x="7099300" y="6356351"/>
            <a:ext cx="2311400" cy="365125"/>
          </a:xfrm>
          <a:prstGeom prst="rect">
            <a:avLst/>
          </a:prstGeom>
        </p:spPr>
        <p:txBody>
          <a:bodyPr/>
          <a:lstStyle/>
          <a:p>
            <a:pPr>
              <a:defRPr/>
            </a:pPr>
            <a:fld id="{1BF0BAF9-EA28-49AF-BB57-91B563DE4948}" type="slidenum">
              <a:rPr lang="en-ZA" smtClean="0"/>
              <a:pPr>
                <a:defRPr/>
              </a:pPr>
              <a:t>4</a:t>
            </a:fld>
            <a:endParaRPr lang="en-ZA"/>
          </a:p>
        </p:txBody>
      </p:sp>
      <p:sp>
        <p:nvSpPr>
          <p:cNvPr id="44" name="TextBox 43"/>
          <p:cNvSpPr txBox="1"/>
          <p:nvPr/>
        </p:nvSpPr>
        <p:spPr>
          <a:xfrm>
            <a:off x="825500" y="5710020"/>
            <a:ext cx="9080500" cy="646331"/>
          </a:xfrm>
          <a:prstGeom prst="rect">
            <a:avLst/>
          </a:prstGeom>
          <a:noFill/>
        </p:spPr>
        <p:txBody>
          <a:bodyPr wrap="square" rtlCol="0">
            <a:spAutoFit/>
          </a:bodyPr>
          <a:lstStyle/>
          <a:p>
            <a:pPr algn="ctr"/>
            <a:r>
              <a:rPr lang="en-ZA" sz="1800" b="1" i="1" dirty="0" smtClean="0">
                <a:solidFill>
                  <a:srgbClr val="C00000"/>
                </a:solidFill>
              </a:rPr>
              <a:t>ICT RDI Roadmap supports the Grand Challenges as a cross-cutting sector .</a:t>
            </a:r>
          </a:p>
          <a:p>
            <a:pPr algn="ctr"/>
            <a:r>
              <a:rPr lang="en-ZA" sz="1800" b="1" i="1" dirty="0" smtClean="0">
                <a:solidFill>
                  <a:srgbClr val="C00000"/>
                </a:solidFill>
              </a:rPr>
              <a:t>ICT is one of the  technology missions identified in the National R&amp;D Strategy of 2002</a:t>
            </a:r>
            <a:endParaRPr lang="en-GB" sz="1800" b="1" i="1" dirty="0">
              <a:solidFill>
                <a:srgbClr val="C00000"/>
              </a:solidFill>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000" fill="hold"/>
                                        <p:tgtEl>
                                          <p:spTgt spid="44"/>
                                        </p:tgtEl>
                                        <p:attrNameLst>
                                          <p:attrName>ppt_x</p:attrName>
                                        </p:attrNameLst>
                                      </p:cBhvr>
                                      <p:tavLst>
                                        <p:tav tm="0">
                                          <p:val>
                                            <p:strVal val="#ppt_x"/>
                                          </p:val>
                                        </p:tav>
                                        <p:tav tm="100000">
                                          <p:val>
                                            <p:strVal val="#ppt_x"/>
                                          </p:val>
                                        </p:tav>
                                      </p:tavLst>
                                    </p:anim>
                                    <p:anim calcmode="lin" valueType="num">
                                      <p:cBhvr additive="base">
                                        <p:cTn id="8" dur="10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002463" y="0"/>
            <a:ext cx="2903537" cy="7208838"/>
          </a:xfrm>
          <a:prstGeom prst="rect">
            <a:avLst/>
          </a:prstGeom>
        </p:spPr>
        <p:txBody>
          <a:bodyPr lIns="72000" tIns="144000" rIns="72000">
            <a:spAutoFit/>
          </a:bodyPr>
          <a:lstStyle/>
          <a:p>
            <a:pPr>
              <a:spcBef>
                <a:spcPts val="0"/>
              </a:spcBef>
              <a:buClr>
                <a:prstClr val="white"/>
              </a:buClr>
              <a:buSzPct val="80000"/>
              <a:defRPr/>
            </a:pPr>
            <a:r>
              <a:rPr lang="en-GB" sz="2400" b="1" dirty="0">
                <a:solidFill>
                  <a:srgbClr val="FD933A"/>
                </a:solidFill>
                <a:effectLst>
                  <a:outerShdw blurRad="38100" dist="38100" dir="2700000" algn="tl">
                    <a:srgbClr val="000000">
                      <a:alpha val="43137"/>
                    </a:srgbClr>
                  </a:outerShdw>
                </a:effectLst>
                <a:latin typeface="Calibri" pitchFamily="34" charset="0"/>
                <a:cs typeface="Arial" pitchFamily="34" charset="0"/>
              </a:rPr>
              <a:t>Economic Growth</a:t>
            </a:r>
          </a:p>
          <a:p>
            <a:pPr marL="180000" indent="-180000">
              <a:spcAft>
                <a:spcPts val="1200"/>
              </a:spcAft>
              <a:buClr>
                <a:srgbClr val="FFFFFF"/>
              </a:buClr>
              <a:buFont typeface="Wingdings 3" pitchFamily="18" charset="2"/>
              <a:buChar char=""/>
              <a:defRPr/>
            </a:pPr>
            <a:r>
              <a:rPr lang="en-GB" sz="1600" dirty="0">
                <a:solidFill>
                  <a:srgbClr val="FFFFFF"/>
                </a:solidFill>
                <a:latin typeface="Calibri"/>
                <a:cs typeface="Arial" pitchFamily="34" charset="0"/>
              </a:rPr>
              <a:t>When Internet penetration rises by 10% in emerging economies, GDP increases </a:t>
            </a:r>
            <a:br>
              <a:rPr lang="en-GB" sz="1600" dirty="0">
                <a:solidFill>
                  <a:srgbClr val="FFFFFF"/>
                </a:solidFill>
                <a:latin typeface="Calibri"/>
                <a:cs typeface="Arial" pitchFamily="34" charset="0"/>
              </a:rPr>
            </a:br>
            <a:r>
              <a:rPr lang="en-GB" sz="1600" dirty="0">
                <a:solidFill>
                  <a:srgbClr val="FFFFFF"/>
                </a:solidFill>
                <a:latin typeface="Calibri"/>
                <a:cs typeface="Arial" pitchFamily="34" charset="0"/>
              </a:rPr>
              <a:t>by 1 to 2 % </a:t>
            </a:r>
          </a:p>
          <a:p>
            <a:pPr marL="180000" indent="-180000">
              <a:spcAft>
                <a:spcPts val="1200"/>
              </a:spcAft>
              <a:buClr>
                <a:srgbClr val="FFFFFF"/>
              </a:buClr>
              <a:buFont typeface="Wingdings 3" pitchFamily="18" charset="2"/>
              <a:buChar char=""/>
              <a:defRPr/>
            </a:pPr>
            <a:r>
              <a:rPr lang="en-GB" sz="1600" dirty="0">
                <a:solidFill>
                  <a:srgbClr val="FFFFFF"/>
                </a:solidFill>
                <a:latin typeface="Calibri"/>
                <a:cs typeface="Arial" pitchFamily="34" charset="0"/>
              </a:rPr>
              <a:t>The GDP growth rate of a developing country can be boosted by 0,59 % per annum for every 10 mobile telephones added per 100 inhabitants</a:t>
            </a:r>
          </a:p>
          <a:p>
            <a:pPr marL="180000" indent="-180000">
              <a:spcAft>
                <a:spcPts val="1200"/>
              </a:spcAft>
              <a:buClr>
                <a:srgbClr val="FFFFFF"/>
              </a:buClr>
              <a:buFont typeface="Wingdings 3" pitchFamily="18" charset="2"/>
              <a:buChar char=""/>
              <a:defRPr/>
            </a:pPr>
            <a:r>
              <a:rPr lang="en-GB" sz="1600" dirty="0">
                <a:solidFill>
                  <a:srgbClr val="FFFFFF"/>
                </a:solidFill>
                <a:latin typeface="Calibri"/>
                <a:cs typeface="Arial" pitchFamily="34" charset="0"/>
              </a:rPr>
              <a:t>For the U.S. economy, every $ invested in broadband provides a tenfold return. Faster broadband deployment in Europe could create 1 million jobs and growth of €850 billion through 2015. </a:t>
            </a:r>
          </a:p>
          <a:p>
            <a:pPr marL="180000" indent="-180000">
              <a:spcAft>
                <a:spcPts val="1200"/>
              </a:spcAft>
              <a:buClr>
                <a:srgbClr val="FFFFFF"/>
              </a:buClr>
              <a:buFont typeface="Wingdings 3" pitchFamily="18" charset="2"/>
              <a:buChar char=""/>
              <a:defRPr/>
            </a:pPr>
            <a:r>
              <a:rPr lang="en-GB" sz="1600" dirty="0">
                <a:solidFill>
                  <a:srgbClr val="FFFFFF"/>
                </a:solidFill>
                <a:latin typeface="Calibri"/>
                <a:cs typeface="Arial" pitchFamily="34" charset="0"/>
              </a:rPr>
              <a:t>“ICT has been the main driver of Kenya’s economic growth over the last decade. … Since 2000, Kenya’s economy grew at an average of 3.7 percent. Without ICT, growth would have been a lacklustre 2.8%” </a:t>
            </a:r>
          </a:p>
          <a:p>
            <a:pPr marL="85725" indent="-85725">
              <a:spcBef>
                <a:spcPts val="1200"/>
              </a:spcBef>
              <a:spcAft>
                <a:spcPts val="0"/>
              </a:spcAft>
              <a:buClr>
                <a:prstClr val="white"/>
              </a:buClr>
              <a:buSzPct val="80000"/>
              <a:buFont typeface="Wingdings 3" pitchFamily="18" charset="2"/>
              <a:buChar char="}"/>
              <a:defRPr/>
            </a:pPr>
            <a:endParaRPr lang="en-GB" sz="1400" dirty="0">
              <a:solidFill>
                <a:prstClr val="white"/>
              </a:solidFill>
              <a:latin typeface="Calibri" pitchFamily="34" charset="0"/>
              <a:cs typeface="Arial" pitchFamily="34" charset="0"/>
            </a:endParaRPr>
          </a:p>
        </p:txBody>
      </p:sp>
      <p:sp>
        <p:nvSpPr>
          <p:cNvPr id="26627" name="Title 23"/>
          <p:cNvSpPr>
            <a:spLocks noGrp="1"/>
          </p:cNvSpPr>
          <p:nvPr>
            <p:ph type="title"/>
          </p:nvPr>
        </p:nvSpPr>
        <p:spPr>
          <a:xfrm>
            <a:off x="101600" y="-15240"/>
            <a:ext cx="6911975" cy="777239"/>
          </a:xfrm>
        </p:spPr>
        <p:txBody>
          <a:bodyPr lIns="0"/>
          <a:lstStyle/>
          <a:p>
            <a:pPr algn="ctr"/>
            <a:r>
              <a:rPr sz="2800" smtClean="0">
                <a:solidFill>
                  <a:srgbClr val="0070C0"/>
                </a:solidFill>
                <a:latin typeface="Arial" pitchFamily="34" charset="0"/>
                <a:cs typeface="Arial" pitchFamily="34" charset="0"/>
              </a:rPr>
              <a:t>The Economic and Social value of ICT</a:t>
            </a:r>
          </a:p>
        </p:txBody>
      </p:sp>
      <p:sp>
        <p:nvSpPr>
          <p:cNvPr id="7" name="Rectangle 6"/>
          <p:cNvSpPr/>
          <p:nvPr/>
        </p:nvSpPr>
        <p:spPr>
          <a:xfrm>
            <a:off x="544513" y="1268413"/>
            <a:ext cx="6469062" cy="4400550"/>
          </a:xfrm>
          <a:prstGeom prst="rect">
            <a:avLst/>
          </a:prstGeom>
        </p:spPr>
        <p:txBody>
          <a:bodyPr lIns="0">
            <a:spAutoFit/>
          </a:bodyPr>
          <a:lstStyle/>
          <a:p>
            <a:pPr>
              <a:spcAft>
                <a:spcPts val="4800"/>
              </a:spcAft>
              <a:defRPr/>
            </a:pPr>
            <a:r>
              <a:rPr lang="en-GB" sz="3200" b="1" dirty="0">
                <a:solidFill>
                  <a:srgbClr val="00B0F0"/>
                </a:solidFill>
                <a:latin typeface="Calibri" pitchFamily="34" charset="0"/>
                <a:cs typeface="Arial" pitchFamily="34" charset="0"/>
              </a:rPr>
              <a:t> </a:t>
            </a:r>
            <a:endParaRPr lang="en-GB" sz="3200" dirty="0">
              <a:solidFill>
                <a:srgbClr val="000000"/>
              </a:solidFill>
              <a:latin typeface="Calibri"/>
              <a:cs typeface="Arial" pitchFamily="34" charset="0"/>
            </a:endParaRPr>
          </a:p>
          <a:p>
            <a:pPr>
              <a:spcAft>
                <a:spcPts val="4800"/>
              </a:spcAft>
              <a:defRPr/>
            </a:pPr>
            <a:r>
              <a:rPr lang="en-GB" sz="3200" dirty="0">
                <a:solidFill>
                  <a:srgbClr val="000000"/>
                </a:solidFill>
                <a:latin typeface="Calibri"/>
                <a:cs typeface="Arial" pitchFamily="34" charset="0"/>
              </a:rPr>
              <a:t>ICT is a driver of </a:t>
            </a:r>
            <a:r>
              <a:rPr lang="en-GB" sz="3200" b="1" dirty="0">
                <a:solidFill>
                  <a:srgbClr val="C00000"/>
                </a:solidFill>
                <a:effectLst>
                  <a:outerShdw blurRad="38100" dist="38100" dir="2700000" algn="tl">
                    <a:srgbClr val="000000">
                      <a:alpha val="43137"/>
                    </a:srgbClr>
                  </a:outerShdw>
                </a:effectLst>
                <a:latin typeface="Calibri" pitchFamily="34" charset="0"/>
                <a:cs typeface="Arial" pitchFamily="34" charset="0"/>
              </a:rPr>
              <a:t>economic growth</a:t>
            </a:r>
          </a:p>
          <a:p>
            <a:pPr>
              <a:spcAft>
                <a:spcPts val="4800"/>
              </a:spcAft>
              <a:defRPr/>
            </a:pPr>
            <a:r>
              <a:rPr lang="en-GB" sz="3200" dirty="0">
                <a:solidFill>
                  <a:srgbClr val="000000"/>
                </a:solidFill>
                <a:latin typeface="Calibri"/>
                <a:cs typeface="Arial" pitchFamily="34" charset="0"/>
              </a:rPr>
              <a:t> </a:t>
            </a:r>
          </a:p>
          <a:p>
            <a:pPr>
              <a:defRPr/>
            </a:pPr>
            <a:endParaRPr lang="en-GB" sz="3200" dirty="0">
              <a:solidFill>
                <a:srgbClr val="000000"/>
              </a:solidFill>
              <a:latin typeface="Calibri"/>
              <a:cs typeface="Arial" pitchFamily="34" charset="0"/>
            </a:endParaRPr>
          </a:p>
          <a:p>
            <a:pPr>
              <a:defRPr/>
            </a:pPr>
            <a:endParaRPr lang="en-GB" sz="3200" dirty="0">
              <a:solidFill>
                <a:srgbClr val="000000"/>
              </a:solidFill>
              <a:latin typeface="Calibri"/>
              <a:cs typeface="Arial" pitchFamily="34" charset="0"/>
            </a:endParaRPr>
          </a:p>
        </p:txBody>
      </p:sp>
      <p:sp>
        <p:nvSpPr>
          <p:cNvPr id="26629" name="Rectangle 5"/>
          <p:cNvSpPr>
            <a:spLocks noChangeArrowheads="1"/>
          </p:cNvSpPr>
          <p:nvPr/>
        </p:nvSpPr>
        <p:spPr bwMode="auto">
          <a:xfrm>
            <a:off x="544513" y="6176963"/>
            <a:ext cx="5811837" cy="708025"/>
          </a:xfrm>
          <a:prstGeom prst="rect">
            <a:avLst/>
          </a:prstGeom>
          <a:noFill/>
          <a:ln w="9525">
            <a:noFill/>
            <a:miter lim="800000"/>
            <a:headEnd/>
            <a:tailEnd/>
          </a:ln>
        </p:spPr>
        <p:txBody>
          <a:bodyPr lIns="0">
            <a:spAutoFit/>
          </a:bodyPr>
          <a:lstStyle/>
          <a:p>
            <a:r>
              <a:rPr lang="en-GB" sz="1000">
                <a:solidFill>
                  <a:srgbClr val="000000"/>
                </a:solidFill>
                <a:latin typeface="Calibri" pitchFamily="34" charset="0"/>
              </a:rPr>
              <a:t>Sources:</a:t>
            </a:r>
            <a:br>
              <a:rPr lang="en-GB" sz="1000">
                <a:solidFill>
                  <a:srgbClr val="000000"/>
                </a:solidFill>
                <a:latin typeface="Calibri" pitchFamily="34" charset="0"/>
              </a:rPr>
            </a:br>
            <a:r>
              <a:rPr lang="en-GB" sz="1000">
                <a:solidFill>
                  <a:srgbClr val="000000"/>
                </a:solidFill>
                <a:latin typeface="Calibri" pitchFamily="34" charset="0"/>
              </a:rPr>
              <a:t>ICT for Economic Growth: A Dynamic Ecosystem Driving The Global Recovery - World Economic Forum, 2011 </a:t>
            </a:r>
          </a:p>
          <a:p>
            <a:r>
              <a:rPr lang="en-GB" sz="1000">
                <a:solidFill>
                  <a:srgbClr val="000000"/>
                </a:solidFill>
                <a:latin typeface="Calibri" pitchFamily="34" charset="0"/>
              </a:rPr>
              <a:t>Kenya Economic Update, December 2010</a:t>
            </a:r>
          </a:p>
          <a:p>
            <a:r>
              <a:rPr lang="en-GB" sz="1000">
                <a:solidFill>
                  <a:srgbClr val="000000"/>
                </a:solidFill>
                <a:latin typeface="Calibri" pitchFamily="34" charset="0"/>
              </a:rPr>
              <a:t>Worldwide Worx Report</a:t>
            </a:r>
          </a:p>
        </p:txBody>
      </p:sp>
      <p:sp>
        <p:nvSpPr>
          <p:cNvPr id="11" name="Oval 10"/>
          <p:cNvSpPr/>
          <p:nvPr/>
        </p:nvSpPr>
        <p:spPr bwMode="auto">
          <a:xfrm>
            <a:off x="4057095" y="3595688"/>
            <a:ext cx="2840854" cy="2610036"/>
          </a:xfrm>
          <a:prstGeom prst="ellipse">
            <a:avLst/>
          </a:prstGeom>
          <a:solidFill>
            <a:srgbClr val="00B8FF"/>
          </a:solidFill>
          <a:ln w="9525" cap="flat" cmpd="sng" algn="ctr">
            <a:noFill/>
            <a:prstDash val="solid"/>
            <a:round/>
            <a:headEnd type="none" w="med" len="med"/>
            <a:tailEnd type="none" w="med" len="med"/>
          </a:ln>
          <a:effectLst/>
          <a:scene3d>
            <a:camera prst="orthographicFront"/>
            <a:lightRig rig="threePt" dir="t"/>
          </a:scene3d>
          <a:sp3d>
            <a:bevelT/>
          </a:sp3d>
        </p:spPr>
        <p:txBody>
          <a:bodyPr anchor="ctr"/>
          <a:lstStyle/>
          <a:p>
            <a:pPr algn="ctr">
              <a:defRPr/>
            </a:pPr>
            <a:r>
              <a:rPr lang="en-GB" dirty="0">
                <a:solidFill>
                  <a:srgbClr val="FFFFFF"/>
                </a:solidFill>
                <a:latin typeface="Calibri" pitchFamily="34" charset="0"/>
                <a:ea typeface="Calibri" pitchFamily="34" charset="0"/>
                <a:cs typeface="Calibri" pitchFamily="34" charset="0"/>
              </a:rPr>
              <a:t>In South Africa </a:t>
            </a:r>
            <a:br>
              <a:rPr lang="en-GB" dirty="0">
                <a:solidFill>
                  <a:srgbClr val="FFFFFF"/>
                </a:solidFill>
                <a:latin typeface="Calibri" pitchFamily="34" charset="0"/>
                <a:ea typeface="Calibri" pitchFamily="34" charset="0"/>
                <a:cs typeface="Calibri" pitchFamily="34" charset="0"/>
              </a:rPr>
            </a:br>
            <a:r>
              <a:rPr lang="en-GB" dirty="0">
                <a:solidFill>
                  <a:srgbClr val="FFFFFF"/>
                </a:solidFill>
                <a:latin typeface="Calibri" pitchFamily="34" charset="0"/>
                <a:ea typeface="Calibri" pitchFamily="34" charset="0"/>
                <a:cs typeface="Calibri" pitchFamily="34" charset="0"/>
              </a:rPr>
              <a:t>"</a:t>
            </a:r>
            <a:r>
              <a:rPr lang="en-GB" i="1" dirty="0">
                <a:solidFill>
                  <a:srgbClr val="FFFFFF"/>
                </a:solidFill>
                <a:latin typeface="Calibri" pitchFamily="34" charset="0"/>
                <a:ea typeface="Calibri" pitchFamily="34" charset="0"/>
                <a:cs typeface="Calibri" pitchFamily="34" charset="0"/>
              </a:rPr>
              <a:t>the Internet economy is worth R59 billion (2011) and contributes some 2% to GDP</a:t>
            </a:r>
            <a:r>
              <a:rPr lang="en-GB" dirty="0">
                <a:solidFill>
                  <a:srgbClr val="FFFFFF"/>
                </a:solidFill>
                <a:latin typeface="Calibri" pitchFamily="34" charset="0"/>
                <a:ea typeface="Calibri" pitchFamily="34" charset="0"/>
                <a:cs typeface="Calibri" pitchFamily="34" charset="0"/>
              </a:rPr>
              <a:t>" </a:t>
            </a:r>
            <a:endParaRPr lang="en-GB" dirty="0">
              <a:solidFill>
                <a:srgbClr val="FFFFFF"/>
              </a:solidFill>
              <a:latin typeface="Calibri" pitchFamily="34" charset="0"/>
              <a:cs typeface="Calibri" pitchFamily="34" charset="0"/>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nvGraphicFramePr>
        <p:xfrm>
          <a:off x="193675" y="865188"/>
          <a:ext cx="9386429" cy="2666925"/>
        </p:xfrm>
        <a:graphic>
          <a:graphicData uri="http://schemas.openxmlformats.org/drawingml/2006/table">
            <a:tbl>
              <a:tblPr/>
              <a:tblGrid>
                <a:gridCol w="1209602"/>
                <a:gridCol w="1157444"/>
                <a:gridCol w="1157444"/>
                <a:gridCol w="1157444"/>
                <a:gridCol w="1157444"/>
                <a:gridCol w="1157444"/>
                <a:gridCol w="1341472"/>
                <a:gridCol w="1048135"/>
              </a:tblGrid>
              <a:tr h="465790">
                <a:tc>
                  <a:txBody>
                    <a:bodyPr/>
                    <a:lstStyle/>
                    <a:p>
                      <a:pPr algn="l" fontAlgn="t"/>
                      <a:r>
                        <a:rPr lang="en-GB" sz="900" b="0" i="0" u="none" strike="noStrike" dirty="0" smtClean="0">
                          <a:solidFill>
                            <a:schemeClr val="tx1"/>
                          </a:solidFill>
                          <a:latin typeface="Arial"/>
                        </a:rPr>
                        <a:t>2009 data, pa</a:t>
                      </a:r>
                      <a:endParaRPr lang="en-GB" sz="900" b="0" i="0" u="none" strike="noStrike" dirty="0">
                        <a:solidFill>
                          <a:schemeClr val="tx1"/>
                        </a:solidFill>
                        <a:latin typeface="Aria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t">
                        <a:spcBef>
                          <a:spcPts val="1200"/>
                        </a:spcBef>
                      </a:pPr>
                      <a:r>
                        <a:rPr lang="en-GB" sz="1100" b="0" i="0" u="none" strike="noStrike" dirty="0" smtClean="0">
                          <a:solidFill>
                            <a:srgbClr val="FFFFFF"/>
                          </a:solidFill>
                          <a:latin typeface="Arial"/>
                        </a:rPr>
                        <a:t>Population</a:t>
                      </a:r>
                      <a:br>
                        <a:rPr lang="en-GB" sz="1100" b="0" i="0" u="none" strike="noStrike" dirty="0" smtClean="0">
                          <a:solidFill>
                            <a:srgbClr val="FFFFFF"/>
                          </a:solidFill>
                          <a:latin typeface="Arial"/>
                        </a:rPr>
                      </a:br>
                      <a:r>
                        <a:rPr lang="en-GB" sz="1100" b="0" i="0" u="none" strike="noStrike" dirty="0" smtClean="0">
                          <a:solidFill>
                            <a:srgbClr val="FFFFFF"/>
                          </a:solidFill>
                          <a:latin typeface="Arial"/>
                        </a:rPr>
                        <a:t>(million)</a:t>
                      </a:r>
                      <a:endParaRPr lang="en-GB" sz="1100" b="0" i="0" u="none" strike="noStrike" dirty="0">
                        <a:solidFill>
                          <a:srgbClr val="FFFFFF"/>
                        </a:solidFill>
                        <a:latin typeface="Arial"/>
                      </a:endParaRPr>
                    </a:p>
                  </a:txBody>
                  <a:tcPr marL="0" marR="0" marT="72000" marB="72000">
                    <a:lnL w="1270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8A5E"/>
                    </a:solidFill>
                  </a:tcPr>
                </a:tc>
                <a:tc>
                  <a:txBody>
                    <a:bodyPr/>
                    <a:lstStyle/>
                    <a:p>
                      <a:pPr marL="0" algn="ctr" defTabSz="914400" rtl="0" eaLnBrk="1" fontAlgn="t" latinLnBrk="0" hangingPunct="1">
                        <a:spcBef>
                          <a:spcPts val="1200"/>
                        </a:spcBef>
                      </a:pPr>
                      <a:r>
                        <a:rPr lang="en-GB" sz="1100" b="0" i="0" u="none" strike="noStrike" kern="1200" dirty="0" smtClean="0">
                          <a:solidFill>
                            <a:srgbClr val="FFFFFF"/>
                          </a:solidFill>
                          <a:latin typeface="Arial"/>
                          <a:ea typeface="+mn-ea"/>
                          <a:cs typeface="+mn-cs"/>
                        </a:rPr>
                        <a:t>GDP </a:t>
                      </a:r>
                      <a:br>
                        <a:rPr lang="en-GB" sz="1100" b="0" i="0" u="none" strike="noStrike" kern="1200" dirty="0" smtClean="0">
                          <a:solidFill>
                            <a:srgbClr val="FFFFFF"/>
                          </a:solidFill>
                          <a:latin typeface="Arial"/>
                          <a:ea typeface="+mn-ea"/>
                          <a:cs typeface="+mn-cs"/>
                        </a:rPr>
                      </a:br>
                      <a:r>
                        <a:rPr lang="en-GB" sz="1100" b="0" i="0" u="none" strike="noStrike" kern="1200" dirty="0" smtClean="0">
                          <a:solidFill>
                            <a:srgbClr val="FFFFFF"/>
                          </a:solidFill>
                          <a:latin typeface="Arial"/>
                          <a:ea typeface="+mn-ea"/>
                          <a:cs typeface="+mn-cs"/>
                        </a:rPr>
                        <a:t>$Bn</a:t>
                      </a:r>
                      <a:endParaRPr lang="en-GB" sz="1100" b="0" i="0" u="none" strike="noStrike" kern="1200" dirty="0">
                        <a:solidFill>
                          <a:srgbClr val="FFFFFF"/>
                        </a:solidFill>
                        <a:latin typeface="Arial"/>
                        <a:ea typeface="+mn-ea"/>
                        <a:cs typeface="+mn-cs"/>
                      </a:endParaRPr>
                    </a:p>
                  </a:txBody>
                  <a:tcPr marL="0" marR="0" marT="72000" marB="72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8A5E"/>
                    </a:solidFill>
                  </a:tcPr>
                </a:tc>
                <a:tc>
                  <a:txBody>
                    <a:bodyPr/>
                    <a:lstStyle/>
                    <a:p>
                      <a:pPr marL="0" algn="ctr" defTabSz="914400" rtl="0" eaLnBrk="1" fontAlgn="t" latinLnBrk="0" hangingPunct="1">
                        <a:spcBef>
                          <a:spcPts val="1200"/>
                        </a:spcBef>
                      </a:pPr>
                      <a:r>
                        <a:rPr lang="en-GB" sz="1100" b="0" i="0" u="none" strike="noStrike" kern="1200" dirty="0" smtClean="0">
                          <a:solidFill>
                            <a:srgbClr val="FFFFFF"/>
                          </a:solidFill>
                          <a:latin typeface="Arial"/>
                          <a:ea typeface="+mn-ea"/>
                          <a:cs typeface="+mn-cs"/>
                        </a:rPr>
                        <a:t>GERD</a:t>
                      </a:r>
                      <a:br>
                        <a:rPr lang="en-GB" sz="1100" b="0" i="0" u="none" strike="noStrike" kern="1200" dirty="0" smtClean="0">
                          <a:solidFill>
                            <a:srgbClr val="FFFFFF"/>
                          </a:solidFill>
                          <a:latin typeface="Arial"/>
                          <a:ea typeface="+mn-ea"/>
                          <a:cs typeface="+mn-cs"/>
                        </a:rPr>
                      </a:br>
                      <a:r>
                        <a:rPr lang="en-GB" sz="1100" b="0" i="0" u="none" strike="noStrike" kern="1200" dirty="0" smtClean="0">
                          <a:solidFill>
                            <a:srgbClr val="FFFFFF"/>
                          </a:solidFill>
                          <a:latin typeface="Arial"/>
                          <a:ea typeface="+mn-ea"/>
                          <a:cs typeface="+mn-cs"/>
                        </a:rPr>
                        <a:t>% GDP</a:t>
                      </a:r>
                      <a:endParaRPr lang="en-GB" sz="1100" b="0" i="0" u="none" strike="noStrike" kern="1200" dirty="0">
                        <a:solidFill>
                          <a:srgbClr val="FFFFFF"/>
                        </a:solidFill>
                        <a:latin typeface="Arial"/>
                        <a:ea typeface="+mn-ea"/>
                        <a:cs typeface="+mn-cs"/>
                      </a:endParaRPr>
                    </a:p>
                  </a:txBody>
                  <a:tcPr marL="0" marR="0" marT="72000" marB="72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8A5E"/>
                    </a:solidFill>
                  </a:tcPr>
                </a:tc>
                <a:tc>
                  <a:txBody>
                    <a:bodyPr/>
                    <a:lstStyle/>
                    <a:p>
                      <a:pPr marL="0" algn="ctr" defTabSz="914400" rtl="0" eaLnBrk="1" fontAlgn="t" latinLnBrk="0" hangingPunct="1">
                        <a:spcBef>
                          <a:spcPts val="1200"/>
                        </a:spcBef>
                      </a:pPr>
                      <a:r>
                        <a:rPr lang="en-GB" sz="1100" b="0" i="0" u="none" strike="noStrike" kern="1200" dirty="0" smtClean="0">
                          <a:solidFill>
                            <a:srgbClr val="FFFFFF"/>
                          </a:solidFill>
                          <a:latin typeface="Arial"/>
                          <a:ea typeface="+mn-ea"/>
                          <a:cs typeface="+mn-cs"/>
                        </a:rPr>
                        <a:t>ICT R&amp;D</a:t>
                      </a:r>
                      <a:br>
                        <a:rPr lang="en-GB" sz="1100" b="0" i="0" u="none" strike="noStrike" kern="1200" dirty="0" smtClean="0">
                          <a:solidFill>
                            <a:srgbClr val="FFFFFF"/>
                          </a:solidFill>
                          <a:latin typeface="Arial"/>
                          <a:ea typeface="+mn-ea"/>
                          <a:cs typeface="+mn-cs"/>
                        </a:rPr>
                      </a:br>
                      <a:r>
                        <a:rPr lang="en-GB" sz="1100" b="0" i="0" u="none" strike="noStrike" kern="1200" dirty="0" smtClean="0">
                          <a:solidFill>
                            <a:srgbClr val="FFFFFF"/>
                          </a:solidFill>
                          <a:latin typeface="Arial"/>
                          <a:ea typeface="+mn-ea"/>
                          <a:cs typeface="+mn-cs"/>
                        </a:rPr>
                        <a:t>as % GERD</a:t>
                      </a:r>
                      <a:endParaRPr lang="en-GB" sz="1100" b="0" i="0" u="none" strike="noStrike" kern="1200" dirty="0">
                        <a:solidFill>
                          <a:srgbClr val="FFFFFF"/>
                        </a:solidFill>
                        <a:latin typeface="Arial"/>
                        <a:ea typeface="+mn-ea"/>
                        <a:cs typeface="+mn-cs"/>
                      </a:endParaRPr>
                    </a:p>
                  </a:txBody>
                  <a:tcPr marL="0" marR="0" marT="72000" marB="72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8A5E"/>
                    </a:solidFill>
                  </a:tcPr>
                </a:tc>
                <a:tc>
                  <a:txBody>
                    <a:bodyPr/>
                    <a:lstStyle/>
                    <a:p>
                      <a:pPr marL="0" algn="ctr" defTabSz="914400" rtl="0" eaLnBrk="1" fontAlgn="t" latinLnBrk="0" hangingPunct="1">
                        <a:spcBef>
                          <a:spcPts val="1200"/>
                        </a:spcBef>
                      </a:pPr>
                      <a:r>
                        <a:rPr lang="en-GB" sz="1100" b="0" i="0" u="none" strike="noStrike" kern="1200" dirty="0" smtClean="0">
                          <a:solidFill>
                            <a:srgbClr val="FFFFFF"/>
                          </a:solidFill>
                          <a:latin typeface="Arial"/>
                          <a:ea typeface="+mn-ea"/>
                          <a:cs typeface="+mn-cs"/>
                        </a:rPr>
                        <a:t>ICT R&amp;D</a:t>
                      </a:r>
                      <a:br>
                        <a:rPr lang="en-GB" sz="1100" b="0" i="0" u="none" strike="noStrike" kern="1200" dirty="0" smtClean="0">
                          <a:solidFill>
                            <a:srgbClr val="FFFFFF"/>
                          </a:solidFill>
                          <a:latin typeface="Arial"/>
                          <a:ea typeface="+mn-ea"/>
                          <a:cs typeface="+mn-cs"/>
                        </a:rPr>
                      </a:br>
                      <a:r>
                        <a:rPr lang="en-GB" sz="1100" b="0" i="0" u="none" strike="noStrike" kern="1200" dirty="0" smtClean="0">
                          <a:solidFill>
                            <a:srgbClr val="FFFFFF"/>
                          </a:solidFill>
                          <a:latin typeface="Arial"/>
                          <a:ea typeface="+mn-ea"/>
                          <a:cs typeface="+mn-cs"/>
                        </a:rPr>
                        <a:t>as % GDP</a:t>
                      </a:r>
                      <a:endParaRPr lang="en-GB" sz="1100" b="0" i="0" u="none" strike="noStrike" kern="1200" dirty="0">
                        <a:solidFill>
                          <a:srgbClr val="FFFFFF"/>
                        </a:solidFill>
                        <a:latin typeface="Arial"/>
                        <a:ea typeface="+mn-ea"/>
                        <a:cs typeface="+mn-cs"/>
                      </a:endParaRPr>
                    </a:p>
                  </a:txBody>
                  <a:tcPr marL="0" marR="0" marT="72000" marB="72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8A5E"/>
                    </a:solidFill>
                  </a:tcPr>
                </a:tc>
                <a:tc>
                  <a:txBody>
                    <a:bodyPr/>
                    <a:lstStyle/>
                    <a:p>
                      <a:pPr marL="0" algn="ctr" defTabSz="914400" rtl="0" eaLnBrk="1" fontAlgn="t" latinLnBrk="0" hangingPunct="1">
                        <a:spcBef>
                          <a:spcPts val="1200"/>
                        </a:spcBef>
                      </a:pPr>
                      <a:r>
                        <a:rPr lang="en-GB" sz="1100" b="0" i="0" u="none" strike="noStrike" kern="1200" dirty="0" smtClean="0">
                          <a:solidFill>
                            <a:srgbClr val="FFFFFF"/>
                          </a:solidFill>
                          <a:latin typeface="Arial"/>
                          <a:ea typeface="+mn-ea"/>
                          <a:cs typeface="+mn-cs"/>
                        </a:rPr>
                        <a:t>ICT R&amp;D</a:t>
                      </a:r>
                      <a:br>
                        <a:rPr lang="en-GB" sz="1100" b="0" i="0" u="none" strike="noStrike" kern="1200" dirty="0" smtClean="0">
                          <a:solidFill>
                            <a:srgbClr val="FFFFFF"/>
                          </a:solidFill>
                          <a:latin typeface="Arial"/>
                          <a:ea typeface="+mn-ea"/>
                          <a:cs typeface="+mn-cs"/>
                        </a:rPr>
                      </a:br>
                      <a:r>
                        <a:rPr lang="en-GB" sz="1100" b="0" i="0" u="none" strike="noStrike" kern="1200" dirty="0" smtClean="0">
                          <a:solidFill>
                            <a:srgbClr val="FFFFFF"/>
                          </a:solidFill>
                          <a:latin typeface="Arial"/>
                          <a:ea typeface="+mn-ea"/>
                          <a:cs typeface="+mn-cs"/>
                        </a:rPr>
                        <a:t>Expenditure ($Bn)</a:t>
                      </a:r>
                      <a:endParaRPr lang="en-GB" sz="1100" b="0" i="0" u="none" strike="noStrike" kern="1200" dirty="0">
                        <a:solidFill>
                          <a:srgbClr val="FFFFFF"/>
                        </a:solidFill>
                        <a:latin typeface="Arial"/>
                        <a:ea typeface="+mn-ea"/>
                        <a:cs typeface="+mn-cs"/>
                      </a:endParaRPr>
                    </a:p>
                  </a:txBody>
                  <a:tcPr marL="0" marR="0" marT="72000" marB="72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8A5E"/>
                    </a:solidFill>
                  </a:tcPr>
                </a:tc>
                <a:tc>
                  <a:txBody>
                    <a:bodyPr/>
                    <a:lstStyle/>
                    <a:p>
                      <a:pPr marL="0" algn="ctr" defTabSz="914400" rtl="0" eaLnBrk="1" fontAlgn="t" latinLnBrk="0" hangingPunct="1">
                        <a:spcBef>
                          <a:spcPts val="1200"/>
                        </a:spcBef>
                      </a:pPr>
                      <a:r>
                        <a:rPr lang="en-GB" sz="1100" b="0" i="0" u="none" strike="noStrike" kern="1200" dirty="0" smtClean="0">
                          <a:solidFill>
                            <a:srgbClr val="FFFFFF"/>
                          </a:solidFill>
                          <a:latin typeface="Arial"/>
                          <a:ea typeface="+mn-ea"/>
                          <a:cs typeface="+mn-cs"/>
                        </a:rPr>
                        <a:t>ICT Sector Size ($Bn)</a:t>
                      </a:r>
                      <a:endParaRPr lang="en-GB" sz="1100" b="0" i="0" u="none" strike="noStrike" kern="1200" dirty="0">
                        <a:solidFill>
                          <a:srgbClr val="FFFFFF"/>
                        </a:solidFill>
                        <a:latin typeface="Arial"/>
                        <a:ea typeface="+mn-ea"/>
                        <a:cs typeface="+mn-cs"/>
                      </a:endParaRPr>
                    </a:p>
                  </a:txBody>
                  <a:tcPr marL="0" marR="0" marT="72000" marB="72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8A5E"/>
                    </a:solidFill>
                  </a:tcPr>
                </a:tc>
              </a:tr>
              <a:tr h="437529">
                <a:tc>
                  <a:txBody>
                    <a:bodyPr/>
                    <a:lstStyle/>
                    <a:p>
                      <a:pPr marL="92075" indent="0" algn="l" fontAlgn="t">
                        <a:spcBef>
                          <a:spcPts val="1200"/>
                        </a:spcBef>
                      </a:pPr>
                      <a:r>
                        <a:rPr lang="en-GB" sz="1200" b="1" i="0" u="none" strike="noStrike" dirty="0">
                          <a:solidFill>
                            <a:srgbClr val="002060"/>
                          </a:solidFill>
                          <a:latin typeface="Arial"/>
                        </a:rPr>
                        <a:t>South Africa</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DBB30"/>
                    </a:solidFill>
                  </a:tcPr>
                </a:tc>
                <a:tc>
                  <a:txBody>
                    <a:bodyPr/>
                    <a:lstStyle/>
                    <a:p>
                      <a:pPr marL="92075" indent="0" algn="ctr" fontAlgn="t"/>
                      <a:r>
                        <a:rPr lang="en-GB" sz="1400" b="1" i="0" u="none" strike="noStrike" dirty="0" smtClean="0">
                          <a:solidFill>
                            <a:schemeClr val="tx1">
                              <a:lumMod val="85000"/>
                              <a:lumOff val="15000"/>
                            </a:schemeClr>
                          </a:solidFill>
                          <a:latin typeface="Arial"/>
                        </a:rPr>
                        <a:t>50</a:t>
                      </a:r>
                      <a:endParaRPr lang="en-GB" sz="1400" b="1" i="0" u="none" strike="noStrike" dirty="0">
                        <a:solidFill>
                          <a:schemeClr val="tx1">
                            <a:lumMod val="85000"/>
                            <a:lumOff val="15000"/>
                          </a:schemeClr>
                        </a:solidFill>
                        <a:latin typeface="Aria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F5E5"/>
                    </a:solidFill>
                  </a:tcPr>
                </a:tc>
                <a:tc>
                  <a:txBody>
                    <a:bodyPr/>
                    <a:lstStyle/>
                    <a:p>
                      <a:pPr marL="92075" indent="0" algn="ctr" defTabSz="914400" rtl="0" eaLnBrk="1" fontAlgn="ctr" latinLnBrk="0" hangingPunct="1"/>
                      <a:r>
                        <a:rPr lang="en-GB" sz="1400" b="1" i="0" u="none" strike="noStrike" kern="1200" dirty="0" smtClean="0">
                          <a:solidFill>
                            <a:schemeClr val="tx1">
                              <a:lumMod val="85000"/>
                              <a:lumOff val="15000"/>
                            </a:schemeClr>
                          </a:solidFill>
                          <a:latin typeface="Arial"/>
                          <a:ea typeface="+mn-ea"/>
                          <a:cs typeface="+mn-cs"/>
                        </a:rPr>
                        <a:t>286</a:t>
                      </a:r>
                      <a:endParaRPr lang="en-GB" sz="1400" b="1"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F5E5"/>
                    </a:solidFill>
                  </a:tcPr>
                </a:tc>
                <a:tc>
                  <a:txBody>
                    <a:bodyPr/>
                    <a:lstStyle/>
                    <a:p>
                      <a:pPr marL="92075" indent="0" algn="ctr" fontAlgn="t"/>
                      <a:r>
                        <a:rPr lang="en-GB" sz="1400" b="1" i="0" u="none" strike="noStrike" dirty="0" smtClean="0">
                          <a:solidFill>
                            <a:schemeClr val="tx1">
                              <a:lumMod val="85000"/>
                              <a:lumOff val="15000"/>
                            </a:schemeClr>
                          </a:solidFill>
                          <a:latin typeface="Arial"/>
                        </a:rPr>
                        <a:t>0,92%</a:t>
                      </a:r>
                      <a:endParaRPr lang="en-GB" sz="1400" b="1" i="0" u="none" strike="noStrike" dirty="0">
                        <a:solidFill>
                          <a:schemeClr val="tx1">
                            <a:lumMod val="85000"/>
                            <a:lumOff val="15000"/>
                          </a:schemeClr>
                        </a:solidFill>
                        <a:latin typeface="Aria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F5E5"/>
                    </a:solidFill>
                  </a:tcPr>
                </a:tc>
                <a:tc>
                  <a:txBody>
                    <a:bodyPr/>
                    <a:lstStyle/>
                    <a:p>
                      <a:pPr marL="92075" indent="0" algn="ctr" defTabSz="914400" rtl="0" eaLnBrk="1" fontAlgn="t" latinLnBrk="0" hangingPunct="1"/>
                      <a:r>
                        <a:rPr lang="en-GB" sz="1400" b="1" i="0" u="none" strike="noStrike" kern="1200" dirty="0" smtClean="0">
                          <a:solidFill>
                            <a:schemeClr val="tx1">
                              <a:lumMod val="85000"/>
                              <a:lumOff val="15000"/>
                            </a:schemeClr>
                          </a:solidFill>
                          <a:latin typeface="Arial"/>
                          <a:ea typeface="+mn-ea"/>
                          <a:cs typeface="+mn-cs"/>
                        </a:rPr>
                        <a:t>13,1%</a:t>
                      </a:r>
                      <a:endParaRPr lang="en-GB" sz="1400" b="1"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F5E5"/>
                    </a:solidFill>
                  </a:tcPr>
                </a:tc>
                <a:tc>
                  <a:txBody>
                    <a:bodyPr/>
                    <a:lstStyle/>
                    <a:p>
                      <a:pPr marL="92075" indent="0" algn="ctr" defTabSz="914400" rtl="0" eaLnBrk="1" fontAlgn="t" latinLnBrk="0" hangingPunct="1"/>
                      <a:r>
                        <a:rPr lang="en-GB" sz="1400" b="1" i="0" u="none" strike="noStrike" kern="1200" dirty="0" smtClean="0">
                          <a:solidFill>
                            <a:schemeClr val="tx1">
                              <a:lumMod val="85000"/>
                              <a:lumOff val="15000"/>
                            </a:schemeClr>
                          </a:solidFill>
                          <a:latin typeface="Arial"/>
                          <a:ea typeface="+mn-ea"/>
                          <a:cs typeface="+mn-cs"/>
                        </a:rPr>
                        <a:t>0,12%</a:t>
                      </a:r>
                      <a:endParaRPr lang="en-GB" sz="1400" b="1"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F5E5"/>
                    </a:solidFill>
                  </a:tcPr>
                </a:tc>
                <a:tc>
                  <a:txBody>
                    <a:bodyPr/>
                    <a:lstStyle/>
                    <a:p>
                      <a:pPr marL="92075" indent="0" algn="ctr" defTabSz="914400" rtl="0" eaLnBrk="1" fontAlgn="t" latinLnBrk="0" hangingPunct="1"/>
                      <a:r>
                        <a:rPr lang="en-GB" sz="1400" b="1" i="0" u="none" strike="noStrike" kern="1200" dirty="0" smtClean="0">
                          <a:solidFill>
                            <a:schemeClr val="tx1">
                              <a:lumMod val="85000"/>
                              <a:lumOff val="15000"/>
                            </a:schemeClr>
                          </a:solidFill>
                          <a:latin typeface="Arial"/>
                          <a:ea typeface="+mn-ea"/>
                          <a:cs typeface="+mn-cs"/>
                        </a:rPr>
                        <a:t>0,34</a:t>
                      </a:r>
                      <a:endParaRPr lang="en-GB" sz="1400" b="1"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F5E5"/>
                    </a:solidFill>
                  </a:tcPr>
                </a:tc>
                <a:tc>
                  <a:txBody>
                    <a:bodyPr/>
                    <a:lstStyle/>
                    <a:p>
                      <a:pPr marL="92075" indent="0" algn="ctr" defTabSz="914400" rtl="0" eaLnBrk="1" fontAlgn="t" latinLnBrk="0" hangingPunct="1"/>
                      <a:r>
                        <a:rPr lang="en-GB" sz="1400" b="1" i="0" u="none" strike="noStrike" kern="1200" dirty="0" smtClean="0">
                          <a:solidFill>
                            <a:schemeClr val="tx1">
                              <a:lumMod val="85000"/>
                              <a:lumOff val="15000"/>
                            </a:schemeClr>
                          </a:solidFill>
                          <a:latin typeface="Arial"/>
                          <a:ea typeface="+mn-ea"/>
                          <a:cs typeface="+mn-cs"/>
                        </a:rPr>
                        <a:t>29</a:t>
                      </a:r>
                      <a:endParaRPr lang="en-GB" sz="1400" b="1"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F5E5"/>
                    </a:solidFill>
                  </a:tcPr>
                </a:tc>
              </a:tr>
              <a:tr h="437529">
                <a:tc>
                  <a:txBody>
                    <a:bodyPr/>
                    <a:lstStyle/>
                    <a:p>
                      <a:pPr marL="92075" indent="0" algn="l" defTabSz="914400" rtl="0" eaLnBrk="1" fontAlgn="t" latinLnBrk="0" hangingPunct="1"/>
                      <a:r>
                        <a:rPr lang="en-GB" sz="1200" b="1" i="0" u="none" strike="noStrike" kern="1200" dirty="0" smtClean="0">
                          <a:solidFill>
                            <a:schemeClr val="bg1"/>
                          </a:solidFill>
                          <a:latin typeface="Arial"/>
                          <a:ea typeface="+mn-ea"/>
                          <a:cs typeface="+mn-cs"/>
                        </a:rPr>
                        <a:t>Brazil</a:t>
                      </a:r>
                      <a:endParaRPr lang="en-GB" sz="1200" b="1" i="0" u="none" strike="noStrike" kern="1200" dirty="0">
                        <a:solidFill>
                          <a:schemeClr val="bg1"/>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8A5E"/>
                    </a:solidFill>
                  </a:tcPr>
                </a:tc>
                <a:tc>
                  <a:txBody>
                    <a:bodyPr/>
                    <a:lstStyle/>
                    <a:p>
                      <a:pPr marL="92075" indent="0" algn="ctr" defTabSz="914400" rtl="0" eaLnBrk="1" fontAlgn="t" latinLnBrk="0" hangingPunct="1"/>
                      <a:r>
                        <a:rPr lang="en-GB" sz="1400" b="0" i="0" u="none" strike="noStrike" kern="1200" dirty="0" smtClean="0">
                          <a:solidFill>
                            <a:schemeClr val="tx1">
                              <a:lumMod val="85000"/>
                              <a:lumOff val="15000"/>
                            </a:schemeClr>
                          </a:solidFill>
                          <a:latin typeface="Arial"/>
                          <a:ea typeface="+mn-ea"/>
                          <a:cs typeface="+mn-cs"/>
                        </a:rPr>
                        <a:t>191</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defTabSz="914400" rtl="0" eaLnBrk="1" fontAlgn="ctr" latinLnBrk="0" hangingPunct="1"/>
                      <a:r>
                        <a:rPr lang="en-GB" sz="1400" b="0" i="0" u="none" strike="noStrike" kern="1200" dirty="0" smtClean="0">
                          <a:solidFill>
                            <a:schemeClr val="tx1">
                              <a:lumMod val="85000"/>
                              <a:lumOff val="15000"/>
                            </a:schemeClr>
                          </a:solidFill>
                          <a:latin typeface="Arial"/>
                          <a:ea typeface="+mn-ea"/>
                          <a:cs typeface="+mn-cs"/>
                        </a:rPr>
                        <a:t>1 572</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fontAlgn="t"/>
                      <a:r>
                        <a:rPr lang="en-GB" sz="1400" b="0" i="0" u="none" strike="noStrike" dirty="0" smtClean="0">
                          <a:solidFill>
                            <a:schemeClr val="tx1">
                              <a:lumMod val="85000"/>
                              <a:lumOff val="15000"/>
                            </a:schemeClr>
                          </a:solidFill>
                          <a:latin typeface="Arial"/>
                        </a:rPr>
                        <a:t>0,9%</a:t>
                      </a:r>
                      <a:endParaRPr lang="en-GB" sz="1400" b="0" i="0" u="none" strike="noStrike" dirty="0">
                        <a:solidFill>
                          <a:schemeClr val="tx1">
                            <a:lumMod val="85000"/>
                            <a:lumOff val="15000"/>
                          </a:schemeClr>
                        </a:solidFill>
                        <a:latin typeface="Aria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defTabSz="914400" rtl="0" eaLnBrk="1" fontAlgn="t" latinLnBrk="0" hangingPunct="1"/>
                      <a:r>
                        <a:rPr lang="en-GB" sz="1400" b="0" i="0" u="none" strike="noStrike" kern="1200" dirty="0" smtClean="0">
                          <a:solidFill>
                            <a:schemeClr val="tx1">
                              <a:lumMod val="85000"/>
                              <a:lumOff val="15000"/>
                            </a:schemeClr>
                          </a:solidFill>
                          <a:latin typeface="Arial"/>
                          <a:ea typeface="+mn-ea"/>
                          <a:cs typeface="+mn-cs"/>
                        </a:rPr>
                        <a:t>19,4%</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defTabSz="914400" rtl="0" eaLnBrk="1" fontAlgn="t" latinLnBrk="0" hangingPunct="1"/>
                      <a:r>
                        <a:rPr lang="en-GB" sz="1400" b="0" i="0" u="none" strike="noStrike" kern="1200" dirty="0" smtClean="0">
                          <a:solidFill>
                            <a:schemeClr val="tx1">
                              <a:lumMod val="85000"/>
                              <a:lumOff val="15000"/>
                            </a:schemeClr>
                          </a:solidFill>
                          <a:latin typeface="Arial"/>
                          <a:ea typeface="+mn-ea"/>
                          <a:cs typeface="+mn-cs"/>
                        </a:rPr>
                        <a:t>0,46%</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defTabSz="914400" rtl="0" eaLnBrk="1" fontAlgn="t" latinLnBrk="0" hangingPunct="1"/>
                      <a:r>
                        <a:rPr lang="en-GB" sz="1400" b="0" i="0" u="none" strike="noStrike" kern="1200" dirty="0" smtClean="0">
                          <a:solidFill>
                            <a:schemeClr val="tx1">
                              <a:lumMod val="85000"/>
                              <a:lumOff val="15000"/>
                            </a:schemeClr>
                          </a:solidFill>
                          <a:latin typeface="Arial"/>
                          <a:ea typeface="+mn-ea"/>
                          <a:cs typeface="+mn-cs"/>
                        </a:rPr>
                        <a:t>7,3</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defTabSz="914400" rtl="0" eaLnBrk="1" fontAlgn="t" latinLnBrk="0" hangingPunct="1"/>
                      <a:r>
                        <a:rPr lang="en-GB" sz="1400" b="0" i="0" u="none" strike="noStrike" kern="1200" dirty="0" smtClean="0">
                          <a:solidFill>
                            <a:schemeClr val="tx1">
                              <a:lumMod val="85000"/>
                              <a:lumOff val="15000"/>
                            </a:schemeClr>
                          </a:solidFill>
                          <a:latin typeface="Arial"/>
                          <a:ea typeface="+mn-ea"/>
                          <a:cs typeface="+mn-cs"/>
                        </a:rPr>
                        <a:t>110</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r>
              <a:tr h="437529">
                <a:tc>
                  <a:txBody>
                    <a:bodyPr/>
                    <a:lstStyle/>
                    <a:p>
                      <a:pPr marL="92075" indent="0" algn="l" defTabSz="914400" rtl="0" eaLnBrk="1" fontAlgn="t" latinLnBrk="0" hangingPunct="1"/>
                      <a:r>
                        <a:rPr lang="en-GB" sz="1200" b="1" i="0" u="none" strike="noStrike" kern="1200" dirty="0" smtClean="0">
                          <a:solidFill>
                            <a:schemeClr val="bg1"/>
                          </a:solidFill>
                          <a:latin typeface="Arial"/>
                          <a:ea typeface="+mn-ea"/>
                          <a:cs typeface="+mn-cs"/>
                        </a:rPr>
                        <a:t>South Korea</a:t>
                      </a:r>
                      <a:endParaRPr lang="en-GB" sz="1200" b="1" i="0" u="none" strike="noStrike" kern="1200" dirty="0">
                        <a:solidFill>
                          <a:schemeClr val="bg1"/>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8A5E"/>
                    </a:solidFill>
                  </a:tcPr>
                </a:tc>
                <a:tc>
                  <a:txBody>
                    <a:bodyPr/>
                    <a:lstStyle/>
                    <a:p>
                      <a:pPr marL="92075" indent="0" algn="ctr" defTabSz="914400" rtl="0" eaLnBrk="1" fontAlgn="t" latinLnBrk="0" hangingPunct="1"/>
                      <a:r>
                        <a:rPr lang="en-GB" sz="1400" b="0" i="0" u="none" strike="noStrike" kern="1200" dirty="0" smtClean="0">
                          <a:solidFill>
                            <a:schemeClr val="tx1">
                              <a:lumMod val="85000"/>
                              <a:lumOff val="15000"/>
                            </a:schemeClr>
                          </a:solidFill>
                          <a:latin typeface="Arial"/>
                          <a:ea typeface="+mn-ea"/>
                          <a:cs typeface="+mn-cs"/>
                        </a:rPr>
                        <a:t>49</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defTabSz="914400" rtl="0" eaLnBrk="1" fontAlgn="ctr" latinLnBrk="0" hangingPunct="1"/>
                      <a:r>
                        <a:rPr lang="en-GB" sz="1400" b="0" i="0" u="none" strike="noStrike" kern="1200" dirty="0" smtClean="0">
                          <a:solidFill>
                            <a:schemeClr val="tx1">
                              <a:lumMod val="85000"/>
                              <a:lumOff val="15000"/>
                            </a:schemeClr>
                          </a:solidFill>
                          <a:latin typeface="Arial"/>
                          <a:ea typeface="+mn-ea"/>
                          <a:cs typeface="+mn-cs"/>
                        </a:rPr>
                        <a:t>929</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defTabSz="914400" rtl="0" eaLnBrk="1" fontAlgn="t" latinLnBrk="0" hangingPunct="1"/>
                      <a:r>
                        <a:rPr lang="en-GB" sz="1400" b="0" i="0" u="none" strike="noStrike" kern="1200" dirty="0" smtClean="0">
                          <a:solidFill>
                            <a:schemeClr val="tx1">
                              <a:lumMod val="85000"/>
                              <a:lumOff val="15000"/>
                            </a:schemeClr>
                          </a:solidFill>
                          <a:latin typeface="Arial"/>
                          <a:ea typeface="+mn-ea"/>
                          <a:cs typeface="+mn-cs"/>
                        </a:rPr>
                        <a:t>3,0%</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defTabSz="914400" rtl="0" eaLnBrk="1" fontAlgn="t" latinLnBrk="0" hangingPunct="1"/>
                      <a:r>
                        <a:rPr lang="en-GB" sz="1400" b="0" i="0" u="none" strike="noStrike" kern="1200" dirty="0" smtClean="0">
                          <a:solidFill>
                            <a:schemeClr val="tx1">
                              <a:lumMod val="85000"/>
                              <a:lumOff val="15000"/>
                            </a:schemeClr>
                          </a:solidFill>
                          <a:latin typeface="Arial"/>
                          <a:ea typeface="+mn-ea"/>
                          <a:cs typeface="+mn-cs"/>
                        </a:rPr>
                        <a:t>44,8%</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72000" algn="ctr" fontAlgn="t"/>
                      <a:r>
                        <a:rPr lang="en-GB" sz="1400" b="0" i="0" u="none" strike="noStrike" dirty="0" smtClean="0">
                          <a:solidFill>
                            <a:schemeClr val="tx1">
                              <a:lumMod val="85000"/>
                              <a:lumOff val="15000"/>
                            </a:schemeClr>
                          </a:solidFill>
                          <a:latin typeface="Arial"/>
                        </a:rPr>
                        <a:t>1,73%</a:t>
                      </a:r>
                      <a:endParaRPr lang="en-GB" sz="1400" b="0" i="0" u="none" strike="noStrike" dirty="0">
                        <a:solidFill>
                          <a:schemeClr val="tx1">
                            <a:lumMod val="85000"/>
                            <a:lumOff val="15000"/>
                          </a:schemeClr>
                        </a:solidFill>
                        <a:latin typeface="Aria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72000" algn="ctr" fontAlgn="t"/>
                      <a:r>
                        <a:rPr lang="en-GB" sz="1400" b="0" i="0" u="none" strike="noStrike" dirty="0" smtClean="0">
                          <a:solidFill>
                            <a:schemeClr val="tx1">
                              <a:lumMod val="85000"/>
                              <a:lumOff val="15000"/>
                            </a:schemeClr>
                          </a:solidFill>
                          <a:latin typeface="Arial"/>
                        </a:rPr>
                        <a:t>16,1</a:t>
                      </a:r>
                      <a:endParaRPr lang="en-GB" sz="1400" b="0" i="0" u="none" strike="noStrike" dirty="0">
                        <a:solidFill>
                          <a:schemeClr val="tx1">
                            <a:lumMod val="85000"/>
                            <a:lumOff val="15000"/>
                          </a:schemeClr>
                        </a:solidFill>
                        <a:latin typeface="Aria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72000" algn="ctr" fontAlgn="t"/>
                      <a:r>
                        <a:rPr lang="en-GB" sz="1400" b="0" i="0" u="none" strike="noStrike" dirty="0" smtClean="0">
                          <a:solidFill>
                            <a:schemeClr val="tx1">
                              <a:lumMod val="85000"/>
                              <a:lumOff val="15000"/>
                            </a:schemeClr>
                          </a:solidFill>
                          <a:latin typeface="Arial"/>
                        </a:rPr>
                        <a:t>261</a:t>
                      </a:r>
                      <a:endParaRPr lang="en-GB" sz="1400" b="0" i="0" u="none" strike="noStrike" dirty="0">
                        <a:solidFill>
                          <a:schemeClr val="tx1">
                            <a:lumMod val="85000"/>
                            <a:lumOff val="15000"/>
                          </a:schemeClr>
                        </a:solidFill>
                        <a:latin typeface="Aria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r>
              <a:tr h="437529">
                <a:tc>
                  <a:txBody>
                    <a:bodyPr/>
                    <a:lstStyle/>
                    <a:p>
                      <a:pPr marL="92075" indent="0" algn="l" defTabSz="914400" rtl="0" eaLnBrk="1" fontAlgn="t" latinLnBrk="0" hangingPunct="1"/>
                      <a:r>
                        <a:rPr lang="en-GB" sz="1200" b="1" i="0" u="none" strike="noStrike" kern="1200" dirty="0" smtClean="0">
                          <a:solidFill>
                            <a:schemeClr val="bg1"/>
                          </a:solidFill>
                          <a:latin typeface="Arial"/>
                          <a:ea typeface="+mn-ea"/>
                          <a:cs typeface="+mn-cs"/>
                        </a:rPr>
                        <a:t>Australia</a:t>
                      </a:r>
                      <a:endParaRPr lang="en-GB" sz="1200" b="1" i="0" u="none" strike="noStrike" kern="1200" dirty="0">
                        <a:solidFill>
                          <a:schemeClr val="bg1"/>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8A5E"/>
                    </a:solidFill>
                  </a:tcPr>
                </a:tc>
                <a:tc>
                  <a:txBody>
                    <a:bodyPr/>
                    <a:lstStyle/>
                    <a:p>
                      <a:pPr marL="92075" indent="0" algn="ctr" defTabSz="914400" rtl="0" eaLnBrk="1" fontAlgn="t" latinLnBrk="0" hangingPunct="1"/>
                      <a:r>
                        <a:rPr lang="en-GB" sz="1400" b="0" i="0" u="none" strike="noStrike" kern="1200" dirty="0" smtClean="0">
                          <a:solidFill>
                            <a:schemeClr val="tx1">
                              <a:lumMod val="85000"/>
                              <a:lumOff val="15000"/>
                            </a:schemeClr>
                          </a:solidFill>
                          <a:latin typeface="Arial"/>
                          <a:ea typeface="+mn-ea"/>
                          <a:cs typeface="+mn-cs"/>
                        </a:rPr>
                        <a:t>23</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defTabSz="914400" rtl="0" eaLnBrk="1" fontAlgn="ctr" latinLnBrk="0" hangingPunct="1"/>
                      <a:r>
                        <a:rPr lang="en-GB" sz="1400" b="0" i="0" u="none" strike="noStrike" kern="1200" dirty="0" smtClean="0">
                          <a:solidFill>
                            <a:schemeClr val="tx1">
                              <a:lumMod val="85000"/>
                              <a:lumOff val="15000"/>
                            </a:schemeClr>
                          </a:solidFill>
                          <a:latin typeface="Arial"/>
                          <a:ea typeface="+mn-ea"/>
                          <a:cs typeface="+mn-cs"/>
                        </a:rPr>
                        <a:t>925</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defTabSz="914400" rtl="0" eaLnBrk="1" fontAlgn="t" latinLnBrk="0" hangingPunct="1"/>
                      <a:r>
                        <a:rPr lang="en-GB" sz="1400" b="0" i="0" u="none" strike="noStrike" kern="1200" dirty="0" smtClean="0">
                          <a:solidFill>
                            <a:schemeClr val="tx1">
                              <a:lumMod val="85000"/>
                              <a:lumOff val="15000"/>
                            </a:schemeClr>
                          </a:solidFill>
                          <a:latin typeface="Arial"/>
                          <a:ea typeface="+mn-ea"/>
                          <a:cs typeface="+mn-cs"/>
                        </a:rPr>
                        <a:t>1,7%</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defTabSz="914400" rtl="0" eaLnBrk="1" fontAlgn="t" latinLnBrk="0" hangingPunct="1"/>
                      <a:r>
                        <a:rPr lang="en-GB" sz="1400" b="0" i="0" u="none" strike="noStrike" kern="1200" dirty="0" smtClean="0">
                          <a:solidFill>
                            <a:schemeClr val="tx1">
                              <a:lumMod val="85000"/>
                              <a:lumOff val="15000"/>
                            </a:schemeClr>
                          </a:solidFill>
                          <a:latin typeface="Arial"/>
                          <a:ea typeface="+mn-ea"/>
                          <a:cs typeface="+mn-cs"/>
                        </a:rPr>
                        <a:t>15,9%</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defTabSz="914400" rtl="0" eaLnBrk="1" fontAlgn="t" latinLnBrk="0" hangingPunct="1"/>
                      <a:r>
                        <a:rPr lang="en-GB" sz="1400" b="0" i="0" u="none" strike="noStrike" kern="1200" dirty="0" smtClean="0">
                          <a:solidFill>
                            <a:schemeClr val="tx1">
                              <a:lumMod val="85000"/>
                              <a:lumOff val="15000"/>
                            </a:schemeClr>
                          </a:solidFill>
                          <a:latin typeface="Arial"/>
                          <a:ea typeface="+mn-ea"/>
                          <a:cs typeface="+mn-cs"/>
                        </a:rPr>
                        <a:t>0,43%</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defTabSz="914400" rtl="0" eaLnBrk="1" fontAlgn="t" latinLnBrk="0" hangingPunct="1"/>
                      <a:r>
                        <a:rPr lang="en-GB" sz="1400" b="0" i="0" u="none" strike="noStrike" kern="1200" dirty="0">
                          <a:solidFill>
                            <a:schemeClr val="tx1">
                              <a:lumMod val="85000"/>
                              <a:lumOff val="15000"/>
                            </a:schemeClr>
                          </a:solidFill>
                          <a:latin typeface="Arial"/>
                          <a:ea typeface="+mn-ea"/>
                          <a:cs typeface="+mn-cs"/>
                        </a:rPr>
                        <a:t> </a:t>
                      </a:r>
                      <a:r>
                        <a:rPr lang="en-GB" sz="1400" b="0" i="0" u="none" strike="noStrike" kern="1200" dirty="0" smtClean="0">
                          <a:solidFill>
                            <a:schemeClr val="tx1">
                              <a:lumMod val="85000"/>
                              <a:lumOff val="15000"/>
                            </a:schemeClr>
                          </a:solidFill>
                          <a:latin typeface="Arial"/>
                          <a:ea typeface="+mn-ea"/>
                          <a:cs typeface="+mn-cs"/>
                        </a:rPr>
                        <a:t>4,0</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defTabSz="914400" rtl="0" eaLnBrk="1" fontAlgn="t" latinLnBrk="0" hangingPunct="1"/>
                      <a:r>
                        <a:rPr lang="en-GB" sz="1400" b="0" i="0" u="none" strike="noStrike" kern="1200" dirty="0" smtClean="0">
                          <a:solidFill>
                            <a:schemeClr val="tx1">
                              <a:lumMod val="85000"/>
                              <a:lumOff val="15000"/>
                            </a:schemeClr>
                          </a:solidFill>
                          <a:latin typeface="Arial"/>
                          <a:ea typeface="+mn-ea"/>
                          <a:cs typeface="+mn-cs"/>
                        </a:rPr>
                        <a:t>129</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r>
              <a:tr h="437529">
                <a:tc>
                  <a:txBody>
                    <a:bodyPr/>
                    <a:lstStyle/>
                    <a:p>
                      <a:pPr marL="92075" indent="0" algn="l" fontAlgn="t"/>
                      <a:r>
                        <a:rPr lang="en-GB" sz="1200" b="1" i="0" u="none" strike="noStrike" dirty="0">
                          <a:solidFill>
                            <a:schemeClr val="bg1"/>
                          </a:solidFill>
                          <a:latin typeface="Arial"/>
                        </a:rPr>
                        <a:t>Taiwan</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8A5E"/>
                    </a:solidFill>
                  </a:tcPr>
                </a:tc>
                <a:tc>
                  <a:txBody>
                    <a:bodyPr/>
                    <a:lstStyle/>
                    <a:p>
                      <a:pPr marL="92075" indent="0" algn="ctr" defTabSz="914400" rtl="0" eaLnBrk="1" fontAlgn="t" latinLnBrk="0" hangingPunct="1"/>
                      <a:r>
                        <a:rPr lang="en-GB" sz="1400" b="0" i="0" u="none" strike="noStrike" kern="1200" dirty="0" smtClean="0">
                          <a:solidFill>
                            <a:schemeClr val="tx1">
                              <a:lumMod val="85000"/>
                              <a:lumOff val="15000"/>
                            </a:schemeClr>
                          </a:solidFill>
                          <a:latin typeface="Arial"/>
                          <a:ea typeface="+mn-ea"/>
                          <a:cs typeface="+mn-cs"/>
                        </a:rPr>
                        <a:t>23</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defTabSz="914400" rtl="0" eaLnBrk="1" fontAlgn="ctr" latinLnBrk="0" hangingPunct="1"/>
                      <a:r>
                        <a:rPr lang="en-GB" sz="1400" b="0" i="0" u="none" strike="noStrike" kern="1200" dirty="0" smtClean="0">
                          <a:solidFill>
                            <a:schemeClr val="tx1">
                              <a:lumMod val="85000"/>
                              <a:lumOff val="15000"/>
                            </a:schemeClr>
                          </a:solidFill>
                          <a:latin typeface="Arial"/>
                          <a:ea typeface="+mn-ea"/>
                          <a:cs typeface="+mn-cs"/>
                        </a:rPr>
                        <a:t>379</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defTabSz="914400" rtl="0" eaLnBrk="1" fontAlgn="t" latinLnBrk="0" hangingPunct="1"/>
                      <a:r>
                        <a:rPr lang="en-GB" sz="1400" b="0" i="0" u="none" strike="noStrike" kern="1200" dirty="0" smtClean="0">
                          <a:solidFill>
                            <a:schemeClr val="tx1">
                              <a:lumMod val="85000"/>
                              <a:lumOff val="15000"/>
                            </a:schemeClr>
                          </a:solidFill>
                          <a:latin typeface="Arial"/>
                          <a:ea typeface="+mn-ea"/>
                          <a:cs typeface="+mn-cs"/>
                        </a:rPr>
                        <a:t>2,3%</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defTabSz="914400" rtl="0" eaLnBrk="1" fontAlgn="t" latinLnBrk="0" hangingPunct="1"/>
                      <a:r>
                        <a:rPr lang="en-GB" sz="1400" b="0" i="0" u="none" strike="noStrike" kern="1200" dirty="0" smtClean="0">
                          <a:solidFill>
                            <a:schemeClr val="tx1">
                              <a:lumMod val="85000"/>
                              <a:lumOff val="15000"/>
                            </a:schemeClr>
                          </a:solidFill>
                          <a:latin typeface="Arial"/>
                          <a:ea typeface="+mn-ea"/>
                          <a:cs typeface="+mn-cs"/>
                        </a:rPr>
                        <a:t>19,0%</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defTabSz="914400" rtl="0" eaLnBrk="1" fontAlgn="t" latinLnBrk="0" hangingPunct="1"/>
                      <a:r>
                        <a:rPr lang="en-GB" sz="1400" b="0" i="0" u="none" strike="noStrike" kern="1200" dirty="0" smtClean="0">
                          <a:solidFill>
                            <a:schemeClr val="tx1">
                              <a:lumMod val="85000"/>
                              <a:lumOff val="15000"/>
                            </a:schemeClr>
                          </a:solidFill>
                          <a:latin typeface="Arial"/>
                          <a:ea typeface="+mn-ea"/>
                          <a:cs typeface="+mn-cs"/>
                        </a:rPr>
                        <a:t>1,85%</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defTabSz="914400" rtl="0" eaLnBrk="1" fontAlgn="t" latinLnBrk="0" hangingPunct="1"/>
                      <a:r>
                        <a:rPr lang="en-GB" sz="1400" b="0" i="0" u="none" strike="noStrike" kern="1200" dirty="0" smtClean="0">
                          <a:solidFill>
                            <a:schemeClr val="tx1">
                              <a:lumMod val="85000"/>
                              <a:lumOff val="15000"/>
                            </a:schemeClr>
                          </a:solidFill>
                          <a:latin typeface="Arial"/>
                          <a:ea typeface="+mn-ea"/>
                          <a:cs typeface="+mn-cs"/>
                        </a:rPr>
                        <a:t>6,4</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c>
                  <a:txBody>
                    <a:bodyPr/>
                    <a:lstStyle/>
                    <a:p>
                      <a:pPr marL="92075" indent="0" algn="ctr" defTabSz="914400" rtl="0" eaLnBrk="1" fontAlgn="t" latinLnBrk="0" hangingPunct="1"/>
                      <a:r>
                        <a:rPr lang="en-GB" sz="1400" b="0" i="0" u="none" strike="noStrike" kern="1200" dirty="0" smtClean="0">
                          <a:solidFill>
                            <a:schemeClr val="tx1">
                              <a:lumMod val="85000"/>
                              <a:lumOff val="15000"/>
                            </a:schemeClr>
                          </a:solidFill>
                          <a:latin typeface="Arial"/>
                          <a:ea typeface="+mn-ea"/>
                          <a:cs typeface="+mn-cs"/>
                        </a:rPr>
                        <a:t>200 </a:t>
                      </a:r>
                      <a:endParaRPr lang="en-GB" sz="1400" b="0" i="0" u="none" strike="noStrike" kern="1200" dirty="0">
                        <a:solidFill>
                          <a:schemeClr val="tx1">
                            <a:lumMod val="85000"/>
                            <a:lumOff val="15000"/>
                          </a:schemeClr>
                        </a:solidFill>
                        <a:latin typeface="Arial"/>
                        <a:ea typeface="+mn-ea"/>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CEBE5"/>
                    </a:solidFill>
                  </a:tcPr>
                </a:tc>
              </a:tr>
            </a:tbl>
          </a:graphicData>
        </a:graphic>
      </p:graphicFrame>
      <p:sp>
        <p:nvSpPr>
          <p:cNvPr id="27723" name="Title 1"/>
          <p:cNvSpPr>
            <a:spLocks noGrp="1"/>
          </p:cNvSpPr>
          <p:nvPr>
            <p:ph type="title"/>
          </p:nvPr>
        </p:nvSpPr>
        <p:spPr>
          <a:xfrm>
            <a:off x="539750" y="128588"/>
            <a:ext cx="9040354" cy="736600"/>
          </a:xfrm>
        </p:spPr>
        <p:txBody>
          <a:bodyPr/>
          <a:lstStyle/>
          <a:p>
            <a:pPr algn="ctr" eaLnBrk="1" hangingPunct="1"/>
            <a:r>
              <a:rPr sz="2800" smtClean="0">
                <a:solidFill>
                  <a:srgbClr val="0070C0"/>
                </a:solidFill>
                <a:latin typeface="Arial" pitchFamily="34" charset="0"/>
                <a:cs typeface="Arial" pitchFamily="34" charset="0"/>
              </a:rPr>
              <a:t>Underinvestment in ICT R&amp;D, in international comparison</a:t>
            </a:r>
          </a:p>
        </p:txBody>
      </p:sp>
      <p:sp>
        <p:nvSpPr>
          <p:cNvPr id="27724" name="Content Placeholder 2"/>
          <p:cNvSpPr>
            <a:spLocks noGrp="1"/>
          </p:cNvSpPr>
          <p:nvPr>
            <p:ph sz="half" idx="1"/>
          </p:nvPr>
        </p:nvSpPr>
        <p:spPr>
          <a:xfrm>
            <a:off x="1354138" y="3709988"/>
            <a:ext cx="2790825" cy="2055812"/>
          </a:xfrm>
        </p:spPr>
        <p:txBody>
          <a:bodyPr/>
          <a:lstStyle/>
          <a:p>
            <a:pPr marL="342900" lvl="1" indent="-342900" eaLnBrk="1" hangingPunct="1">
              <a:buFont typeface="Wingdings 3" pitchFamily="18" charset="2"/>
              <a:buChar char=""/>
            </a:pPr>
            <a:r>
              <a:rPr lang="en-GB" sz="1800" smtClean="0">
                <a:solidFill>
                  <a:srgbClr val="003E7E"/>
                </a:solidFill>
              </a:rPr>
              <a:t>South Africa spends close to 10% of GDP on ICT goods and services, of which most are imported</a:t>
            </a:r>
          </a:p>
        </p:txBody>
      </p:sp>
      <p:sp>
        <p:nvSpPr>
          <p:cNvPr id="6" name="Content Placeholder 2"/>
          <p:cNvSpPr txBox="1">
            <a:spLocks/>
          </p:cNvSpPr>
          <p:nvPr/>
        </p:nvSpPr>
        <p:spPr bwMode="auto">
          <a:xfrm>
            <a:off x="4006850" y="3709988"/>
            <a:ext cx="2830513" cy="2055812"/>
          </a:xfrm>
          <a:prstGeom prst="rect">
            <a:avLst/>
          </a:prstGeom>
          <a:noFill/>
          <a:ln w="12700">
            <a:noFill/>
            <a:miter lim="800000"/>
            <a:headEnd/>
            <a:tailEnd/>
          </a:ln>
        </p:spPr>
        <p:txBody>
          <a:bodyPr lIns="0" tIns="44450" rIns="90488" bIns="44450"/>
          <a:lstStyle/>
          <a:p>
            <a:pPr marL="342900" lvl="1" indent="-342900">
              <a:spcAft>
                <a:spcPct val="30000"/>
              </a:spcAft>
              <a:buClr>
                <a:srgbClr val="003E7E"/>
              </a:buClr>
              <a:buFont typeface="Wingdings 3" pitchFamily="18" charset="2"/>
              <a:buChar char=""/>
              <a:defRPr/>
            </a:pPr>
            <a:r>
              <a:rPr lang="en-GB" sz="1800" kern="0" dirty="0">
                <a:solidFill>
                  <a:srgbClr val="003E7E"/>
                </a:solidFill>
                <a:latin typeface="Calibri" pitchFamily="34" charset="0"/>
                <a:cs typeface="Arial" pitchFamily="34" charset="0"/>
              </a:rPr>
              <a:t>R&amp;D intensity of South Africa has stabilised at around 0.92% of GDP over the past few years, but is still well below the global norm of 2%</a:t>
            </a:r>
          </a:p>
        </p:txBody>
      </p:sp>
      <p:sp>
        <p:nvSpPr>
          <p:cNvPr id="7" name="Content Placeholder 2"/>
          <p:cNvSpPr txBox="1">
            <a:spLocks/>
          </p:cNvSpPr>
          <p:nvPr/>
        </p:nvSpPr>
        <p:spPr bwMode="auto">
          <a:xfrm>
            <a:off x="6729413" y="3709988"/>
            <a:ext cx="2830512" cy="2055812"/>
          </a:xfrm>
          <a:prstGeom prst="rect">
            <a:avLst/>
          </a:prstGeom>
          <a:noFill/>
          <a:ln w="12700">
            <a:noFill/>
            <a:miter lim="800000"/>
            <a:headEnd/>
            <a:tailEnd/>
          </a:ln>
        </p:spPr>
        <p:txBody>
          <a:bodyPr lIns="0" tIns="44450" rIns="90488" bIns="44450"/>
          <a:lstStyle/>
          <a:p>
            <a:pPr marL="342900" lvl="1" indent="-342900">
              <a:spcAft>
                <a:spcPct val="30000"/>
              </a:spcAft>
              <a:buClr>
                <a:srgbClr val="003E7E"/>
              </a:buClr>
              <a:buFont typeface="Wingdings 3" pitchFamily="18" charset="2"/>
              <a:buChar char=""/>
              <a:defRPr/>
            </a:pPr>
            <a:r>
              <a:rPr lang="en-GB" sz="1800" kern="0" dirty="0">
                <a:solidFill>
                  <a:srgbClr val="003E7E"/>
                </a:solidFill>
                <a:latin typeface="Calibri" pitchFamily="34" charset="0"/>
                <a:cs typeface="Arial" pitchFamily="34" charset="0"/>
              </a:rPr>
              <a:t>Government, universities and science councils have a keen interest in ICT RDI, but funding and current spending on ICT R&amp;D is limited compared to other fields</a:t>
            </a:r>
          </a:p>
        </p:txBody>
      </p:sp>
      <p:sp>
        <p:nvSpPr>
          <p:cNvPr id="8" name="Rectangle 7"/>
          <p:cNvSpPr/>
          <p:nvPr/>
        </p:nvSpPr>
        <p:spPr>
          <a:xfrm>
            <a:off x="544513" y="5757863"/>
            <a:ext cx="9063037" cy="831850"/>
          </a:xfrm>
          <a:prstGeom prst="rect">
            <a:avLst/>
          </a:prstGeom>
        </p:spPr>
        <p:txBody>
          <a:bodyPr lIns="0" rIns="0">
            <a:spAutoFit/>
          </a:bodyPr>
          <a:lstStyle/>
          <a:p>
            <a:pPr algn="ctr" eaLnBrk="0" hangingPunct="0">
              <a:defRPr/>
            </a:pPr>
            <a:r>
              <a:rPr lang="en-GB" b="1" i="1" kern="0" dirty="0">
                <a:solidFill>
                  <a:srgbClr val="003E7E"/>
                </a:solidFill>
                <a:latin typeface="Calibri" pitchFamily="34" charset="0"/>
                <a:cs typeface="Calibri" pitchFamily="34" charset="0"/>
              </a:rPr>
              <a:t>To harness the socio-economic benefits of ICT and to be a player in ICT, </a:t>
            </a:r>
            <a:br>
              <a:rPr lang="en-GB" b="1" i="1" kern="0" dirty="0">
                <a:solidFill>
                  <a:srgbClr val="003E7E"/>
                </a:solidFill>
                <a:latin typeface="Calibri" pitchFamily="34" charset="0"/>
                <a:cs typeface="Calibri" pitchFamily="34" charset="0"/>
              </a:rPr>
            </a:br>
            <a:r>
              <a:rPr lang="en-GB" b="1" i="1" kern="0" dirty="0">
                <a:solidFill>
                  <a:srgbClr val="003E7E"/>
                </a:solidFill>
                <a:latin typeface="Calibri" pitchFamily="34" charset="0"/>
                <a:cs typeface="Calibri" pitchFamily="34" charset="0"/>
              </a:rPr>
              <a:t>we must </a:t>
            </a:r>
            <a:r>
              <a:rPr lang="en-GB" sz="2800" b="1" i="1" kern="0" dirty="0">
                <a:solidFill>
                  <a:srgbClr val="C00000"/>
                </a:solidFill>
                <a:latin typeface="Calibri" pitchFamily="34" charset="0"/>
                <a:cs typeface="Calibri" pitchFamily="34" charset="0"/>
              </a:rPr>
              <a:t>significantly</a:t>
            </a:r>
            <a:r>
              <a:rPr lang="en-GB" b="1" i="1" kern="0" dirty="0">
                <a:solidFill>
                  <a:srgbClr val="003E7E"/>
                </a:solidFill>
                <a:latin typeface="Calibri" pitchFamily="34" charset="0"/>
                <a:cs typeface="Calibri" pitchFamily="34" charset="0"/>
              </a:rPr>
              <a:t> increase investment in ICT RDI </a:t>
            </a:r>
            <a:endParaRPr lang="en-GB" i="1" dirty="0">
              <a:solidFill>
                <a:srgbClr val="003E7E"/>
              </a:solidFill>
              <a:cs typeface="Arial" pitchFamily="34" charset="0"/>
            </a:endParaRPr>
          </a:p>
        </p:txBody>
      </p:sp>
      <p:sp>
        <p:nvSpPr>
          <p:cNvPr id="27728" name="Oval 10"/>
          <p:cNvSpPr>
            <a:spLocks noChangeArrowheads="1"/>
          </p:cNvSpPr>
          <p:nvPr/>
        </p:nvSpPr>
        <p:spPr bwMode="auto">
          <a:xfrm>
            <a:off x="6202363" y="1358900"/>
            <a:ext cx="836612" cy="396875"/>
          </a:xfrm>
          <a:prstGeom prst="ellipse">
            <a:avLst/>
          </a:prstGeom>
          <a:noFill/>
          <a:ln w="31750" algn="ctr">
            <a:solidFill>
              <a:srgbClr val="E41D11"/>
            </a:solidFill>
            <a:round/>
            <a:headEnd/>
            <a:tailEnd/>
          </a:ln>
        </p:spPr>
        <p:txBody>
          <a:bodyPr/>
          <a:lstStyle/>
          <a:p>
            <a:pPr>
              <a:spcBef>
                <a:spcPct val="50000"/>
              </a:spcBef>
            </a:pPr>
            <a:endParaRPr lang="en-GB" sz="2400">
              <a:solidFill>
                <a:srgbClr val="000000"/>
              </a:solidFill>
              <a:latin typeface="Arial" charset="0"/>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74320" y="-7937"/>
            <a:ext cx="9631679" cy="696912"/>
          </a:xfrm>
        </p:spPr>
        <p:txBody>
          <a:bodyPr/>
          <a:lstStyle/>
          <a:p>
            <a:pPr algn="ctr" eaLnBrk="1" hangingPunct="1"/>
            <a:r>
              <a:rPr sz="2800" smtClean="0">
                <a:solidFill>
                  <a:srgbClr val="0070C0"/>
                </a:solidFill>
                <a:latin typeface="Arial" pitchFamily="34" charset="0"/>
                <a:cs typeface="Arial" pitchFamily="34" charset="0"/>
              </a:rPr>
              <a:t>Three key investment levers for creating Impact via ICT</a:t>
            </a:r>
          </a:p>
        </p:txBody>
      </p:sp>
      <p:sp>
        <p:nvSpPr>
          <p:cNvPr id="3" name="Oval 2"/>
          <p:cNvSpPr/>
          <p:nvPr/>
        </p:nvSpPr>
        <p:spPr bwMode="auto">
          <a:xfrm>
            <a:off x="990600" y="1268413"/>
            <a:ext cx="2206625" cy="1380067"/>
          </a:xfrm>
          <a:prstGeom prst="ellipse">
            <a:avLst/>
          </a:prstGeom>
          <a:solidFill>
            <a:srgbClr val="0084B6"/>
          </a:solidFill>
          <a:ln w="12700"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perspectiveLeft"/>
            <a:lightRig rig="threePt" dir="t"/>
          </a:scene3d>
        </p:spPr>
        <p:txBody>
          <a:bodyPr/>
          <a:lstStyle/>
          <a:p>
            <a:pPr algn="ctr" eaLnBrk="0" hangingPunct="0">
              <a:spcBef>
                <a:spcPct val="50000"/>
              </a:spcBef>
              <a:defRPr/>
            </a:pPr>
            <a:r>
              <a:rPr lang="en-GB" b="1" dirty="0">
                <a:solidFill>
                  <a:prstClr val="white"/>
                </a:solidFill>
                <a:latin typeface="Arial"/>
                <a:cs typeface="Arial" pitchFamily="34" charset="0"/>
              </a:rPr>
              <a:t>Readiness</a:t>
            </a:r>
          </a:p>
          <a:p>
            <a:pPr algn="ctr" eaLnBrk="0" hangingPunct="0">
              <a:spcBef>
                <a:spcPts val="1500"/>
              </a:spcBef>
              <a:defRPr/>
            </a:pPr>
            <a:r>
              <a:rPr lang="en-GB" sz="1600" dirty="0">
                <a:solidFill>
                  <a:prstClr val="white"/>
                </a:solidFill>
                <a:latin typeface="Arial" charset="0"/>
                <a:cs typeface="Arial" pitchFamily="34" charset="0"/>
              </a:rPr>
              <a:t>Accessible ICT infrastructure</a:t>
            </a:r>
          </a:p>
        </p:txBody>
      </p:sp>
      <p:sp>
        <p:nvSpPr>
          <p:cNvPr id="4" name="Oval 3"/>
          <p:cNvSpPr/>
          <p:nvPr/>
        </p:nvSpPr>
        <p:spPr bwMode="auto">
          <a:xfrm>
            <a:off x="2635517" y="3376611"/>
            <a:ext cx="2206625" cy="1380067"/>
          </a:xfrm>
          <a:prstGeom prst="ellipse">
            <a:avLst/>
          </a:prstGeom>
          <a:solidFill>
            <a:srgbClr val="00823B"/>
          </a:solidFill>
          <a:ln w="12700"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perspectiveLeft"/>
            <a:lightRig rig="threePt" dir="t"/>
          </a:scene3d>
        </p:spPr>
        <p:txBody>
          <a:bodyPr/>
          <a:lstStyle/>
          <a:p>
            <a:pPr algn="ctr" eaLnBrk="0" hangingPunct="0">
              <a:spcBef>
                <a:spcPct val="50000"/>
              </a:spcBef>
              <a:defRPr/>
            </a:pPr>
            <a:r>
              <a:rPr lang="en-GB" b="1" dirty="0">
                <a:solidFill>
                  <a:prstClr val="white"/>
                </a:solidFill>
                <a:latin typeface="Arial"/>
                <a:cs typeface="Arial" pitchFamily="34" charset="0"/>
              </a:rPr>
              <a:t>Capacity</a:t>
            </a:r>
          </a:p>
          <a:p>
            <a:pPr algn="ctr" eaLnBrk="0" hangingPunct="0">
              <a:spcBef>
                <a:spcPts val="1500"/>
              </a:spcBef>
              <a:defRPr/>
            </a:pPr>
            <a:r>
              <a:rPr lang="en-GB" sz="1600" dirty="0">
                <a:solidFill>
                  <a:prstClr val="white"/>
                </a:solidFill>
                <a:latin typeface="Arial" charset="0"/>
                <a:cs typeface="Arial" pitchFamily="34" charset="0"/>
              </a:rPr>
              <a:t>Critical mass of ICT skills</a:t>
            </a:r>
          </a:p>
        </p:txBody>
      </p:sp>
      <p:sp>
        <p:nvSpPr>
          <p:cNvPr id="5" name="Oval 4"/>
          <p:cNvSpPr/>
          <p:nvPr/>
        </p:nvSpPr>
        <p:spPr bwMode="auto">
          <a:xfrm>
            <a:off x="4161895" y="1268413"/>
            <a:ext cx="2206625" cy="1380067"/>
          </a:xfrm>
          <a:prstGeom prst="ellipse">
            <a:avLst/>
          </a:prstGeom>
          <a:solidFill>
            <a:srgbClr val="45C2C9"/>
          </a:solidFill>
          <a:ln w="12700"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perspectiveLeft"/>
            <a:lightRig rig="threePt" dir="t"/>
          </a:scene3d>
        </p:spPr>
        <p:txBody>
          <a:bodyPr/>
          <a:lstStyle/>
          <a:p>
            <a:pPr algn="ctr" eaLnBrk="0" hangingPunct="0">
              <a:spcBef>
                <a:spcPct val="50000"/>
              </a:spcBef>
              <a:defRPr/>
            </a:pPr>
            <a:r>
              <a:rPr lang="en-GB" b="1" dirty="0">
                <a:solidFill>
                  <a:prstClr val="white"/>
                </a:solidFill>
                <a:latin typeface="Arial"/>
                <a:cs typeface="Arial" pitchFamily="34" charset="0"/>
              </a:rPr>
              <a:t>Use</a:t>
            </a:r>
          </a:p>
          <a:p>
            <a:pPr algn="ctr" eaLnBrk="0" hangingPunct="0">
              <a:spcBef>
                <a:spcPts val="1500"/>
              </a:spcBef>
              <a:defRPr/>
            </a:pPr>
            <a:r>
              <a:rPr lang="en-GB" sz="1600" dirty="0">
                <a:solidFill>
                  <a:prstClr val="white"/>
                </a:solidFill>
                <a:latin typeface="Arial" charset="0"/>
                <a:cs typeface="Arial" pitchFamily="34" charset="0"/>
              </a:rPr>
              <a:t>Portfolio of </a:t>
            </a:r>
            <a:br>
              <a:rPr lang="en-GB" sz="1600" dirty="0">
                <a:solidFill>
                  <a:prstClr val="white"/>
                </a:solidFill>
                <a:latin typeface="Arial" charset="0"/>
                <a:cs typeface="Arial" pitchFamily="34" charset="0"/>
              </a:rPr>
            </a:br>
            <a:r>
              <a:rPr lang="en-GB" sz="1600" dirty="0">
                <a:solidFill>
                  <a:prstClr val="white"/>
                </a:solidFill>
                <a:latin typeface="Arial" charset="0"/>
                <a:cs typeface="Arial" pitchFamily="34" charset="0"/>
              </a:rPr>
              <a:t>e-services</a:t>
            </a:r>
          </a:p>
        </p:txBody>
      </p:sp>
      <p:sp>
        <p:nvSpPr>
          <p:cNvPr id="6" name="Oval 5"/>
          <p:cNvSpPr/>
          <p:nvPr/>
        </p:nvSpPr>
        <p:spPr bwMode="auto">
          <a:xfrm>
            <a:off x="7180790" y="1268413"/>
            <a:ext cx="2206625" cy="1380067"/>
          </a:xfrm>
          <a:prstGeom prst="ellipse">
            <a:avLst/>
          </a:prstGeom>
          <a:solidFill>
            <a:srgbClr val="FF9B09"/>
          </a:solidFill>
          <a:ln w="12700"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perspectiveLeft"/>
            <a:lightRig rig="threePt" dir="t"/>
          </a:scene3d>
        </p:spPr>
        <p:txBody>
          <a:bodyPr/>
          <a:lstStyle/>
          <a:p>
            <a:pPr algn="ctr" eaLnBrk="0" hangingPunct="0">
              <a:spcBef>
                <a:spcPct val="50000"/>
              </a:spcBef>
              <a:defRPr/>
            </a:pPr>
            <a:r>
              <a:rPr lang="en-GB" dirty="0">
                <a:solidFill>
                  <a:prstClr val="black"/>
                </a:solidFill>
                <a:effectLst>
                  <a:outerShdw blurRad="38100" dist="38100" dir="2700000" algn="tl">
                    <a:srgbClr val="000000">
                      <a:alpha val="43137"/>
                    </a:srgbClr>
                  </a:outerShdw>
                </a:effectLst>
                <a:latin typeface="Arial Black" pitchFamily="34" charset="0"/>
                <a:cs typeface="Arial" pitchFamily="34" charset="0"/>
              </a:rPr>
              <a:t>Impact</a:t>
            </a:r>
          </a:p>
          <a:p>
            <a:pPr algn="ctr" eaLnBrk="0" hangingPunct="0">
              <a:spcBef>
                <a:spcPts val="1500"/>
              </a:spcBef>
              <a:defRPr/>
            </a:pPr>
            <a:r>
              <a:rPr lang="en-GB" sz="1600" dirty="0">
                <a:solidFill>
                  <a:prstClr val="black"/>
                </a:solidFill>
                <a:latin typeface="Arial" charset="0"/>
                <a:cs typeface="Arial" pitchFamily="34" charset="0"/>
              </a:rPr>
              <a:t>Outcomes</a:t>
            </a:r>
          </a:p>
        </p:txBody>
      </p:sp>
      <p:sp>
        <p:nvSpPr>
          <p:cNvPr id="8" name="Right Arrow 7"/>
          <p:cNvSpPr/>
          <p:nvPr/>
        </p:nvSpPr>
        <p:spPr bwMode="auto">
          <a:xfrm>
            <a:off x="3421063" y="1785938"/>
            <a:ext cx="727075" cy="347662"/>
          </a:xfrm>
          <a:prstGeom prst="rightArrow">
            <a:avLst/>
          </a:prstGeom>
          <a:solidFill>
            <a:srgbClr val="003E7E"/>
          </a:solidFill>
          <a:ln w="127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eaLnBrk="0" hangingPunct="0">
              <a:spcBef>
                <a:spcPct val="50000"/>
              </a:spcBef>
              <a:defRPr/>
            </a:pPr>
            <a:endParaRPr lang="en-GB" sz="2400">
              <a:solidFill>
                <a:prstClr val="black"/>
              </a:solidFill>
              <a:latin typeface="Arial" charset="0"/>
              <a:cs typeface="Arial" pitchFamily="34" charset="0"/>
            </a:endParaRPr>
          </a:p>
        </p:txBody>
      </p:sp>
      <p:sp>
        <p:nvSpPr>
          <p:cNvPr id="9" name="Right Arrow 8"/>
          <p:cNvSpPr/>
          <p:nvPr/>
        </p:nvSpPr>
        <p:spPr bwMode="auto">
          <a:xfrm>
            <a:off x="6448425" y="1785938"/>
            <a:ext cx="728663" cy="347662"/>
          </a:xfrm>
          <a:prstGeom prst="rightArrow">
            <a:avLst/>
          </a:prstGeom>
          <a:solidFill>
            <a:srgbClr val="003E7E"/>
          </a:solidFill>
          <a:ln w="127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eaLnBrk="0" hangingPunct="0">
              <a:spcBef>
                <a:spcPct val="50000"/>
              </a:spcBef>
              <a:defRPr/>
            </a:pPr>
            <a:endParaRPr lang="en-GB" sz="2400">
              <a:solidFill>
                <a:prstClr val="black"/>
              </a:solidFill>
              <a:latin typeface="Arial" charset="0"/>
              <a:cs typeface="Arial" pitchFamily="34" charset="0"/>
            </a:endParaRPr>
          </a:p>
        </p:txBody>
      </p:sp>
      <p:sp>
        <p:nvSpPr>
          <p:cNvPr id="10" name="Right Arrow 9"/>
          <p:cNvSpPr/>
          <p:nvPr/>
        </p:nvSpPr>
        <p:spPr bwMode="auto">
          <a:xfrm rot="13577729">
            <a:off x="2429669" y="2829719"/>
            <a:ext cx="728663" cy="346075"/>
          </a:xfrm>
          <a:prstGeom prst="rightArrow">
            <a:avLst/>
          </a:prstGeom>
          <a:solidFill>
            <a:srgbClr val="003E7E"/>
          </a:solidFill>
          <a:ln w="127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eaLnBrk="0" hangingPunct="0">
              <a:spcBef>
                <a:spcPct val="50000"/>
              </a:spcBef>
              <a:defRPr/>
            </a:pPr>
            <a:endParaRPr lang="en-GB" sz="2400">
              <a:solidFill>
                <a:prstClr val="black"/>
              </a:solidFill>
              <a:latin typeface="Arial" charset="0"/>
              <a:cs typeface="Arial" pitchFamily="34" charset="0"/>
            </a:endParaRPr>
          </a:p>
        </p:txBody>
      </p:sp>
      <p:sp>
        <p:nvSpPr>
          <p:cNvPr id="12" name="Right Arrow 11"/>
          <p:cNvSpPr/>
          <p:nvPr/>
        </p:nvSpPr>
        <p:spPr bwMode="auto">
          <a:xfrm rot="8022271" flipH="1">
            <a:off x="4376737" y="2828926"/>
            <a:ext cx="728663" cy="347662"/>
          </a:xfrm>
          <a:prstGeom prst="rightArrow">
            <a:avLst/>
          </a:prstGeom>
          <a:solidFill>
            <a:srgbClr val="003E7E"/>
          </a:solidFill>
          <a:ln w="127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eaLnBrk="0" hangingPunct="0">
              <a:spcBef>
                <a:spcPct val="50000"/>
              </a:spcBef>
              <a:defRPr/>
            </a:pPr>
            <a:endParaRPr lang="en-GB" sz="2400">
              <a:solidFill>
                <a:prstClr val="black"/>
              </a:solidFill>
              <a:latin typeface="Arial" charset="0"/>
              <a:cs typeface="Arial" pitchFamily="34" charset="0"/>
            </a:endParaRPr>
          </a:p>
        </p:txBody>
      </p:sp>
      <p:sp>
        <p:nvSpPr>
          <p:cNvPr id="28683" name="Rectangle 12"/>
          <p:cNvSpPr>
            <a:spLocks noChangeArrowheads="1"/>
          </p:cNvSpPr>
          <p:nvPr/>
        </p:nvSpPr>
        <p:spPr bwMode="auto">
          <a:xfrm>
            <a:off x="544513" y="6343650"/>
            <a:ext cx="8818562" cy="247650"/>
          </a:xfrm>
          <a:prstGeom prst="rect">
            <a:avLst/>
          </a:prstGeom>
          <a:noFill/>
          <a:ln w="9525">
            <a:noFill/>
            <a:miter lim="800000"/>
            <a:headEnd/>
            <a:tailEnd/>
          </a:ln>
        </p:spPr>
        <p:txBody>
          <a:bodyPr lIns="0">
            <a:spAutoFit/>
          </a:bodyPr>
          <a:lstStyle/>
          <a:p>
            <a:pPr eaLnBrk="0" hangingPunct="0"/>
            <a:r>
              <a:rPr lang="en-GB" sz="1000">
                <a:solidFill>
                  <a:srgbClr val="000000"/>
                </a:solidFill>
                <a:latin typeface="Arial" charset="0"/>
              </a:rPr>
              <a:t>Source: ITU – Measuring the Information Society</a:t>
            </a:r>
          </a:p>
        </p:txBody>
      </p:sp>
      <p:sp>
        <p:nvSpPr>
          <p:cNvPr id="14" name="Rectangle 13"/>
          <p:cNvSpPr/>
          <p:nvPr/>
        </p:nvSpPr>
        <p:spPr>
          <a:xfrm>
            <a:off x="544513" y="5254625"/>
            <a:ext cx="9361487" cy="892175"/>
          </a:xfrm>
          <a:prstGeom prst="rect">
            <a:avLst/>
          </a:prstGeom>
        </p:spPr>
        <p:txBody>
          <a:bodyPr lIns="0" rIns="0">
            <a:spAutoFit/>
          </a:bodyPr>
          <a:lstStyle/>
          <a:p>
            <a:pPr eaLnBrk="0" hangingPunct="0">
              <a:defRPr/>
            </a:pPr>
            <a:r>
              <a:rPr lang="en-GB" b="1" kern="0" dirty="0">
                <a:solidFill>
                  <a:srgbClr val="003E7E"/>
                </a:solidFill>
                <a:latin typeface="Calibri" pitchFamily="34" charset="0"/>
                <a:cs typeface="Calibri" pitchFamily="34" charset="0"/>
              </a:rPr>
              <a:t>DST Role: </a:t>
            </a:r>
            <a:br>
              <a:rPr lang="en-GB" b="1" kern="0" dirty="0">
                <a:solidFill>
                  <a:srgbClr val="003E7E"/>
                </a:solidFill>
                <a:latin typeface="Calibri" pitchFamily="34" charset="0"/>
                <a:cs typeface="Calibri" pitchFamily="34" charset="0"/>
              </a:rPr>
            </a:br>
            <a:r>
              <a:rPr lang="en-GB" sz="1600" kern="0" dirty="0">
                <a:solidFill>
                  <a:srgbClr val="003E7E"/>
                </a:solidFill>
                <a:latin typeface="Calibri" pitchFamily="34" charset="0"/>
                <a:cs typeface="Calibri" pitchFamily="34" charset="0"/>
              </a:rPr>
              <a:t>Promote R&amp;D and Strengthen National System of Innovation relating to enablement of Readiness and Use</a:t>
            </a:r>
            <a:br>
              <a:rPr lang="en-GB" sz="1600" kern="0" dirty="0">
                <a:solidFill>
                  <a:srgbClr val="003E7E"/>
                </a:solidFill>
                <a:latin typeface="Calibri" pitchFamily="34" charset="0"/>
                <a:cs typeface="Calibri" pitchFamily="34" charset="0"/>
              </a:rPr>
            </a:br>
            <a:r>
              <a:rPr lang="en-GB" sz="1600" kern="0" dirty="0">
                <a:solidFill>
                  <a:srgbClr val="003E7E"/>
                </a:solidFill>
                <a:latin typeface="Calibri" pitchFamily="34" charset="0"/>
                <a:cs typeface="Calibri" pitchFamily="34" charset="0"/>
              </a:rPr>
              <a:t>Advanced Skills Development to underpin technological leadership to benefit from Digital Convergence</a:t>
            </a:r>
            <a:endParaRPr lang="en-GB" sz="1600" dirty="0">
              <a:solidFill>
                <a:srgbClr val="003E7E"/>
              </a:solidFill>
              <a:cs typeface="Arial" pitchFamily="34" charset="0"/>
            </a:endParaRPr>
          </a:p>
        </p:txBody>
      </p:sp>
      <p:sp>
        <p:nvSpPr>
          <p:cNvPr id="15" name="Rectangle 14"/>
          <p:cNvSpPr/>
          <p:nvPr/>
        </p:nvSpPr>
        <p:spPr>
          <a:xfrm>
            <a:off x="527050" y="841375"/>
            <a:ext cx="1735138" cy="647700"/>
          </a:xfrm>
          <a:prstGeom prst="rect">
            <a:avLst/>
          </a:prstGeom>
        </p:spPr>
        <p:txBody>
          <a:bodyPr>
            <a:spAutoFit/>
          </a:bodyPr>
          <a:lstStyle/>
          <a:p>
            <a:pPr eaLnBrk="0" hangingPunct="0">
              <a:defRPr/>
            </a:pPr>
            <a:r>
              <a:rPr lang="en-GB" sz="1800" b="1" kern="0" dirty="0">
                <a:solidFill>
                  <a:srgbClr val="003E7E"/>
                </a:solidFill>
                <a:latin typeface="Calibri" pitchFamily="34" charset="0"/>
                <a:cs typeface="Calibri" pitchFamily="34" charset="0"/>
              </a:rPr>
              <a:t>R&amp;D enabling Access</a:t>
            </a:r>
            <a:endParaRPr lang="en-GB" sz="1800" b="1" dirty="0">
              <a:solidFill>
                <a:prstClr val="black"/>
              </a:solidFill>
              <a:cs typeface="Arial" pitchFamily="34" charset="0"/>
            </a:endParaRPr>
          </a:p>
        </p:txBody>
      </p:sp>
      <p:sp>
        <p:nvSpPr>
          <p:cNvPr id="16" name="Rectangle 15"/>
          <p:cNvSpPr/>
          <p:nvPr/>
        </p:nvSpPr>
        <p:spPr>
          <a:xfrm>
            <a:off x="5375275" y="841375"/>
            <a:ext cx="1735138" cy="647700"/>
          </a:xfrm>
          <a:prstGeom prst="rect">
            <a:avLst/>
          </a:prstGeom>
        </p:spPr>
        <p:txBody>
          <a:bodyPr>
            <a:spAutoFit/>
          </a:bodyPr>
          <a:lstStyle/>
          <a:p>
            <a:pPr algn="r" eaLnBrk="0" hangingPunct="0">
              <a:defRPr/>
            </a:pPr>
            <a:r>
              <a:rPr lang="en-GB" sz="1800" b="1" kern="0" dirty="0">
                <a:solidFill>
                  <a:srgbClr val="003E7E"/>
                </a:solidFill>
                <a:latin typeface="Calibri" pitchFamily="34" charset="0"/>
                <a:cs typeface="Calibri" pitchFamily="34" charset="0"/>
              </a:rPr>
              <a:t>R&amp;D enabling Services</a:t>
            </a:r>
            <a:endParaRPr lang="en-GB" sz="1800" b="1" dirty="0">
              <a:solidFill>
                <a:prstClr val="black"/>
              </a:solidFill>
              <a:cs typeface="Arial" pitchFamily="34" charset="0"/>
            </a:endParaRPr>
          </a:p>
        </p:txBody>
      </p:sp>
      <p:sp>
        <p:nvSpPr>
          <p:cNvPr id="17" name="Rectangle 16"/>
          <p:cNvSpPr/>
          <p:nvPr/>
        </p:nvSpPr>
        <p:spPr>
          <a:xfrm>
            <a:off x="1044575" y="4318000"/>
            <a:ext cx="2471738" cy="647700"/>
          </a:xfrm>
          <a:prstGeom prst="rect">
            <a:avLst/>
          </a:prstGeom>
        </p:spPr>
        <p:txBody>
          <a:bodyPr>
            <a:spAutoFit/>
          </a:bodyPr>
          <a:lstStyle/>
          <a:p>
            <a:pPr eaLnBrk="0" hangingPunct="0">
              <a:defRPr/>
            </a:pPr>
            <a:r>
              <a:rPr lang="en-GB" sz="1800" b="1" kern="0" dirty="0">
                <a:solidFill>
                  <a:srgbClr val="003E7E"/>
                </a:solidFill>
                <a:latin typeface="Calibri" pitchFamily="34" charset="0"/>
                <a:cs typeface="Calibri" pitchFamily="34" charset="0"/>
              </a:rPr>
              <a:t>Advanced </a:t>
            </a:r>
            <a:br>
              <a:rPr lang="en-GB" sz="1800" b="1" kern="0" dirty="0">
                <a:solidFill>
                  <a:srgbClr val="003E7E"/>
                </a:solidFill>
                <a:latin typeface="Calibri" pitchFamily="34" charset="0"/>
                <a:cs typeface="Calibri" pitchFamily="34" charset="0"/>
              </a:rPr>
            </a:br>
            <a:r>
              <a:rPr lang="en-GB" sz="1800" b="1" kern="0" dirty="0">
                <a:solidFill>
                  <a:srgbClr val="003E7E"/>
                </a:solidFill>
                <a:latin typeface="Calibri" pitchFamily="34" charset="0"/>
                <a:cs typeface="Calibri" pitchFamily="34" charset="0"/>
              </a:rPr>
              <a:t>Skills Development</a:t>
            </a:r>
            <a:endParaRPr lang="en-GB" sz="1800" dirty="0">
              <a:solidFill>
                <a:prstClr val="black"/>
              </a:solidFill>
              <a:cs typeface="Arial" pitchFamily="34" charset="0"/>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dissolve">
                                      <p:cBhvr>
                                        <p:cTn id="10" dur="500"/>
                                        <p:tgtEl>
                                          <p:spTgt spid="1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dissolve">
                                      <p:cBhvr>
                                        <p:cTn id="13" dur="500"/>
                                        <p:tgtEl>
                                          <p:spTgt spid="1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dissolve">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7" name="Rectangle 10"/>
          <p:cNvSpPr>
            <a:spLocks noChangeArrowheads="1"/>
          </p:cNvSpPr>
          <p:nvPr/>
        </p:nvSpPr>
        <p:spPr bwMode="auto">
          <a:xfrm>
            <a:off x="7034213" y="-787400"/>
            <a:ext cx="2846387" cy="7045325"/>
          </a:xfrm>
          <a:prstGeom prst="rect">
            <a:avLst/>
          </a:prstGeom>
          <a:noFill/>
          <a:ln w="9525">
            <a:noFill/>
            <a:round/>
            <a:headEnd/>
            <a:tailEnd/>
          </a:ln>
        </p:spPr>
        <p:txBody>
          <a:bodyPr lIns="108000" tIns="936000" rIns="72000" bIns="0">
            <a:spAutoFit/>
          </a:bodyPr>
          <a:lstStyle/>
          <a:p>
            <a:pPr indent="4763" defTabSz="449263" eaLnBrk="0" hangingPunct="0">
              <a:spcBef>
                <a:spcPts val="0"/>
              </a:spcBef>
              <a:buClr>
                <a:prstClr val="white"/>
              </a:buClr>
              <a:buSzPct val="8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dirty="0">
                <a:solidFill>
                  <a:srgbClr val="FD933A"/>
                </a:solidFill>
                <a:effectLst>
                  <a:outerShdw blurRad="38100" dist="38100" dir="2700000" algn="tl">
                    <a:srgbClr val="000000">
                      <a:alpha val="43137"/>
                    </a:srgbClr>
                  </a:outerShdw>
                </a:effectLst>
                <a:latin typeface="Calibri" pitchFamily="34" charset="0"/>
                <a:cs typeface="Arial" pitchFamily="34" charset="0"/>
              </a:rPr>
              <a:t>Intent </a:t>
            </a:r>
          </a:p>
          <a:p>
            <a:pPr marL="266700" indent="-266700" defTabSz="449263" eaLnBrk="0" hangingPunct="0">
              <a:spcBef>
                <a:spcPts val="600"/>
              </a:spcBef>
              <a:buClr>
                <a:srgbClr val="FFFFFF"/>
              </a:buClr>
              <a:buSzPct val="100000"/>
              <a:buFont typeface="+mj-lt"/>
              <a:buAutoNum type="arabicPeriod"/>
              <a:tabLst>
                <a:tab pos="0"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dirty="0">
                <a:solidFill>
                  <a:srgbClr val="FFFFFF"/>
                </a:solidFill>
                <a:latin typeface="Calibri" pitchFamily="34" charset="0"/>
                <a:cs typeface="Arial" pitchFamily="34" charset="0"/>
              </a:rPr>
              <a:t>Enable </a:t>
            </a:r>
            <a:r>
              <a:rPr lang="en-GB" sz="2400" dirty="0">
                <a:solidFill>
                  <a:srgbClr val="F77E3B"/>
                </a:solidFill>
                <a:latin typeface="Calibri" pitchFamily="34" charset="0"/>
                <a:cs typeface="Arial" pitchFamily="34" charset="0"/>
              </a:rPr>
              <a:t>increased </a:t>
            </a:r>
            <a:r>
              <a:rPr lang="en-GB" sz="2400" dirty="0">
                <a:solidFill>
                  <a:srgbClr val="FFFFFF"/>
                </a:solidFill>
                <a:latin typeface="Calibri" pitchFamily="34" charset="0"/>
                <a:cs typeface="Arial" pitchFamily="34" charset="0"/>
              </a:rPr>
              <a:t>public and private </a:t>
            </a:r>
            <a:r>
              <a:rPr lang="en-GB" sz="2400" b="1" dirty="0">
                <a:solidFill>
                  <a:srgbClr val="F77E3B"/>
                </a:solidFill>
                <a:latin typeface="Calibri" pitchFamily="34" charset="0"/>
                <a:cs typeface="Arial" pitchFamily="34" charset="0"/>
              </a:rPr>
              <a:t>investment</a:t>
            </a:r>
            <a:r>
              <a:rPr lang="en-GB" sz="2400" dirty="0">
                <a:solidFill>
                  <a:srgbClr val="FFFFFF"/>
                </a:solidFill>
                <a:latin typeface="Calibri" pitchFamily="34" charset="0"/>
                <a:cs typeface="Arial" pitchFamily="34" charset="0"/>
              </a:rPr>
              <a:t> in ICT RDI</a:t>
            </a:r>
          </a:p>
          <a:p>
            <a:pPr indent="4763" defTabSz="449263" eaLnBrk="0" hangingPunct="0">
              <a:spcBef>
                <a:spcPts val="600"/>
              </a:spcBef>
              <a:buClr>
                <a:srgbClr val="FFFFFF"/>
              </a:buClr>
              <a:buSzPct val="8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GB" sz="2400" dirty="0">
              <a:solidFill>
                <a:srgbClr val="FFFFFF"/>
              </a:solidFill>
              <a:latin typeface="Calibri" pitchFamily="34" charset="0"/>
              <a:cs typeface="Arial" pitchFamily="34" charset="0"/>
            </a:endParaRPr>
          </a:p>
          <a:p>
            <a:pPr marL="266700" indent="-266700" defTabSz="449263" eaLnBrk="0" hangingPunct="0">
              <a:spcAft>
                <a:spcPts val="900"/>
              </a:spcAft>
              <a:buClr>
                <a:srgbClr val="FFFFFF"/>
              </a:buClr>
              <a:buSzPct val="100000"/>
              <a:buFont typeface="+mj-lt"/>
              <a:buAutoNum type="arabicPeriod" startAt="2"/>
              <a:tabLst>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dirty="0">
                <a:solidFill>
                  <a:srgbClr val="FFFFFF"/>
                </a:solidFill>
                <a:latin typeface="Calibri" pitchFamily="34" charset="0"/>
                <a:cs typeface="Arial" pitchFamily="34" charset="0"/>
              </a:rPr>
              <a:t>Provide a </a:t>
            </a:r>
            <a:r>
              <a:rPr lang="en-GB" sz="2400" b="1" dirty="0">
                <a:solidFill>
                  <a:srgbClr val="F77E3B"/>
                </a:solidFill>
                <a:latin typeface="Calibri" pitchFamily="34" charset="0"/>
                <a:cs typeface="Arial" pitchFamily="34" charset="0"/>
              </a:rPr>
              <a:t>framework</a:t>
            </a:r>
            <a:r>
              <a:rPr lang="en-GB" sz="2400" dirty="0">
                <a:solidFill>
                  <a:srgbClr val="FFFFFF"/>
                </a:solidFill>
                <a:latin typeface="Calibri" pitchFamily="34" charset="0"/>
                <a:cs typeface="Arial" pitchFamily="34" charset="0"/>
              </a:rPr>
              <a:t> to plan and coordinate technology development, </a:t>
            </a:r>
            <a:br>
              <a:rPr lang="en-GB" sz="2400" dirty="0">
                <a:solidFill>
                  <a:srgbClr val="FFFFFF"/>
                </a:solidFill>
                <a:latin typeface="Calibri" pitchFamily="34" charset="0"/>
                <a:cs typeface="Arial" pitchFamily="34" charset="0"/>
              </a:rPr>
            </a:br>
            <a:r>
              <a:rPr lang="en-GB" sz="2400" dirty="0">
                <a:solidFill>
                  <a:srgbClr val="FFFFFF"/>
                </a:solidFill>
                <a:latin typeface="Calibri" pitchFamily="34" charset="0"/>
                <a:cs typeface="Arial" pitchFamily="34" charset="0"/>
              </a:rPr>
              <a:t>in order </a:t>
            </a:r>
            <a:r>
              <a:rPr lang="en-GB" sz="2400" dirty="0">
                <a:solidFill>
                  <a:srgbClr val="F77E3B"/>
                </a:solidFill>
                <a:latin typeface="Calibri" pitchFamily="34" charset="0"/>
                <a:cs typeface="Arial" pitchFamily="34" charset="0"/>
              </a:rPr>
              <a:t>to enable efficient and sophisticated investment </a:t>
            </a:r>
            <a:br>
              <a:rPr lang="en-GB" sz="2400" dirty="0">
                <a:solidFill>
                  <a:srgbClr val="F77E3B"/>
                </a:solidFill>
                <a:latin typeface="Calibri" pitchFamily="34" charset="0"/>
                <a:cs typeface="Arial" pitchFamily="34" charset="0"/>
              </a:rPr>
            </a:br>
            <a:r>
              <a:rPr lang="en-GB" sz="2400" dirty="0">
                <a:solidFill>
                  <a:srgbClr val="F77E3B"/>
                </a:solidFill>
                <a:latin typeface="Calibri" pitchFamily="34" charset="0"/>
                <a:cs typeface="Arial" pitchFamily="34" charset="0"/>
              </a:rPr>
              <a:t>decision-making</a:t>
            </a:r>
          </a:p>
        </p:txBody>
      </p:sp>
      <p:sp>
        <p:nvSpPr>
          <p:cNvPr id="29699" name="Title 4"/>
          <p:cNvSpPr>
            <a:spLocks noGrp="1"/>
          </p:cNvSpPr>
          <p:nvPr>
            <p:ph type="title"/>
          </p:nvPr>
        </p:nvSpPr>
        <p:spPr>
          <a:xfrm>
            <a:off x="544513" y="158750"/>
            <a:ext cx="6642100" cy="360363"/>
          </a:xfrm>
        </p:spPr>
        <p:txBody>
          <a:bodyPr lIns="0"/>
          <a:lstStyle/>
          <a:p>
            <a:pPr algn="ctr"/>
            <a:r>
              <a:rPr sz="2800" smtClean="0">
                <a:solidFill>
                  <a:srgbClr val="0070C0"/>
                </a:solidFill>
                <a:latin typeface="Arial" pitchFamily="34" charset="0"/>
                <a:cs typeface="Arial" pitchFamily="34" charset="0"/>
              </a:rPr>
              <a:t>ICT RDI Roadmap Development</a:t>
            </a:r>
          </a:p>
        </p:txBody>
      </p:sp>
      <p:sp>
        <p:nvSpPr>
          <p:cNvPr id="9" name="Content Placeholder 6"/>
          <p:cNvSpPr txBox="1">
            <a:spLocks/>
          </p:cNvSpPr>
          <p:nvPr/>
        </p:nvSpPr>
        <p:spPr bwMode="auto">
          <a:xfrm>
            <a:off x="544513" y="1268413"/>
            <a:ext cx="6283325" cy="5129212"/>
          </a:xfrm>
          <a:prstGeom prst="rect">
            <a:avLst/>
          </a:prstGeom>
          <a:noFill/>
          <a:ln w="12700">
            <a:noFill/>
            <a:miter lim="800000"/>
            <a:headEnd/>
            <a:tailEnd/>
          </a:ln>
        </p:spPr>
        <p:txBody>
          <a:bodyPr lIns="0" tIns="44450" rIns="0" bIns="44450"/>
          <a:lstStyle>
            <a:lvl1pPr marL="342900" indent="-342900" algn="l" rtl="0" eaLnBrk="1" fontAlgn="base" hangingPunct="1">
              <a:spcBef>
                <a:spcPct val="0"/>
              </a:spcBef>
              <a:spcAft>
                <a:spcPct val="30000"/>
              </a:spcAft>
              <a:buClr>
                <a:srgbClr val="003E7E"/>
              </a:buClr>
              <a:buFont typeface="Wingdings 3" pitchFamily="18" charset="2"/>
              <a:buChar char=""/>
              <a:defRPr sz="2000">
                <a:solidFill>
                  <a:schemeClr val="tx1"/>
                </a:solidFill>
                <a:latin typeface="Calibri" pitchFamily="34" charset="0"/>
                <a:ea typeface="+mn-ea"/>
                <a:cs typeface="+mn-cs"/>
              </a:defRPr>
            </a:lvl1pPr>
            <a:lvl2pPr marL="742950" indent="-285750" algn="l" rtl="0" eaLnBrk="1" fontAlgn="base" hangingPunct="1">
              <a:spcBef>
                <a:spcPct val="0"/>
              </a:spcBef>
              <a:spcAft>
                <a:spcPct val="30000"/>
              </a:spcAft>
              <a:buChar char="–"/>
              <a:defRPr>
                <a:solidFill>
                  <a:schemeClr val="tx1"/>
                </a:solidFill>
                <a:latin typeface="Calibri" pitchFamily="34" charset="0"/>
              </a:defRPr>
            </a:lvl2pPr>
            <a:lvl3pPr marL="1143000" indent="-228600" algn="l" rtl="0" eaLnBrk="1" fontAlgn="base" hangingPunct="1">
              <a:spcBef>
                <a:spcPct val="0"/>
              </a:spcBef>
              <a:spcAft>
                <a:spcPct val="30000"/>
              </a:spcAft>
              <a:buChar char="•"/>
              <a:defRPr sz="1600">
                <a:solidFill>
                  <a:schemeClr val="tx1"/>
                </a:solidFill>
                <a:latin typeface="Calibri" pitchFamily="34" charset="0"/>
              </a:defRPr>
            </a:lvl3pPr>
            <a:lvl4pPr marL="1600200" indent="-228600" algn="l" rtl="0" eaLnBrk="1" fontAlgn="base" hangingPunct="1">
              <a:spcBef>
                <a:spcPct val="0"/>
              </a:spcBef>
              <a:spcAft>
                <a:spcPct val="30000"/>
              </a:spcAft>
              <a:buChar char="–"/>
              <a:defRPr sz="1400">
                <a:solidFill>
                  <a:schemeClr val="tx1"/>
                </a:solidFill>
                <a:latin typeface="Calibri" pitchFamily="34" charset="0"/>
              </a:defRPr>
            </a:lvl4pPr>
            <a:lvl5pPr marL="2057400" indent="-228600" algn="l" rtl="0" eaLnBrk="1" fontAlgn="base" hangingPunct="1">
              <a:spcBef>
                <a:spcPct val="0"/>
              </a:spcBef>
              <a:spcAft>
                <a:spcPct val="30000"/>
              </a:spcAft>
              <a:buChar char="»"/>
              <a:defRPr sz="1200">
                <a:solidFill>
                  <a:schemeClr val="tx1"/>
                </a:solidFill>
                <a:latin typeface="Calibri" pitchFamily="34" charset="0"/>
              </a:defRPr>
            </a:lvl5pPr>
            <a:lvl6pPr marL="2514600" indent="-228600" algn="l" rtl="0" eaLnBrk="1" fontAlgn="base" hangingPunct="1">
              <a:spcBef>
                <a:spcPct val="0"/>
              </a:spcBef>
              <a:spcAft>
                <a:spcPct val="30000"/>
              </a:spcAft>
              <a:buChar char="»"/>
              <a:defRPr sz="1400">
                <a:solidFill>
                  <a:schemeClr val="tx1"/>
                </a:solidFill>
                <a:latin typeface="+mn-lt"/>
              </a:defRPr>
            </a:lvl6pPr>
            <a:lvl7pPr marL="2971800" indent="-228600" algn="l" rtl="0" eaLnBrk="1" fontAlgn="base" hangingPunct="1">
              <a:spcBef>
                <a:spcPct val="0"/>
              </a:spcBef>
              <a:spcAft>
                <a:spcPct val="30000"/>
              </a:spcAft>
              <a:buChar char="»"/>
              <a:defRPr sz="1400">
                <a:solidFill>
                  <a:schemeClr val="tx1"/>
                </a:solidFill>
                <a:latin typeface="+mn-lt"/>
              </a:defRPr>
            </a:lvl7pPr>
            <a:lvl8pPr marL="3429000" indent="-228600" algn="l" rtl="0" eaLnBrk="1" fontAlgn="base" hangingPunct="1">
              <a:spcBef>
                <a:spcPct val="0"/>
              </a:spcBef>
              <a:spcAft>
                <a:spcPct val="30000"/>
              </a:spcAft>
              <a:buChar char="»"/>
              <a:defRPr sz="1400">
                <a:solidFill>
                  <a:schemeClr val="tx1"/>
                </a:solidFill>
                <a:latin typeface="+mn-lt"/>
              </a:defRPr>
            </a:lvl8pPr>
            <a:lvl9pPr marL="3886200" indent="-228600" algn="l" rtl="0" eaLnBrk="1" fontAlgn="base" hangingPunct="1">
              <a:spcBef>
                <a:spcPct val="0"/>
              </a:spcBef>
              <a:spcAft>
                <a:spcPct val="30000"/>
              </a:spcAft>
              <a:buChar char="»"/>
              <a:defRPr sz="1400">
                <a:solidFill>
                  <a:schemeClr val="tx1"/>
                </a:solidFill>
                <a:latin typeface="+mn-lt"/>
              </a:defRPr>
            </a:lvl9pPr>
          </a:lstStyle>
          <a:p>
            <a:pPr marL="0" indent="0">
              <a:buFont typeface="Wingdings 3" pitchFamily="18" charset="2"/>
              <a:buNone/>
              <a:defRPr/>
            </a:pPr>
            <a:r>
              <a:rPr lang="en-GB" sz="2400" dirty="0">
                <a:solidFill>
                  <a:srgbClr val="000000"/>
                </a:solidFill>
                <a:cs typeface="Calibri" pitchFamily="34" charset="0"/>
              </a:rPr>
              <a:t>DST initiated the development of a 10-year ICT Research, Development and Innovation (RDI) Vision and Implementation Roadmap, intended to:</a:t>
            </a:r>
          </a:p>
          <a:p>
            <a:pPr>
              <a:spcAft>
                <a:spcPts val="1200"/>
              </a:spcAft>
              <a:defRPr/>
            </a:pPr>
            <a:r>
              <a:rPr lang="en-GB" dirty="0">
                <a:solidFill>
                  <a:srgbClr val="000000"/>
                </a:solidFill>
                <a:cs typeface="Calibri" pitchFamily="34" charset="0"/>
              </a:rPr>
              <a:t>Take the national ICT RDI Strategy to the next level, in a way that strengthens the </a:t>
            </a:r>
            <a:r>
              <a:rPr lang="en-GB" b="1" i="1" kern="0" dirty="0">
                <a:solidFill>
                  <a:srgbClr val="C00000"/>
                </a:solidFill>
                <a:cs typeface="Calibri" pitchFamily="34" charset="0"/>
              </a:rPr>
              <a:t>local ICT ecosystem</a:t>
            </a:r>
          </a:p>
          <a:p>
            <a:pPr>
              <a:spcAft>
                <a:spcPts val="1200"/>
              </a:spcAft>
              <a:defRPr/>
            </a:pPr>
            <a:r>
              <a:rPr lang="en-GB" dirty="0">
                <a:solidFill>
                  <a:srgbClr val="000000"/>
                </a:solidFill>
                <a:cs typeface="Calibri" pitchFamily="34" charset="0"/>
              </a:rPr>
              <a:t>Enable DST to develop and implement a set of </a:t>
            </a:r>
            <a:r>
              <a:rPr lang="en-GB" b="1" i="1" kern="0" dirty="0">
                <a:solidFill>
                  <a:srgbClr val="C00000"/>
                </a:solidFill>
                <a:cs typeface="Calibri" pitchFamily="34" charset="0"/>
              </a:rPr>
              <a:t>specific interventions</a:t>
            </a:r>
            <a:r>
              <a:rPr lang="en-GB" dirty="0">
                <a:solidFill>
                  <a:srgbClr val="000000"/>
                </a:solidFill>
                <a:cs typeface="Calibri" pitchFamily="34" charset="0"/>
              </a:rPr>
              <a:t> required to guide and direct ICT RDI activity in South Africa</a:t>
            </a:r>
          </a:p>
          <a:p>
            <a:pPr>
              <a:spcAft>
                <a:spcPts val="1200"/>
              </a:spcAft>
              <a:defRPr/>
            </a:pPr>
            <a:r>
              <a:rPr lang="en-GB" b="1" i="1" kern="0" dirty="0">
                <a:solidFill>
                  <a:srgbClr val="C00000"/>
                </a:solidFill>
                <a:cs typeface="Calibri" pitchFamily="34" charset="0"/>
              </a:rPr>
              <a:t>Position South Africa more competitively </a:t>
            </a:r>
            <a:r>
              <a:rPr lang="en-GB" dirty="0">
                <a:solidFill>
                  <a:srgbClr val="000000"/>
                </a:solidFill>
                <a:cs typeface="Calibri" pitchFamily="34" charset="0"/>
              </a:rPr>
              <a:t>in the global market, taking cognisance of and addressing the challenges facing a developing economy </a:t>
            </a:r>
          </a:p>
          <a:p>
            <a:pPr marL="0" indent="0">
              <a:buFont typeface="Wingdings 3" pitchFamily="18" charset="2"/>
              <a:buNone/>
              <a:defRPr/>
            </a:pPr>
            <a:r>
              <a:rPr lang="en-GB" sz="2400" dirty="0">
                <a:solidFill>
                  <a:srgbClr val="000000"/>
                </a:solidFill>
                <a:cs typeface="Calibri" pitchFamily="34" charset="0"/>
              </a:rPr>
              <a:t>DST and CSIR Meraka Institute partnered to develop this Roadmap for South Africa</a:t>
            </a:r>
          </a:p>
        </p:txBody>
      </p:sp>
      <p:sp>
        <p:nvSpPr>
          <p:cNvPr id="10" name="Rectangle 9"/>
          <p:cNvSpPr/>
          <p:nvPr/>
        </p:nvSpPr>
        <p:spPr>
          <a:xfrm>
            <a:off x="544513" y="896938"/>
            <a:ext cx="1358900" cy="400050"/>
          </a:xfrm>
          <a:prstGeom prst="rect">
            <a:avLst/>
          </a:prstGeom>
        </p:spPr>
        <p:txBody>
          <a:bodyPr wrap="none" lIns="0">
            <a:spAutoFit/>
          </a:bodyPr>
          <a:lstStyle/>
          <a:p>
            <a:pPr eaLnBrk="0" hangingPunct="0">
              <a:defRPr/>
            </a:pPr>
            <a:r>
              <a:rPr lang="en-ZA" b="1" kern="0" dirty="0">
                <a:solidFill>
                  <a:srgbClr val="003E7E"/>
                </a:solidFill>
                <a:latin typeface="Calibri" pitchFamily="34" charset="0"/>
                <a:cs typeface="Calibri" pitchFamily="34" charset="0"/>
              </a:rPr>
              <a:t>Background</a:t>
            </a:r>
            <a:endParaRPr lang="en-GB" dirty="0">
              <a:solidFill>
                <a:srgbClr val="000000"/>
              </a:solidFill>
              <a:latin typeface="Calibri" pitchFamily="34" charset="0"/>
              <a:cs typeface="Calibri" pitchFamily="34"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44513" y="4406900"/>
            <a:ext cx="8818562" cy="1362075"/>
          </a:xfrm>
        </p:spPr>
        <p:txBody>
          <a:bodyPr/>
          <a:lstStyle/>
          <a:p>
            <a:pPr eaLnBrk="1" hangingPunct="1">
              <a:defRPr/>
            </a:pPr>
            <a:r>
              <a:rPr sz="3200" b="1" cap="small" dirty="0" smtClean="0">
                <a:solidFill>
                  <a:srgbClr val="004D96"/>
                </a:solidFill>
                <a:latin typeface="Arial" pitchFamily="34" charset="0"/>
                <a:cs typeface="Arial" pitchFamily="34" charset="0"/>
              </a:rPr>
              <a:t>Vision</a:t>
            </a:r>
            <a:endParaRPr sz="3200" b="1" cap="small" dirty="0">
              <a:solidFill>
                <a:srgbClr val="004D96"/>
              </a:solidFill>
              <a:latin typeface="Arial" pitchFamily="34" charset="0"/>
              <a:cs typeface="Arial" pitchFamily="34" charset="0"/>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82880" y="0"/>
            <a:ext cx="6729095" cy="1143000"/>
          </a:xfrm>
        </p:spPr>
        <p:txBody>
          <a:bodyPr lIns="0" tIns="0" rIns="0" bIns="0"/>
          <a:lstStyle/>
          <a:p>
            <a:pPr algn="ctr"/>
            <a:r>
              <a:rPr sz="2800" smtClean="0">
                <a:solidFill>
                  <a:srgbClr val="0070C0"/>
                </a:solidFill>
                <a:latin typeface="Arial" pitchFamily="34" charset="0"/>
                <a:cs typeface="Arial" pitchFamily="34" charset="0"/>
              </a:rPr>
              <a:t>Vision: Create Digital Advantage for South Africa</a:t>
            </a:r>
            <a:br>
              <a:rPr sz="2800" smtClean="0">
                <a:solidFill>
                  <a:srgbClr val="0070C0"/>
                </a:solidFill>
                <a:latin typeface="Arial" pitchFamily="34" charset="0"/>
                <a:cs typeface="Arial" pitchFamily="34" charset="0"/>
              </a:rPr>
            </a:br>
            <a:r>
              <a:rPr sz="2800" smtClean="0">
                <a:solidFill>
                  <a:srgbClr val="0070C0"/>
                </a:solidFill>
                <a:latin typeface="Arial" pitchFamily="34" charset="0"/>
                <a:cs typeface="Arial" pitchFamily="34" charset="0"/>
              </a:rPr>
              <a:t>– </a:t>
            </a:r>
            <a:r>
              <a:rPr sz="2800" smtClean="0">
                <a:solidFill>
                  <a:srgbClr val="E41D11"/>
                </a:solidFill>
                <a:latin typeface="Arial" pitchFamily="34" charset="0"/>
                <a:cs typeface="Arial" pitchFamily="34" charset="0"/>
              </a:rPr>
              <a:t>from individual to society</a:t>
            </a:r>
          </a:p>
        </p:txBody>
      </p:sp>
      <p:sp>
        <p:nvSpPr>
          <p:cNvPr id="31747" name="Rectangle 9"/>
          <p:cNvSpPr>
            <a:spLocks noChangeArrowheads="1"/>
          </p:cNvSpPr>
          <p:nvPr/>
        </p:nvSpPr>
        <p:spPr bwMode="auto">
          <a:xfrm>
            <a:off x="7070725" y="879475"/>
            <a:ext cx="2708275" cy="5016500"/>
          </a:xfrm>
          <a:prstGeom prst="rect">
            <a:avLst/>
          </a:prstGeom>
          <a:noFill/>
          <a:ln w="9525">
            <a:noFill/>
            <a:miter lim="800000"/>
            <a:headEnd/>
            <a:tailEnd/>
          </a:ln>
        </p:spPr>
        <p:txBody>
          <a:bodyPr>
            <a:spAutoFit/>
          </a:bodyPr>
          <a:lstStyle/>
          <a:p>
            <a:pPr marL="263525" indent="-263525" eaLnBrk="0" hangingPunct="0">
              <a:spcBef>
                <a:spcPts val="1200"/>
              </a:spcBef>
              <a:buClr>
                <a:srgbClr val="00B0F0"/>
              </a:buClr>
              <a:buFont typeface="Wingdings 3" pitchFamily="18" charset="2"/>
              <a:buChar char=""/>
            </a:pPr>
            <a:r>
              <a:rPr lang="en-GB">
                <a:solidFill>
                  <a:srgbClr val="FFFFFF"/>
                </a:solidFill>
                <a:latin typeface="Arial" charset="0"/>
              </a:rPr>
              <a:t>Principal focus: satisfaction of National Needs (deliver Impact against 12 Outcomes)</a:t>
            </a:r>
          </a:p>
          <a:p>
            <a:pPr marL="263525" indent="-263525" eaLnBrk="0" hangingPunct="0">
              <a:spcBef>
                <a:spcPts val="1200"/>
              </a:spcBef>
              <a:buClr>
                <a:srgbClr val="00B0F0"/>
              </a:buClr>
              <a:buFont typeface="Wingdings 3" pitchFamily="18" charset="2"/>
              <a:buChar char=""/>
            </a:pPr>
            <a:r>
              <a:rPr lang="en-GB">
                <a:solidFill>
                  <a:srgbClr val="FFFFFF"/>
                </a:solidFill>
                <a:latin typeface="Arial" charset="0"/>
              </a:rPr>
              <a:t>Focused export activity as </a:t>
            </a:r>
            <a:br>
              <a:rPr lang="en-GB">
                <a:solidFill>
                  <a:srgbClr val="FFFFFF"/>
                </a:solidFill>
                <a:latin typeface="Arial" charset="0"/>
              </a:rPr>
            </a:br>
            <a:r>
              <a:rPr lang="en-GB">
                <a:solidFill>
                  <a:srgbClr val="FFFFFF"/>
                </a:solidFill>
                <a:latin typeface="Arial" charset="0"/>
              </a:rPr>
              <a:t>technologies arrive on-market </a:t>
            </a:r>
            <a:br>
              <a:rPr lang="en-GB">
                <a:solidFill>
                  <a:srgbClr val="FFFFFF"/>
                </a:solidFill>
                <a:latin typeface="Arial" charset="0"/>
              </a:rPr>
            </a:br>
            <a:r>
              <a:rPr lang="en-GB">
                <a:solidFill>
                  <a:srgbClr val="FFFFFF"/>
                </a:solidFill>
                <a:latin typeface="Arial" charset="0"/>
              </a:rPr>
              <a:t>(ie AFIS)</a:t>
            </a:r>
          </a:p>
          <a:p>
            <a:pPr marL="263525" indent="-263525" eaLnBrk="0" hangingPunct="0">
              <a:spcBef>
                <a:spcPts val="1200"/>
              </a:spcBef>
              <a:buClr>
                <a:srgbClr val="00B0F0"/>
              </a:buClr>
              <a:buFont typeface="Wingdings 3" pitchFamily="18" charset="2"/>
              <a:buChar char=""/>
            </a:pPr>
            <a:r>
              <a:rPr lang="en-GB">
                <a:solidFill>
                  <a:srgbClr val="FFFFFF"/>
                </a:solidFill>
                <a:latin typeface="Arial" charset="0"/>
              </a:rPr>
              <a:t>Test technologies with local customers before broader export</a:t>
            </a:r>
            <a:endParaRPr lang="en-GB" sz="1800">
              <a:solidFill>
                <a:srgbClr val="FFFFFF"/>
              </a:solidFill>
              <a:latin typeface="Arial" charset="0"/>
            </a:endParaRPr>
          </a:p>
        </p:txBody>
      </p:sp>
      <p:sp>
        <p:nvSpPr>
          <p:cNvPr id="12" name="Content Placeholder 4"/>
          <p:cNvSpPr txBox="1">
            <a:spLocks/>
          </p:cNvSpPr>
          <p:nvPr/>
        </p:nvSpPr>
        <p:spPr bwMode="auto">
          <a:xfrm>
            <a:off x="182880" y="1143000"/>
            <a:ext cx="6451600" cy="5043488"/>
          </a:xfrm>
          <a:prstGeom prst="rect">
            <a:avLst/>
          </a:prstGeom>
          <a:noFill/>
          <a:ln w="12700">
            <a:noFill/>
            <a:miter lim="800000"/>
            <a:headEnd/>
            <a:tailEnd/>
          </a:ln>
        </p:spPr>
        <p:txBody>
          <a:bodyPr lIns="0" tIns="44450" rIns="90488" bIns="44450"/>
          <a:lstStyle>
            <a:lvl1pPr marL="342900" indent="-342900" algn="l" rtl="0" eaLnBrk="1" fontAlgn="base" hangingPunct="1">
              <a:spcBef>
                <a:spcPct val="0"/>
              </a:spcBef>
              <a:spcAft>
                <a:spcPct val="30000"/>
              </a:spcAft>
              <a:buClr>
                <a:srgbClr val="003E7E"/>
              </a:buClr>
              <a:buFont typeface="Wingdings 3" pitchFamily="18" charset="2"/>
              <a:buChar char=""/>
              <a:defRPr sz="2000">
                <a:solidFill>
                  <a:schemeClr val="tx1"/>
                </a:solidFill>
                <a:latin typeface="Calibri" pitchFamily="34" charset="0"/>
                <a:ea typeface="+mn-ea"/>
                <a:cs typeface="+mn-cs"/>
              </a:defRPr>
            </a:lvl1pPr>
            <a:lvl2pPr marL="742950" indent="-285750" algn="l" rtl="0" eaLnBrk="1" fontAlgn="base" hangingPunct="1">
              <a:spcBef>
                <a:spcPct val="0"/>
              </a:spcBef>
              <a:spcAft>
                <a:spcPct val="30000"/>
              </a:spcAft>
              <a:buChar char="–"/>
              <a:defRPr>
                <a:solidFill>
                  <a:schemeClr val="tx1"/>
                </a:solidFill>
                <a:latin typeface="Calibri" pitchFamily="34" charset="0"/>
              </a:defRPr>
            </a:lvl2pPr>
            <a:lvl3pPr marL="1143000" indent="-228600" algn="l" rtl="0" eaLnBrk="1" fontAlgn="base" hangingPunct="1">
              <a:spcBef>
                <a:spcPct val="0"/>
              </a:spcBef>
              <a:spcAft>
                <a:spcPct val="30000"/>
              </a:spcAft>
              <a:buChar char="•"/>
              <a:defRPr sz="1600">
                <a:solidFill>
                  <a:schemeClr val="tx1"/>
                </a:solidFill>
                <a:latin typeface="Calibri" pitchFamily="34" charset="0"/>
              </a:defRPr>
            </a:lvl3pPr>
            <a:lvl4pPr marL="1600200" indent="-228600" algn="l" rtl="0" eaLnBrk="1" fontAlgn="base" hangingPunct="1">
              <a:spcBef>
                <a:spcPct val="0"/>
              </a:spcBef>
              <a:spcAft>
                <a:spcPct val="30000"/>
              </a:spcAft>
              <a:buChar char="–"/>
              <a:defRPr sz="1400">
                <a:solidFill>
                  <a:schemeClr val="tx1"/>
                </a:solidFill>
                <a:latin typeface="Calibri" pitchFamily="34" charset="0"/>
              </a:defRPr>
            </a:lvl4pPr>
            <a:lvl5pPr marL="2057400" indent="-228600" algn="l" rtl="0" eaLnBrk="1" fontAlgn="base" hangingPunct="1">
              <a:spcBef>
                <a:spcPct val="0"/>
              </a:spcBef>
              <a:spcAft>
                <a:spcPct val="30000"/>
              </a:spcAft>
              <a:buChar char="»"/>
              <a:defRPr sz="1200">
                <a:solidFill>
                  <a:schemeClr val="tx1"/>
                </a:solidFill>
                <a:latin typeface="Calibri" pitchFamily="34" charset="0"/>
              </a:defRPr>
            </a:lvl5pPr>
            <a:lvl6pPr marL="2514600" indent="-228600" algn="l" rtl="0" eaLnBrk="1" fontAlgn="base" hangingPunct="1">
              <a:spcBef>
                <a:spcPct val="0"/>
              </a:spcBef>
              <a:spcAft>
                <a:spcPct val="30000"/>
              </a:spcAft>
              <a:buChar char="»"/>
              <a:defRPr sz="1400">
                <a:solidFill>
                  <a:schemeClr val="tx1"/>
                </a:solidFill>
                <a:latin typeface="+mn-lt"/>
              </a:defRPr>
            </a:lvl6pPr>
            <a:lvl7pPr marL="2971800" indent="-228600" algn="l" rtl="0" eaLnBrk="1" fontAlgn="base" hangingPunct="1">
              <a:spcBef>
                <a:spcPct val="0"/>
              </a:spcBef>
              <a:spcAft>
                <a:spcPct val="30000"/>
              </a:spcAft>
              <a:buChar char="»"/>
              <a:defRPr sz="1400">
                <a:solidFill>
                  <a:schemeClr val="tx1"/>
                </a:solidFill>
                <a:latin typeface="+mn-lt"/>
              </a:defRPr>
            </a:lvl7pPr>
            <a:lvl8pPr marL="3429000" indent="-228600" algn="l" rtl="0" eaLnBrk="1" fontAlgn="base" hangingPunct="1">
              <a:spcBef>
                <a:spcPct val="0"/>
              </a:spcBef>
              <a:spcAft>
                <a:spcPct val="30000"/>
              </a:spcAft>
              <a:buChar char="»"/>
              <a:defRPr sz="1400">
                <a:solidFill>
                  <a:schemeClr val="tx1"/>
                </a:solidFill>
                <a:latin typeface="+mn-lt"/>
              </a:defRPr>
            </a:lvl8pPr>
            <a:lvl9pPr marL="3886200" indent="-228600" algn="l" rtl="0" eaLnBrk="1" fontAlgn="base" hangingPunct="1">
              <a:spcBef>
                <a:spcPct val="0"/>
              </a:spcBef>
              <a:spcAft>
                <a:spcPct val="30000"/>
              </a:spcAft>
              <a:buChar char="»"/>
              <a:defRPr sz="1400">
                <a:solidFill>
                  <a:schemeClr val="tx1"/>
                </a:solidFill>
                <a:latin typeface="+mn-lt"/>
              </a:defRPr>
            </a:lvl9pPr>
          </a:lstStyle>
          <a:p>
            <a:pPr marL="0" indent="0">
              <a:buFont typeface="Wingdings 3" pitchFamily="18" charset="2"/>
              <a:buNone/>
              <a:defRPr/>
            </a:pPr>
            <a:endParaRPr lang="en-GB" sz="2400" dirty="0" smtClean="0">
              <a:solidFill>
                <a:srgbClr val="000000"/>
              </a:solidFill>
              <a:cs typeface="Calibri" pitchFamily="34" charset="0"/>
            </a:endParaRPr>
          </a:p>
          <a:p>
            <a:pPr marL="0" indent="0">
              <a:buFont typeface="Wingdings 3" pitchFamily="18" charset="2"/>
              <a:buNone/>
              <a:defRPr/>
            </a:pPr>
            <a:r>
              <a:rPr lang="en-GB" sz="2400" dirty="0" smtClean="0">
                <a:solidFill>
                  <a:srgbClr val="000000"/>
                </a:solidFill>
                <a:cs typeface="Calibri" pitchFamily="34" charset="0"/>
              </a:rPr>
              <a:t>Our vision is for a South Africa that has overcome the Digital Divide; by leveraging advances in ICT to address socio-economic challenges it has created</a:t>
            </a:r>
            <a:r>
              <a:rPr lang="en-GB" sz="2400" b="1" dirty="0" smtClean="0">
                <a:solidFill>
                  <a:srgbClr val="003E7E"/>
                </a:solidFill>
                <a:cs typeface="Calibri" pitchFamily="34" charset="0"/>
              </a:rPr>
              <a:t> </a:t>
            </a:r>
            <a:r>
              <a:rPr lang="en-GB" sz="2800" b="1" i="1" kern="0" dirty="0" smtClean="0">
                <a:solidFill>
                  <a:srgbClr val="E41D11"/>
                </a:solidFill>
                <a:cs typeface="Calibri" pitchFamily="34" charset="0"/>
              </a:rPr>
              <a:t>Digital </a:t>
            </a:r>
            <a:r>
              <a:rPr lang="en-GB" sz="2800" b="1" i="1" kern="0" dirty="0">
                <a:solidFill>
                  <a:srgbClr val="E41D11"/>
                </a:solidFill>
                <a:cs typeface="Calibri" pitchFamily="34" charset="0"/>
              </a:rPr>
              <a:t>Advantage </a:t>
            </a:r>
          </a:p>
          <a:p>
            <a:pPr marL="0" indent="0">
              <a:buFont typeface="Wingdings 3" pitchFamily="18" charset="2"/>
              <a:buNone/>
              <a:defRPr/>
            </a:pPr>
            <a:endParaRPr lang="en-GB" sz="2400" dirty="0" smtClean="0">
              <a:solidFill>
                <a:srgbClr val="000000"/>
              </a:solidFill>
              <a:cs typeface="Calibri" pitchFamily="34" charset="0"/>
            </a:endParaRPr>
          </a:p>
          <a:p>
            <a:pPr marL="0" indent="0">
              <a:buFont typeface="Wingdings 3" pitchFamily="18" charset="2"/>
              <a:buNone/>
              <a:defRPr/>
            </a:pPr>
            <a:r>
              <a:rPr lang="en-GB" sz="2400" dirty="0" smtClean="0">
                <a:solidFill>
                  <a:srgbClr val="000000"/>
                </a:solidFill>
                <a:cs typeface="Calibri" pitchFamily="34" charset="0"/>
              </a:rPr>
              <a:t>This will be done through </a:t>
            </a:r>
            <a:r>
              <a:rPr lang="en-GB" sz="2400" b="1" dirty="0" smtClean="0">
                <a:solidFill>
                  <a:srgbClr val="003E7E"/>
                </a:solidFill>
                <a:cs typeface="Calibri" pitchFamily="34" charset="0"/>
              </a:rPr>
              <a:t>sound investment </a:t>
            </a:r>
            <a:r>
              <a:rPr lang="en-GB" sz="2400" dirty="0" smtClean="0">
                <a:solidFill>
                  <a:srgbClr val="000000"/>
                </a:solidFill>
                <a:cs typeface="Calibri" pitchFamily="34" charset="0"/>
              </a:rPr>
              <a:t>and </a:t>
            </a:r>
            <a:r>
              <a:rPr lang="en-GB" sz="2400" b="1" dirty="0" smtClean="0">
                <a:solidFill>
                  <a:srgbClr val="003E7E"/>
                </a:solidFill>
                <a:cs typeface="Calibri" pitchFamily="34" charset="0"/>
              </a:rPr>
              <a:t>effective coordination </a:t>
            </a:r>
            <a:r>
              <a:rPr lang="en-GB" sz="2400" dirty="0" smtClean="0">
                <a:solidFill>
                  <a:srgbClr val="000000"/>
                </a:solidFill>
                <a:cs typeface="Calibri" pitchFamily="34" charset="0"/>
              </a:rPr>
              <a:t>of ICT R&amp;D and innovation activities</a:t>
            </a:r>
            <a:endParaRPr lang="en-GB" sz="2400" dirty="0" smtClean="0">
              <a:solidFill>
                <a:srgbClr val="FFFFFF"/>
              </a:solidFill>
              <a:cs typeface="Calibri" pitchFamily="34"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44513" y="4406900"/>
            <a:ext cx="8818562" cy="1362075"/>
          </a:xfrm>
        </p:spPr>
        <p:txBody>
          <a:bodyPr/>
          <a:lstStyle/>
          <a:p>
            <a:pPr eaLnBrk="1" hangingPunct="1">
              <a:defRPr/>
            </a:pPr>
            <a:r>
              <a:rPr sz="3200" b="1" cap="small" dirty="0" smtClean="0">
                <a:latin typeface="Arial" pitchFamily="34" charset="0"/>
                <a:cs typeface="Arial" pitchFamily="34" charset="0"/>
              </a:rPr>
              <a:t>South Africa’s Ambition: Built from the Bottom up</a:t>
            </a:r>
            <a:endParaRPr sz="3200" b="1" cap="small" dirty="0">
              <a:latin typeface="Arial" pitchFamily="34" charset="0"/>
              <a:cs typeface="Arial" pitchFamily="34" charset="0"/>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5"/>
          <p:cNvSpPr>
            <a:spLocks noGrp="1"/>
          </p:cNvSpPr>
          <p:nvPr>
            <p:ph type="title"/>
          </p:nvPr>
        </p:nvSpPr>
        <p:spPr>
          <a:xfrm>
            <a:off x="228600" y="128587"/>
            <a:ext cx="9677400" cy="750887"/>
          </a:xfrm>
        </p:spPr>
        <p:txBody>
          <a:bodyPr/>
          <a:lstStyle/>
          <a:p>
            <a:pPr algn="ctr" eaLnBrk="1" hangingPunct="1"/>
            <a:r>
              <a:rPr sz="2800" smtClean="0">
                <a:solidFill>
                  <a:srgbClr val="0070C0"/>
                </a:solidFill>
                <a:latin typeface="Arial" pitchFamily="34" charset="0"/>
                <a:cs typeface="Arial" pitchFamily="34" charset="0"/>
              </a:rPr>
              <a:t>Developing the ICT RDI Roadmap – Ecosystem Triangulation Methodology</a:t>
            </a:r>
          </a:p>
        </p:txBody>
      </p:sp>
      <p:sp>
        <p:nvSpPr>
          <p:cNvPr id="35843" name="Text Box 2"/>
          <p:cNvSpPr txBox="1">
            <a:spLocks noChangeArrowheads="1"/>
          </p:cNvSpPr>
          <p:nvPr/>
        </p:nvSpPr>
        <p:spPr bwMode="auto">
          <a:xfrm>
            <a:off x="295275" y="750888"/>
            <a:ext cx="6704013" cy="785812"/>
          </a:xfrm>
          <a:prstGeom prst="rect">
            <a:avLst/>
          </a:prstGeom>
          <a:noFill/>
          <a:ln w="9525">
            <a:noFill/>
            <a:round/>
            <a:headEnd/>
            <a:tailEnd/>
          </a:ln>
        </p:spPr>
        <p:txBody>
          <a:bodyPr wrap="none" anchor="ctr"/>
          <a:lstStyle/>
          <a:p>
            <a:pPr defTabSz="449263" eaLnBrk="0" hangingPunct="0">
              <a:buClr>
                <a:srgbClr val="000000"/>
              </a:buClr>
              <a:buSzPct val="100000"/>
              <a:buFont typeface="Times New Roman" pitchFamily="18" charset="0"/>
              <a:buNone/>
            </a:pPr>
            <a:endParaRPr lang="en-US" sz="2400">
              <a:solidFill>
                <a:srgbClr val="FFFFFF"/>
              </a:solidFill>
              <a:latin typeface="Arial" charset="0"/>
            </a:endParaRPr>
          </a:p>
        </p:txBody>
      </p:sp>
      <p:sp>
        <p:nvSpPr>
          <p:cNvPr id="35844" name="Text Box 3"/>
          <p:cNvSpPr txBox="1">
            <a:spLocks noChangeArrowheads="1"/>
          </p:cNvSpPr>
          <p:nvPr/>
        </p:nvSpPr>
        <p:spPr bwMode="auto">
          <a:xfrm>
            <a:off x="252413" y="33337"/>
            <a:ext cx="8144827" cy="846137"/>
          </a:xfrm>
          <a:prstGeom prst="rect">
            <a:avLst/>
          </a:prstGeom>
          <a:noFill/>
          <a:ln w="9525">
            <a:noFill/>
            <a:round/>
            <a:headEnd/>
            <a:tailEnd/>
          </a:ln>
        </p:spPr>
        <p:txBody>
          <a:bodyPr lIns="90360" tIns="44280" rIns="90360" bIns="44280" anchor="ctr"/>
          <a:lstStyle/>
          <a:p>
            <a:pPr defTabSz="449263" eaLnBrk="0" hangingPunct="0">
              <a:lnSpc>
                <a:spcPct val="90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2400" b="1" dirty="0">
              <a:solidFill>
                <a:srgbClr val="00B0F0"/>
              </a:solidFill>
            </a:endParaRPr>
          </a:p>
        </p:txBody>
      </p:sp>
      <p:pic>
        <p:nvPicPr>
          <p:cNvPr id="35845" name="Picture 7"/>
          <p:cNvPicPr>
            <a:picLocks noChangeAspect="1" noChangeArrowheads="1"/>
          </p:cNvPicPr>
          <p:nvPr/>
        </p:nvPicPr>
        <p:blipFill>
          <a:blip r:embed="rId3"/>
          <a:srcRect t="2687"/>
          <a:stretch>
            <a:fillRect/>
          </a:stretch>
        </p:blipFill>
        <p:spPr bwMode="auto">
          <a:xfrm>
            <a:off x="1246188" y="879475"/>
            <a:ext cx="5265737" cy="5718175"/>
          </a:xfrm>
          <a:prstGeom prst="rect">
            <a:avLst/>
          </a:prstGeom>
          <a:noFill/>
          <a:ln w="9525">
            <a:noFill/>
            <a:miter lim="800000"/>
            <a:headEnd/>
            <a:tailEnd/>
          </a:ln>
        </p:spPr>
      </p:pic>
    </p:spTree>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6" name="Group 4"/>
          <p:cNvGrpSpPr>
            <a:grpSpLocks/>
          </p:cNvGrpSpPr>
          <p:nvPr/>
        </p:nvGrpSpPr>
        <p:grpSpPr bwMode="auto">
          <a:xfrm>
            <a:off x="384175" y="679450"/>
            <a:ext cx="8897938" cy="5611813"/>
            <a:chOff x="395536" y="260648"/>
            <a:chExt cx="8352720" cy="6521108"/>
          </a:xfrm>
        </p:grpSpPr>
        <p:pic>
          <p:nvPicPr>
            <p:cNvPr id="6" name="Picture 5"/>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228184" y="3284984"/>
              <a:ext cx="2376056" cy="1782042"/>
            </a:xfrm>
            <a:prstGeom prst="rect">
              <a:avLst/>
            </a:prstGeom>
          </p:spPr>
        </p:pic>
        <p:pic>
          <p:nvPicPr>
            <p:cNvPr id="7" name="Picture 6"/>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868144" y="4581128"/>
              <a:ext cx="2376056" cy="1782042"/>
            </a:xfrm>
            <a:prstGeom prst="rect">
              <a:avLst/>
            </a:prstGeom>
          </p:spPr>
        </p:pic>
        <p:pic>
          <p:nvPicPr>
            <p:cNvPr id="8" name="Picture 7"/>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195736" y="3645024"/>
              <a:ext cx="2376057" cy="1584038"/>
            </a:xfrm>
            <a:prstGeom prst="rect">
              <a:avLst/>
            </a:prstGeom>
          </p:spPr>
        </p:pic>
        <p:pic>
          <p:nvPicPr>
            <p:cNvPr id="9" name="Picture 8"/>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843808" y="4941168"/>
              <a:ext cx="1336532" cy="1782043"/>
            </a:xfrm>
            <a:prstGeom prst="rect">
              <a:avLst/>
            </a:prstGeom>
          </p:spPr>
        </p:pic>
        <p:pic>
          <p:nvPicPr>
            <p:cNvPr id="10" name="Picture 9"/>
            <p:cNvPicPr>
              <a:picLocks noChangeAspect="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788024" y="1700808"/>
              <a:ext cx="2376056" cy="1336532"/>
            </a:xfrm>
            <a:prstGeom prst="rect">
              <a:avLst/>
            </a:prstGeom>
          </p:spPr>
        </p:pic>
        <p:pic>
          <p:nvPicPr>
            <p:cNvPr id="11" name="Picture 10"/>
            <p:cNvPicPr>
              <a:picLocks noChangeAspect="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572000" y="4005064"/>
              <a:ext cx="2376056" cy="1336532"/>
            </a:xfrm>
            <a:prstGeom prst="rect">
              <a:avLst/>
            </a:prstGeom>
          </p:spPr>
        </p:pic>
        <p:pic>
          <p:nvPicPr>
            <p:cNvPr id="12" name="Picture 11"/>
            <p:cNvPicPr>
              <a:picLocks noChangeAspect="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43608" y="1916832"/>
              <a:ext cx="2376056" cy="1336532"/>
            </a:xfrm>
            <a:prstGeom prst="rect">
              <a:avLst/>
            </a:prstGeom>
          </p:spPr>
        </p:pic>
        <p:pic>
          <p:nvPicPr>
            <p:cNvPr id="13" name="Picture 12"/>
            <p:cNvPicPr>
              <a:picLocks noChangeAspect="1"/>
            </p:cNvPicPr>
            <p:nvPr/>
          </p:nvPicPr>
          <p:blipFill>
            <a:blip r:embed="rId10"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211960" y="5445224"/>
              <a:ext cx="2376056" cy="1336532"/>
            </a:xfrm>
            <a:prstGeom prst="rect">
              <a:avLst/>
            </a:prstGeom>
          </p:spPr>
        </p:pic>
        <p:pic>
          <p:nvPicPr>
            <p:cNvPr id="14" name="Picture 13"/>
            <p:cNvPicPr>
              <a:picLocks noChangeAspect="1"/>
            </p:cNvPicPr>
            <p:nvPr/>
          </p:nvPicPr>
          <p:blipFill>
            <a:blip r:embed="rId11"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331640" y="260648"/>
              <a:ext cx="2376056" cy="1782042"/>
            </a:xfrm>
            <a:prstGeom prst="rect">
              <a:avLst/>
            </a:prstGeom>
          </p:spPr>
        </p:pic>
        <p:pic>
          <p:nvPicPr>
            <p:cNvPr id="15" name="Picture 14"/>
            <p:cNvPicPr>
              <a:picLocks noChangeAspect="1"/>
            </p:cNvPicPr>
            <p:nvPr/>
          </p:nvPicPr>
          <p:blipFill>
            <a:blip r:embed="rId1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275856" y="404664"/>
              <a:ext cx="2376056" cy="1782042"/>
            </a:xfrm>
            <a:prstGeom prst="rect">
              <a:avLst/>
            </a:prstGeom>
          </p:spPr>
        </p:pic>
        <p:pic>
          <p:nvPicPr>
            <p:cNvPr id="16" name="Picture 15"/>
            <p:cNvPicPr>
              <a:picLocks noChangeAspect="1"/>
            </p:cNvPicPr>
            <p:nvPr/>
          </p:nvPicPr>
          <p:blipFill>
            <a:blip r:embed="rId1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72200" y="1916832"/>
              <a:ext cx="2376056" cy="1782042"/>
            </a:xfrm>
            <a:prstGeom prst="rect">
              <a:avLst/>
            </a:prstGeom>
          </p:spPr>
        </p:pic>
        <p:pic>
          <p:nvPicPr>
            <p:cNvPr id="17" name="Picture 16"/>
            <p:cNvPicPr>
              <a:picLocks noChangeAspect="1"/>
            </p:cNvPicPr>
            <p:nvPr/>
          </p:nvPicPr>
          <p:blipFill>
            <a:blip r:embed="rId1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95536" y="2852936"/>
              <a:ext cx="2376057" cy="1584038"/>
            </a:xfrm>
            <a:prstGeom prst="rect">
              <a:avLst/>
            </a:prstGeom>
          </p:spPr>
        </p:pic>
        <p:pic>
          <p:nvPicPr>
            <p:cNvPr id="18" name="Picture 17"/>
            <p:cNvPicPr>
              <a:picLocks noChangeAspect="1"/>
            </p:cNvPicPr>
            <p:nvPr/>
          </p:nvPicPr>
          <p:blipFill>
            <a:blip r:embed="rId1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508104" y="2636912"/>
              <a:ext cx="1188028" cy="1782042"/>
            </a:xfrm>
            <a:prstGeom prst="rect">
              <a:avLst/>
            </a:prstGeom>
          </p:spPr>
        </p:pic>
        <p:pic>
          <p:nvPicPr>
            <p:cNvPr id="19" name="Picture 18"/>
            <p:cNvPicPr>
              <a:picLocks noChangeAspect="1"/>
            </p:cNvPicPr>
            <p:nvPr/>
          </p:nvPicPr>
          <p:blipFill>
            <a:blip r:embed="rId1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211960" y="3933056"/>
              <a:ext cx="1188028" cy="1782042"/>
            </a:xfrm>
            <a:prstGeom prst="rect">
              <a:avLst/>
            </a:prstGeom>
          </p:spPr>
        </p:pic>
        <p:pic>
          <p:nvPicPr>
            <p:cNvPr id="20" name="Picture 19"/>
            <p:cNvPicPr>
              <a:picLocks noChangeAspect="1"/>
            </p:cNvPicPr>
            <p:nvPr/>
          </p:nvPicPr>
          <p:blipFill>
            <a:blip r:embed="rId1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131840" y="2204864"/>
              <a:ext cx="2376056" cy="1782042"/>
            </a:xfrm>
            <a:prstGeom prst="rect">
              <a:avLst/>
            </a:prstGeom>
          </p:spPr>
        </p:pic>
        <p:pic>
          <p:nvPicPr>
            <p:cNvPr id="21" name="Picture 20"/>
            <p:cNvPicPr>
              <a:picLocks noChangeAspect="1"/>
            </p:cNvPicPr>
            <p:nvPr/>
          </p:nvPicPr>
          <p:blipFill>
            <a:blip r:embed="rId18"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11768" y="4167238"/>
              <a:ext cx="2376056" cy="1782042"/>
            </a:xfrm>
            <a:prstGeom prst="rect">
              <a:avLst/>
            </a:prstGeom>
          </p:spPr>
        </p:pic>
        <p:pic>
          <p:nvPicPr>
            <p:cNvPr id="22" name="Picture 21"/>
            <p:cNvPicPr>
              <a:picLocks noChangeAspect="1"/>
            </p:cNvPicPr>
            <p:nvPr/>
          </p:nvPicPr>
          <p:blipFill>
            <a:blip r:embed="rId19"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508104" y="404664"/>
              <a:ext cx="2376056" cy="1782042"/>
            </a:xfrm>
            <a:prstGeom prst="rect">
              <a:avLst/>
            </a:prstGeom>
          </p:spPr>
        </p:pic>
      </p:grpSp>
      <p:sp>
        <p:nvSpPr>
          <p:cNvPr id="36867" name="Title 4"/>
          <p:cNvSpPr>
            <a:spLocks noGrp="1"/>
          </p:cNvSpPr>
          <p:nvPr>
            <p:ph type="title"/>
          </p:nvPr>
        </p:nvSpPr>
        <p:spPr>
          <a:xfrm>
            <a:off x="0" y="153988"/>
            <a:ext cx="9653587" cy="525462"/>
          </a:xfrm>
        </p:spPr>
        <p:txBody>
          <a:bodyPr/>
          <a:lstStyle/>
          <a:p>
            <a:pPr algn="ctr" eaLnBrk="1" hangingPunct="1"/>
            <a:r>
              <a:rPr sz="2800" smtClean="0">
                <a:solidFill>
                  <a:srgbClr val="0070C0"/>
                </a:solidFill>
                <a:latin typeface="+mj-lt"/>
              </a:rPr>
              <a:t>Broad Participation in ICT RDI Roadmap Development</a:t>
            </a:r>
          </a:p>
        </p:txBody>
      </p:sp>
      <p:sp>
        <p:nvSpPr>
          <p:cNvPr id="36868" name="Text Box 1"/>
          <p:cNvSpPr txBox="1">
            <a:spLocks noChangeArrowheads="1"/>
          </p:cNvSpPr>
          <p:nvPr/>
        </p:nvSpPr>
        <p:spPr bwMode="auto">
          <a:xfrm>
            <a:off x="252413" y="46038"/>
            <a:ext cx="9653587" cy="633412"/>
          </a:xfrm>
          <a:prstGeom prst="rect">
            <a:avLst/>
          </a:prstGeom>
          <a:noFill/>
          <a:ln w="9525">
            <a:noFill/>
            <a:round/>
            <a:headEnd/>
            <a:tailEnd/>
          </a:ln>
        </p:spPr>
        <p:txBody>
          <a:bodyPr lIns="90360" tIns="44280" rIns="90360" bIns="44280" anchor="ctr"/>
          <a:lstStyle/>
          <a:p>
            <a:pPr eaLnBrk="0" hangingPunct="0">
              <a:lnSpc>
                <a:spcPct val="9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b="1" dirty="0">
              <a:solidFill>
                <a:srgbClr val="0070C0"/>
              </a:solidFill>
              <a:latin typeface="+mj-lt"/>
            </a:endParaRPr>
          </a:p>
        </p:txBody>
      </p:sp>
      <p:graphicFrame>
        <p:nvGraphicFramePr>
          <p:cNvPr id="23" name="Chart 22"/>
          <p:cNvGraphicFramePr/>
          <p:nvPr/>
        </p:nvGraphicFramePr>
        <p:xfrm>
          <a:off x="1780702" y="519113"/>
          <a:ext cx="6715116" cy="6007261"/>
        </p:xfrm>
        <a:graphic>
          <a:graphicData uri="http://schemas.openxmlformats.org/drawingml/2006/chart">
            <c:chart xmlns:c="http://schemas.openxmlformats.org/drawingml/2006/chart" xmlns:r="http://schemas.openxmlformats.org/officeDocument/2006/relationships" r:id="rId20"/>
          </a:graphicData>
        </a:graphic>
      </p:graphicFrame>
      <p:pic>
        <p:nvPicPr>
          <p:cNvPr id="36870" name="Picture 1"/>
          <p:cNvPicPr>
            <a:picLocks noChangeAspect="1" noChangeArrowheads="1"/>
          </p:cNvPicPr>
          <p:nvPr/>
        </p:nvPicPr>
        <p:blipFill>
          <a:blip r:embed="rId21"/>
          <a:srcRect/>
          <a:stretch>
            <a:fillRect/>
          </a:stretch>
        </p:blipFill>
        <p:spPr bwMode="auto">
          <a:xfrm>
            <a:off x="7850188" y="750888"/>
            <a:ext cx="1381125" cy="2386012"/>
          </a:xfrm>
          <a:prstGeom prst="rect">
            <a:avLst/>
          </a:prstGeom>
          <a:noFill/>
          <a:ln w="9525">
            <a:noFill/>
            <a:miter lim="800000"/>
            <a:headEnd/>
            <a:tailEnd/>
          </a:ln>
        </p:spPr>
      </p:pic>
      <p:sp>
        <p:nvSpPr>
          <p:cNvPr id="36871" name="Rectangle 25"/>
          <p:cNvSpPr>
            <a:spLocks noChangeArrowheads="1"/>
          </p:cNvSpPr>
          <p:nvPr/>
        </p:nvSpPr>
        <p:spPr bwMode="auto">
          <a:xfrm>
            <a:off x="9213850" y="763588"/>
            <a:ext cx="439738" cy="2432050"/>
          </a:xfrm>
          <a:prstGeom prst="rect">
            <a:avLst/>
          </a:prstGeom>
          <a:solidFill>
            <a:schemeClr val="bg1"/>
          </a:solidFill>
          <a:ln w="9525">
            <a:noFill/>
            <a:miter lim="800000"/>
            <a:headEnd/>
            <a:tailEnd/>
          </a:ln>
        </p:spPr>
        <p:txBody>
          <a:bodyPr lIns="0" tIns="0" rIns="0" bIns="0">
            <a:spAutoFit/>
          </a:bodyPr>
          <a:lstStyle/>
          <a:p>
            <a:pPr algn="r" eaLnBrk="0" hangingPunct="0">
              <a:spcAft>
                <a:spcPts val="800"/>
              </a:spcAft>
            </a:pPr>
            <a:r>
              <a:rPr lang="en-GB" sz="1600">
                <a:solidFill>
                  <a:srgbClr val="000000"/>
                </a:solidFill>
                <a:latin typeface="Arial" charset="0"/>
                <a:cs typeface="Calibri" pitchFamily="34" charset="0"/>
              </a:rPr>
              <a:t>127</a:t>
            </a:r>
          </a:p>
          <a:p>
            <a:pPr algn="r" eaLnBrk="0" hangingPunct="0">
              <a:spcAft>
                <a:spcPts val="800"/>
              </a:spcAft>
            </a:pPr>
            <a:r>
              <a:rPr lang="en-GB" sz="1600">
                <a:solidFill>
                  <a:srgbClr val="000000"/>
                </a:solidFill>
                <a:latin typeface="Arial" charset="0"/>
                <a:cs typeface="Calibri" pitchFamily="34" charset="0"/>
              </a:rPr>
              <a:t>106</a:t>
            </a:r>
          </a:p>
          <a:p>
            <a:pPr algn="r" eaLnBrk="0" hangingPunct="0">
              <a:spcAft>
                <a:spcPts val="800"/>
              </a:spcAft>
            </a:pPr>
            <a:r>
              <a:rPr lang="en-GB" sz="1600">
                <a:solidFill>
                  <a:srgbClr val="000000"/>
                </a:solidFill>
                <a:latin typeface="Arial" charset="0"/>
                <a:cs typeface="Calibri" pitchFamily="34" charset="0"/>
              </a:rPr>
              <a:t>44</a:t>
            </a:r>
          </a:p>
          <a:p>
            <a:pPr algn="r" eaLnBrk="0" hangingPunct="0">
              <a:spcAft>
                <a:spcPts val="800"/>
              </a:spcAft>
            </a:pPr>
            <a:r>
              <a:rPr lang="en-GB" sz="1600">
                <a:solidFill>
                  <a:srgbClr val="000000"/>
                </a:solidFill>
                <a:latin typeface="Arial" charset="0"/>
                <a:cs typeface="Calibri" pitchFamily="34" charset="0"/>
              </a:rPr>
              <a:t>40</a:t>
            </a:r>
          </a:p>
          <a:p>
            <a:pPr algn="r" eaLnBrk="0" hangingPunct="0">
              <a:spcAft>
                <a:spcPts val="800"/>
              </a:spcAft>
            </a:pPr>
            <a:r>
              <a:rPr lang="en-GB" sz="1600">
                <a:solidFill>
                  <a:srgbClr val="000000"/>
                </a:solidFill>
                <a:latin typeface="Arial" charset="0"/>
                <a:cs typeface="Calibri" pitchFamily="34" charset="0"/>
              </a:rPr>
              <a:t>17</a:t>
            </a:r>
          </a:p>
          <a:p>
            <a:pPr algn="r" eaLnBrk="0" hangingPunct="0">
              <a:spcAft>
                <a:spcPts val="800"/>
              </a:spcAft>
            </a:pPr>
            <a:r>
              <a:rPr lang="en-GB" sz="1600">
                <a:solidFill>
                  <a:srgbClr val="000000"/>
                </a:solidFill>
                <a:latin typeface="Arial" charset="0"/>
                <a:cs typeface="Calibri" pitchFamily="34" charset="0"/>
              </a:rPr>
              <a:t>2</a:t>
            </a:r>
          </a:p>
          <a:p>
            <a:pPr algn="r" eaLnBrk="0" hangingPunct="0">
              <a:spcAft>
                <a:spcPts val="800"/>
              </a:spcAft>
            </a:pPr>
            <a:r>
              <a:rPr lang="en-GB" sz="1600">
                <a:solidFill>
                  <a:srgbClr val="000000"/>
                </a:solidFill>
                <a:latin typeface="Arial" charset="0"/>
                <a:cs typeface="Calibri" pitchFamily="34" charset="0"/>
              </a:rPr>
              <a:t>1</a:t>
            </a:r>
            <a:endParaRPr lang="en-GB" sz="1600">
              <a:solidFill>
                <a:srgbClr val="000000"/>
              </a:solidFill>
              <a:latin typeface="Arial" charset="0"/>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480691" y="3095592"/>
            <a:ext cx="718769" cy="568439"/>
            <a:chOff x="5059098" y="3095589"/>
            <a:chExt cx="663479" cy="568439"/>
          </a:xfrm>
          <a:solidFill>
            <a:schemeClr val="bg1">
              <a:lumMod val="85000"/>
            </a:schemeClr>
          </a:solidFill>
        </p:grpSpPr>
        <p:sp>
          <p:nvSpPr>
            <p:cNvPr id="4" name="Freeform 3"/>
            <p:cNvSpPr/>
            <p:nvPr/>
          </p:nvSpPr>
          <p:spPr>
            <a:xfrm rot="3240000">
              <a:off x="5106618" y="3048069"/>
              <a:ext cx="568439" cy="663479"/>
            </a:xfrm>
            <a:custGeom>
              <a:avLst>
                <a:gd name="f0" fmla="val 10800"/>
                <a:gd name="f1" fmla="val 4320"/>
              </a:avLst>
              <a:gdLst>
                <a:gd name="f2" fmla="val w"/>
                <a:gd name="f3" fmla="val h"/>
                <a:gd name="f4" fmla="val 0"/>
                <a:gd name="f5" fmla="val 21600"/>
                <a:gd name="f6" fmla="val 10800"/>
                <a:gd name="f7" fmla="*/ f2 1 21600"/>
                <a:gd name="f8" fmla="*/ f3 1 21600"/>
                <a:gd name="f9" fmla="pin 0 f0 21600"/>
                <a:gd name="f10" fmla="pin 0 f1 10800"/>
                <a:gd name="f11" fmla="val f10"/>
                <a:gd name="f12" fmla="val f9"/>
                <a:gd name="f13" fmla="+- 21600 0 f10"/>
                <a:gd name="f14" fmla="*/ f9 f7 1"/>
                <a:gd name="f15" fmla="*/ f10 f8 1"/>
                <a:gd name="f16" fmla="*/ 0 f7 1"/>
                <a:gd name="f17" fmla="+- 21600 0 f12"/>
                <a:gd name="f18" fmla="*/ f13 f8 1"/>
                <a:gd name="f19" fmla="*/ f11 f8 1"/>
                <a:gd name="f20" fmla="*/ f17 f11 1"/>
                <a:gd name="f21" fmla="*/ f20 1 10800"/>
                <a:gd name="f22" fmla="+- f12 f21 0"/>
                <a:gd name="f23" fmla="*/ f22 f7 1"/>
              </a:gdLst>
              <a:ahLst>
                <a:ahXY gdRefX="f0" minX="f4" maxX="f5" gdRefY="f1" minY="f4" maxY="f6">
                  <a:pos x="f14" y="f15"/>
                </a:ahXY>
              </a:ahLst>
              <a:cxnLst>
                <a:cxn ang="3cd4">
                  <a:pos x="hc" y="t"/>
                </a:cxn>
                <a:cxn ang="0">
                  <a:pos x="r" y="vc"/>
                </a:cxn>
                <a:cxn ang="cd4">
                  <a:pos x="hc" y="b"/>
                </a:cxn>
                <a:cxn ang="cd2">
                  <a:pos x="l" y="vc"/>
                </a:cxn>
              </a:cxnLst>
              <a:rect l="f16" t="f19" r="f23" b="f18"/>
              <a:pathLst>
                <a:path w="21600" h="21600">
                  <a:moveTo>
                    <a:pt x="f4" y="f11"/>
                  </a:moveTo>
                  <a:lnTo>
                    <a:pt x="f12" y="f11"/>
                  </a:lnTo>
                  <a:lnTo>
                    <a:pt x="f12" y="f4"/>
                  </a:lnTo>
                  <a:lnTo>
                    <a:pt x="f5" y="f6"/>
                  </a:lnTo>
                  <a:lnTo>
                    <a:pt x="f12" y="f5"/>
                  </a:lnTo>
                  <a:lnTo>
                    <a:pt x="f12" y="f13"/>
                  </a:lnTo>
                  <a:lnTo>
                    <a:pt x="f4" y="f13"/>
                  </a:lnTo>
                  <a:close/>
                </a:path>
              </a:pathLst>
            </a:custGeom>
            <a:grpFill/>
            <a:ln>
              <a:noFill/>
              <a:prstDash val="solid"/>
            </a:ln>
          </p:spPr>
          <p:txBody>
            <a:bodyPr wrap="none"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eaLnBrk="0">
                <a:spcBef>
                  <a:spcPts val="0"/>
                </a:spcBef>
                <a:spcAft>
                  <a:spcPts val="0"/>
                </a:spcAft>
                <a:tabLst>
                  <a:tab pos="0" algn="l"/>
                  <a:tab pos="448919" algn="l"/>
                  <a:tab pos="898199" algn="l"/>
                  <a:tab pos="1347480" algn="l"/>
                  <a:tab pos="1796760" algn="l"/>
                  <a:tab pos="2246040" algn="l"/>
                  <a:tab pos="2695320" algn="l"/>
                  <a:tab pos="3144599" algn="l"/>
                  <a:tab pos="3593880" algn="l"/>
                  <a:tab pos="4043159" algn="l"/>
                  <a:tab pos="4492440" algn="l"/>
                  <a:tab pos="4941719" algn="l"/>
                  <a:tab pos="5391000" algn="l"/>
                  <a:tab pos="5840279" algn="l"/>
                  <a:tab pos="6289560" algn="l"/>
                  <a:tab pos="6738840" algn="l"/>
                  <a:tab pos="7188119" algn="l"/>
                  <a:tab pos="7637399" algn="l"/>
                  <a:tab pos="8086679" algn="l"/>
                  <a:tab pos="8535960" algn="l"/>
                  <a:tab pos="8985239" algn="l"/>
                </a:tabLst>
                <a:defRPr/>
              </a:pPr>
              <a:endParaRPr lang="en-GB" sz="2400">
                <a:solidFill>
                  <a:srgbClr val="FFFFFF"/>
                </a:solidFill>
                <a:latin typeface="Arial" pitchFamily="34"/>
                <a:ea typeface="ヒラギノ角ゴ Pro W3" pitchFamily="2"/>
                <a:cs typeface="ヒラギノ角ゴ Pro W3" pitchFamily="2"/>
              </a:endParaRPr>
            </a:p>
          </p:txBody>
        </p:sp>
        <p:sp>
          <p:nvSpPr>
            <p:cNvPr id="5" name="Freeform 4"/>
            <p:cNvSpPr/>
            <p:nvPr/>
          </p:nvSpPr>
          <p:spPr>
            <a:xfrm rot="3240000">
              <a:off x="5143557" y="3110194"/>
              <a:ext cx="398160" cy="39816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grpFill/>
            <a:ln>
              <a:noFill/>
              <a:prstDash val="solid"/>
            </a:ln>
          </p:spPr>
          <p:txBody>
            <a:bodyPr wrap="none"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eaLnBrk="0">
                <a:spcBef>
                  <a:spcPts val="0"/>
                </a:spcBef>
                <a:spcAft>
                  <a:spcPts val="0"/>
                </a:spcAft>
                <a:tabLst>
                  <a:tab pos="0" algn="l"/>
                  <a:tab pos="448919" algn="l"/>
                  <a:tab pos="898199" algn="l"/>
                  <a:tab pos="1347480" algn="l"/>
                  <a:tab pos="1796760" algn="l"/>
                  <a:tab pos="2246040" algn="l"/>
                  <a:tab pos="2695320" algn="l"/>
                  <a:tab pos="3144599" algn="l"/>
                  <a:tab pos="3593880" algn="l"/>
                  <a:tab pos="4043159" algn="l"/>
                  <a:tab pos="4492440" algn="l"/>
                  <a:tab pos="4941719" algn="l"/>
                  <a:tab pos="5391000" algn="l"/>
                  <a:tab pos="5840279" algn="l"/>
                  <a:tab pos="6289560" algn="l"/>
                  <a:tab pos="6738840" algn="l"/>
                  <a:tab pos="7188119" algn="l"/>
                  <a:tab pos="7637399" algn="l"/>
                  <a:tab pos="8086679" algn="l"/>
                  <a:tab pos="8535960" algn="l"/>
                  <a:tab pos="8985239" algn="l"/>
                </a:tabLst>
                <a:defRPr/>
              </a:pPr>
              <a:endParaRPr lang="en-GB" sz="2400">
                <a:solidFill>
                  <a:srgbClr val="FFFFFF"/>
                </a:solidFill>
                <a:latin typeface="Arial" pitchFamily="34"/>
                <a:ea typeface="ヒラギノ角ゴ Pro W3" pitchFamily="2"/>
                <a:cs typeface="ヒラギノ角ゴ Pro W3" pitchFamily="2"/>
              </a:endParaRPr>
            </a:p>
          </p:txBody>
        </p:sp>
      </p:grpSp>
      <p:grpSp>
        <p:nvGrpSpPr>
          <p:cNvPr id="3" name="Group 6"/>
          <p:cNvGrpSpPr/>
          <p:nvPr/>
        </p:nvGrpSpPr>
        <p:grpSpPr>
          <a:xfrm>
            <a:off x="4548996" y="4322632"/>
            <a:ext cx="856439" cy="663479"/>
            <a:chOff x="4199072" y="4322629"/>
            <a:chExt cx="790559" cy="663479"/>
          </a:xfrm>
          <a:solidFill>
            <a:schemeClr val="bg1">
              <a:lumMod val="85000"/>
            </a:schemeClr>
          </a:solidFill>
        </p:grpSpPr>
        <p:sp>
          <p:nvSpPr>
            <p:cNvPr id="8" name="Freeform 7"/>
            <p:cNvSpPr/>
            <p:nvPr/>
          </p:nvSpPr>
          <p:spPr>
            <a:xfrm rot="10740000">
              <a:off x="4199072" y="4322629"/>
              <a:ext cx="790559" cy="663479"/>
            </a:xfrm>
            <a:custGeom>
              <a:avLst>
                <a:gd name="f0" fmla="val 12527"/>
                <a:gd name="f1" fmla="val 4320"/>
              </a:avLst>
              <a:gdLst>
                <a:gd name="f2" fmla="val w"/>
                <a:gd name="f3" fmla="val h"/>
                <a:gd name="f4" fmla="val 0"/>
                <a:gd name="f5" fmla="val 21600"/>
                <a:gd name="f6" fmla="val 10800"/>
                <a:gd name="f7" fmla="*/ f2 1 21600"/>
                <a:gd name="f8" fmla="*/ f3 1 21600"/>
                <a:gd name="f9" fmla="pin 0 f0 21600"/>
                <a:gd name="f10" fmla="pin 0 f1 10800"/>
                <a:gd name="f11" fmla="val f10"/>
                <a:gd name="f12" fmla="val f9"/>
                <a:gd name="f13" fmla="+- 21600 0 f10"/>
                <a:gd name="f14" fmla="*/ f9 f7 1"/>
                <a:gd name="f15" fmla="*/ f10 f8 1"/>
                <a:gd name="f16" fmla="*/ 0 f7 1"/>
                <a:gd name="f17" fmla="+- 21600 0 f12"/>
                <a:gd name="f18" fmla="*/ f13 f8 1"/>
                <a:gd name="f19" fmla="*/ f11 f8 1"/>
                <a:gd name="f20" fmla="*/ f17 f11 1"/>
                <a:gd name="f21" fmla="*/ f20 1 10800"/>
                <a:gd name="f22" fmla="+- f12 f21 0"/>
                <a:gd name="f23" fmla="*/ f22 f7 1"/>
              </a:gdLst>
              <a:ahLst>
                <a:ahXY gdRefX="f0" minX="f4" maxX="f5" gdRefY="f1" minY="f4" maxY="f6">
                  <a:pos x="f14" y="f15"/>
                </a:ahXY>
              </a:ahLst>
              <a:cxnLst>
                <a:cxn ang="3cd4">
                  <a:pos x="hc" y="t"/>
                </a:cxn>
                <a:cxn ang="0">
                  <a:pos x="r" y="vc"/>
                </a:cxn>
                <a:cxn ang="cd4">
                  <a:pos x="hc" y="b"/>
                </a:cxn>
                <a:cxn ang="cd2">
                  <a:pos x="l" y="vc"/>
                </a:cxn>
              </a:cxnLst>
              <a:rect l="f16" t="f19" r="f23" b="f18"/>
              <a:pathLst>
                <a:path w="21600" h="21600">
                  <a:moveTo>
                    <a:pt x="f4" y="f11"/>
                  </a:moveTo>
                  <a:lnTo>
                    <a:pt x="f12" y="f11"/>
                  </a:lnTo>
                  <a:lnTo>
                    <a:pt x="f12" y="f4"/>
                  </a:lnTo>
                  <a:lnTo>
                    <a:pt x="f5" y="f6"/>
                  </a:lnTo>
                  <a:lnTo>
                    <a:pt x="f12" y="f5"/>
                  </a:lnTo>
                  <a:lnTo>
                    <a:pt x="f12" y="f13"/>
                  </a:lnTo>
                  <a:lnTo>
                    <a:pt x="f4" y="f13"/>
                  </a:lnTo>
                  <a:close/>
                </a:path>
              </a:pathLst>
            </a:custGeom>
            <a:grpFill/>
            <a:ln>
              <a:noFill/>
              <a:prstDash val="solid"/>
            </a:ln>
          </p:spPr>
          <p:txBody>
            <a:bodyPr wrap="none"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eaLnBrk="0">
                <a:spcBef>
                  <a:spcPts val="0"/>
                </a:spcBef>
                <a:spcAft>
                  <a:spcPts val="0"/>
                </a:spcAft>
                <a:tabLst>
                  <a:tab pos="0" algn="l"/>
                  <a:tab pos="448919" algn="l"/>
                  <a:tab pos="898199" algn="l"/>
                  <a:tab pos="1347480" algn="l"/>
                  <a:tab pos="1796760" algn="l"/>
                  <a:tab pos="2246040" algn="l"/>
                  <a:tab pos="2695320" algn="l"/>
                  <a:tab pos="3144599" algn="l"/>
                  <a:tab pos="3593880" algn="l"/>
                  <a:tab pos="4043159" algn="l"/>
                  <a:tab pos="4492440" algn="l"/>
                  <a:tab pos="4941719" algn="l"/>
                  <a:tab pos="5391000" algn="l"/>
                  <a:tab pos="5840279" algn="l"/>
                  <a:tab pos="6289560" algn="l"/>
                  <a:tab pos="6738840" algn="l"/>
                  <a:tab pos="7188119" algn="l"/>
                  <a:tab pos="7637399" algn="l"/>
                  <a:tab pos="8086679" algn="l"/>
                  <a:tab pos="8535960" algn="l"/>
                  <a:tab pos="8985239" algn="l"/>
                </a:tabLst>
                <a:defRPr/>
              </a:pPr>
              <a:endParaRPr lang="en-GB" sz="2400">
                <a:solidFill>
                  <a:srgbClr val="FFFFFF"/>
                </a:solidFill>
                <a:latin typeface="Arial" pitchFamily="34"/>
                <a:ea typeface="ヒラギノ角ゴ Pro W3" pitchFamily="2"/>
                <a:cs typeface="ヒラギノ角ゴ Pro W3" pitchFamily="2"/>
              </a:endParaRPr>
            </a:p>
          </p:txBody>
        </p:sp>
        <p:sp>
          <p:nvSpPr>
            <p:cNvPr id="9" name="Freeform 8"/>
            <p:cNvSpPr/>
            <p:nvPr/>
          </p:nvSpPr>
          <p:spPr>
            <a:xfrm rot="60000">
              <a:off x="4390277" y="4463017"/>
              <a:ext cx="592200" cy="39851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grpFill/>
            <a:ln>
              <a:noFill/>
              <a:prstDash val="solid"/>
            </a:ln>
          </p:spPr>
          <p:txBody>
            <a:bodyPr wrap="none"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eaLnBrk="0">
                <a:spcBef>
                  <a:spcPts val="0"/>
                </a:spcBef>
                <a:spcAft>
                  <a:spcPts val="0"/>
                </a:spcAft>
                <a:tabLst>
                  <a:tab pos="0" algn="l"/>
                  <a:tab pos="448919" algn="l"/>
                  <a:tab pos="898199" algn="l"/>
                  <a:tab pos="1347480" algn="l"/>
                  <a:tab pos="1796760" algn="l"/>
                  <a:tab pos="2246040" algn="l"/>
                  <a:tab pos="2695320" algn="l"/>
                  <a:tab pos="3144599" algn="l"/>
                  <a:tab pos="3593880" algn="l"/>
                  <a:tab pos="4043159" algn="l"/>
                  <a:tab pos="4492440" algn="l"/>
                  <a:tab pos="4941719" algn="l"/>
                  <a:tab pos="5391000" algn="l"/>
                  <a:tab pos="5840279" algn="l"/>
                  <a:tab pos="6289560" algn="l"/>
                  <a:tab pos="6738840" algn="l"/>
                  <a:tab pos="7188119" algn="l"/>
                  <a:tab pos="7637399" algn="l"/>
                  <a:tab pos="8086679" algn="l"/>
                  <a:tab pos="8535960" algn="l"/>
                  <a:tab pos="8985239" algn="l"/>
                </a:tabLst>
                <a:defRPr/>
              </a:pPr>
              <a:endParaRPr lang="en-GB" sz="2400">
                <a:solidFill>
                  <a:srgbClr val="FFFFFF"/>
                </a:solidFill>
                <a:latin typeface="Arial" pitchFamily="34"/>
                <a:ea typeface="ヒラギノ角ゴ Pro W3" pitchFamily="2"/>
                <a:cs typeface="ヒラギノ角ゴ Pro W3" pitchFamily="2"/>
              </a:endParaRPr>
            </a:p>
          </p:txBody>
        </p:sp>
      </p:grpSp>
      <p:sp>
        <p:nvSpPr>
          <p:cNvPr id="15" name="Oval 14"/>
          <p:cNvSpPr/>
          <p:nvPr/>
        </p:nvSpPr>
        <p:spPr bwMode="auto">
          <a:xfrm>
            <a:off x="3707871" y="1158875"/>
            <a:ext cx="2175537" cy="2032000"/>
          </a:xfrm>
          <a:prstGeom prst="ellipse">
            <a:avLst/>
          </a:prstGeom>
          <a:solidFill>
            <a:srgbClr val="EE3124"/>
          </a:solidFill>
          <a:ln w="12700" cap="flat" cmpd="sng" algn="ctr">
            <a:solidFill>
              <a:schemeClr val="bg1"/>
            </a:solidFill>
            <a:prstDash val="solid"/>
            <a:round/>
            <a:headEnd type="none" w="med" len="med"/>
            <a:tailEnd type="none" w="med" len="med"/>
          </a:ln>
          <a:effectLst>
            <a:outerShdw blurRad="63500" sx="102000" sy="102000" algn="ctr" rotWithShape="0">
              <a:schemeClr val="bg1">
                <a:lumMod val="50000"/>
                <a:alpha val="40000"/>
              </a:schemeClr>
            </a:outerShdw>
          </a:effectLst>
        </p:spPr>
        <p:txBody>
          <a:bodyPr lIns="0" tIns="0" rIns="0" bIns="0" anchor="ctr"/>
          <a:lstStyle/>
          <a:p>
            <a:pPr algn="ctr">
              <a:spcBef>
                <a:spcPct val="50000"/>
              </a:spcBef>
              <a:defRPr/>
            </a:pPr>
            <a:r>
              <a:rPr lang="en-GB" sz="2400" b="1" dirty="0">
                <a:solidFill>
                  <a:schemeClr val="bg1"/>
                </a:solidFill>
                <a:latin typeface="Arial" charset="0"/>
                <a:cs typeface="+mn-cs"/>
              </a:rPr>
              <a:t>Trends</a:t>
            </a:r>
          </a:p>
        </p:txBody>
      </p:sp>
      <p:sp>
        <p:nvSpPr>
          <p:cNvPr id="16" name="Oval 15"/>
          <p:cNvSpPr/>
          <p:nvPr/>
        </p:nvSpPr>
        <p:spPr bwMode="auto">
          <a:xfrm>
            <a:off x="5649516" y="3846513"/>
            <a:ext cx="2173817" cy="2032000"/>
          </a:xfrm>
          <a:prstGeom prst="ellipse">
            <a:avLst/>
          </a:prstGeom>
          <a:ln>
            <a:headEnd type="none" w="med" len="med"/>
            <a:tailEnd type="none" w="med" len="med"/>
          </a:ln>
        </p:spPr>
        <p:style>
          <a:lnRef idx="3">
            <a:schemeClr val="lt1"/>
          </a:lnRef>
          <a:fillRef idx="1">
            <a:schemeClr val="accent5"/>
          </a:fillRef>
          <a:effectRef idx="1">
            <a:schemeClr val="accent5"/>
          </a:effectRef>
          <a:fontRef idx="minor">
            <a:schemeClr val="lt1"/>
          </a:fontRef>
        </p:style>
        <p:txBody>
          <a:bodyPr lIns="0" tIns="0" rIns="0" bIns="0" anchor="ctr"/>
          <a:lstStyle/>
          <a:p>
            <a:pPr algn="ctr">
              <a:spcBef>
                <a:spcPct val="50000"/>
              </a:spcBef>
              <a:defRPr/>
            </a:pPr>
            <a:r>
              <a:rPr lang="en-GB" sz="1600" b="1" dirty="0">
                <a:solidFill>
                  <a:schemeClr val="bg1"/>
                </a:solidFill>
                <a:latin typeface="Arial" charset="0"/>
                <a:cs typeface="+mn-cs"/>
              </a:rPr>
              <a:t>Market Opportunities</a:t>
            </a:r>
          </a:p>
        </p:txBody>
      </p:sp>
      <p:sp>
        <p:nvSpPr>
          <p:cNvPr id="17" name="Oval 16"/>
          <p:cNvSpPr/>
          <p:nvPr/>
        </p:nvSpPr>
        <p:spPr bwMode="auto">
          <a:xfrm>
            <a:off x="2187575" y="3846513"/>
            <a:ext cx="2175537" cy="2032000"/>
          </a:xfrm>
          <a:prstGeom prst="ellipse">
            <a:avLst/>
          </a:prstGeom>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lIns="0" tIns="0" rIns="0" bIns="0" anchor="ctr"/>
          <a:lstStyle/>
          <a:p>
            <a:pPr algn="ctr">
              <a:spcBef>
                <a:spcPct val="50000"/>
              </a:spcBef>
              <a:defRPr/>
            </a:pPr>
            <a:r>
              <a:rPr lang="en-GB" sz="1600" b="1" dirty="0">
                <a:solidFill>
                  <a:schemeClr val="bg1"/>
                </a:solidFill>
                <a:latin typeface="Arial" charset="0"/>
                <a:cs typeface="+mn-cs"/>
              </a:rPr>
              <a:t>Landscape</a:t>
            </a:r>
          </a:p>
        </p:txBody>
      </p:sp>
      <p:grpSp>
        <p:nvGrpSpPr>
          <p:cNvPr id="6" name="Group 17"/>
          <p:cNvGrpSpPr/>
          <p:nvPr/>
        </p:nvGrpSpPr>
        <p:grpSpPr>
          <a:xfrm flipH="1">
            <a:off x="3377571" y="3095592"/>
            <a:ext cx="718769" cy="568439"/>
            <a:chOff x="5059098" y="3095589"/>
            <a:chExt cx="663479" cy="568439"/>
          </a:xfrm>
          <a:solidFill>
            <a:schemeClr val="bg1">
              <a:lumMod val="85000"/>
            </a:schemeClr>
          </a:solidFill>
        </p:grpSpPr>
        <p:sp>
          <p:nvSpPr>
            <p:cNvPr id="19" name="Freeform 18"/>
            <p:cNvSpPr/>
            <p:nvPr/>
          </p:nvSpPr>
          <p:spPr>
            <a:xfrm rot="3240000">
              <a:off x="5106618" y="3048069"/>
              <a:ext cx="568439" cy="663479"/>
            </a:xfrm>
            <a:custGeom>
              <a:avLst>
                <a:gd name="f0" fmla="val 10800000"/>
                <a:gd name="f1" fmla="val 4320"/>
              </a:avLst>
              <a:gdLst>
                <a:gd name="f2" fmla="val w"/>
                <a:gd name="f3" fmla="val h"/>
                <a:gd name="f4" fmla="val 0"/>
                <a:gd name="f5" fmla="val 21600"/>
                <a:gd name="f6" fmla="val 10800000"/>
                <a:gd name="f7" fmla="*/ f2 1 21600"/>
                <a:gd name="f8" fmla="*/ f3 1 21600"/>
                <a:gd name="f9" fmla="pin 0 f0 21600"/>
                <a:gd name="f10" fmla="pin 0 f1 10800"/>
                <a:gd name="f11" fmla="val f10"/>
                <a:gd name="f12" fmla="val f9"/>
                <a:gd name="f13" fmla="+- 21600 0 f10"/>
                <a:gd name="f14" fmla="*/ f9 f7 1"/>
                <a:gd name="f15" fmla="*/ f10 f8 1"/>
                <a:gd name="f16" fmla="*/ 0 f7 1"/>
                <a:gd name="f17" fmla="+- 21600 0 f12"/>
                <a:gd name="f18" fmla="*/ f13 f8 1"/>
                <a:gd name="f19" fmla="*/ f11 f8 1"/>
                <a:gd name="f20" fmla="*/ f17 f11 1"/>
                <a:gd name="f21" fmla="*/ f20 1 10800"/>
                <a:gd name="f22" fmla="+- f12 f21 0"/>
                <a:gd name="f23" fmla="*/ f22 f7 1"/>
              </a:gdLst>
              <a:ahLst>
                <a:ahXY gdRefX="f0" minX="f4" maxX="f5" gdRefY="f1" minY="f4" maxY="f6">
                  <a:pos x="f14" y="f15"/>
                </a:ahXY>
              </a:ahLst>
              <a:cxnLst>
                <a:cxn ang="3cd4">
                  <a:pos x="hc" y="t"/>
                </a:cxn>
                <a:cxn ang="0">
                  <a:pos x="r" y="vc"/>
                </a:cxn>
                <a:cxn ang="cd4">
                  <a:pos x="hc" y="b"/>
                </a:cxn>
                <a:cxn ang="cd2">
                  <a:pos x="l" y="vc"/>
                </a:cxn>
              </a:cxnLst>
              <a:rect l="f16" t="f19" r="f23" b="f18"/>
              <a:pathLst>
                <a:path w="21600" h="21600">
                  <a:moveTo>
                    <a:pt x="f4" y="f11"/>
                  </a:moveTo>
                  <a:lnTo>
                    <a:pt x="f12" y="f11"/>
                  </a:lnTo>
                  <a:lnTo>
                    <a:pt x="f12" y="f4"/>
                  </a:lnTo>
                  <a:lnTo>
                    <a:pt x="f5" y="f6"/>
                  </a:lnTo>
                  <a:lnTo>
                    <a:pt x="f12" y="f5"/>
                  </a:lnTo>
                  <a:lnTo>
                    <a:pt x="f12" y="f13"/>
                  </a:lnTo>
                  <a:lnTo>
                    <a:pt x="f4" y="f13"/>
                  </a:lnTo>
                  <a:close/>
                </a:path>
              </a:pathLst>
            </a:custGeom>
            <a:grpFill/>
            <a:ln>
              <a:noFill/>
              <a:prstDash val="solid"/>
            </a:ln>
          </p:spPr>
          <p:txBody>
            <a:bodyPr wrap="none"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eaLnBrk="0">
                <a:spcBef>
                  <a:spcPts val="0"/>
                </a:spcBef>
                <a:spcAft>
                  <a:spcPts val="0"/>
                </a:spcAft>
                <a:tabLst>
                  <a:tab pos="0" algn="l"/>
                  <a:tab pos="448919" algn="l"/>
                  <a:tab pos="898199" algn="l"/>
                  <a:tab pos="1347480" algn="l"/>
                  <a:tab pos="1796760" algn="l"/>
                  <a:tab pos="2246040" algn="l"/>
                  <a:tab pos="2695320" algn="l"/>
                  <a:tab pos="3144599" algn="l"/>
                  <a:tab pos="3593880" algn="l"/>
                  <a:tab pos="4043159" algn="l"/>
                  <a:tab pos="4492440" algn="l"/>
                  <a:tab pos="4941719" algn="l"/>
                  <a:tab pos="5391000" algn="l"/>
                  <a:tab pos="5840279" algn="l"/>
                  <a:tab pos="6289560" algn="l"/>
                  <a:tab pos="6738840" algn="l"/>
                  <a:tab pos="7188119" algn="l"/>
                  <a:tab pos="7637399" algn="l"/>
                  <a:tab pos="8086679" algn="l"/>
                  <a:tab pos="8535960" algn="l"/>
                  <a:tab pos="8985239" algn="l"/>
                </a:tabLst>
                <a:defRPr/>
              </a:pPr>
              <a:endParaRPr lang="en-GB" sz="2400">
                <a:solidFill>
                  <a:srgbClr val="FFFFFF"/>
                </a:solidFill>
                <a:latin typeface="Arial" pitchFamily="34"/>
                <a:ea typeface="ヒラギノ角ゴ Pro W3" pitchFamily="2"/>
                <a:cs typeface="ヒラギノ角ゴ Pro W3" pitchFamily="2"/>
              </a:endParaRPr>
            </a:p>
          </p:txBody>
        </p:sp>
        <p:sp>
          <p:nvSpPr>
            <p:cNvPr id="20" name="Freeform 19"/>
            <p:cNvSpPr/>
            <p:nvPr/>
          </p:nvSpPr>
          <p:spPr>
            <a:xfrm rot="3240000">
              <a:off x="5143557" y="3110194"/>
              <a:ext cx="398160" cy="39816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grpFill/>
            <a:ln>
              <a:noFill/>
              <a:prstDash val="solid"/>
            </a:ln>
          </p:spPr>
          <p:txBody>
            <a:bodyPr wrap="none"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eaLnBrk="0">
                <a:spcBef>
                  <a:spcPts val="0"/>
                </a:spcBef>
                <a:spcAft>
                  <a:spcPts val="0"/>
                </a:spcAft>
                <a:tabLst>
                  <a:tab pos="0" algn="l"/>
                  <a:tab pos="448919" algn="l"/>
                  <a:tab pos="898199" algn="l"/>
                  <a:tab pos="1347480" algn="l"/>
                  <a:tab pos="1796760" algn="l"/>
                  <a:tab pos="2246040" algn="l"/>
                  <a:tab pos="2695320" algn="l"/>
                  <a:tab pos="3144599" algn="l"/>
                  <a:tab pos="3593880" algn="l"/>
                  <a:tab pos="4043159" algn="l"/>
                  <a:tab pos="4492440" algn="l"/>
                  <a:tab pos="4941719" algn="l"/>
                  <a:tab pos="5391000" algn="l"/>
                  <a:tab pos="5840279" algn="l"/>
                  <a:tab pos="6289560" algn="l"/>
                  <a:tab pos="6738840" algn="l"/>
                  <a:tab pos="7188119" algn="l"/>
                  <a:tab pos="7637399" algn="l"/>
                  <a:tab pos="8086679" algn="l"/>
                  <a:tab pos="8535960" algn="l"/>
                  <a:tab pos="8985239" algn="l"/>
                </a:tabLst>
                <a:defRPr/>
              </a:pPr>
              <a:endParaRPr lang="en-GB" sz="2400">
                <a:solidFill>
                  <a:srgbClr val="FFFFFF"/>
                </a:solidFill>
                <a:latin typeface="Arial" pitchFamily="34"/>
                <a:ea typeface="ヒラギノ角ゴ Pro W3" pitchFamily="2"/>
                <a:cs typeface="ヒラギノ角ゴ Pro W3" pitchFamily="2"/>
              </a:endParaRPr>
            </a:p>
          </p:txBody>
        </p:sp>
      </p:grpSp>
      <p:sp>
        <p:nvSpPr>
          <p:cNvPr id="14" name="Rectangle 13"/>
          <p:cNvSpPr/>
          <p:nvPr/>
        </p:nvSpPr>
        <p:spPr>
          <a:xfrm>
            <a:off x="6311806" y="1158876"/>
            <a:ext cx="3539331" cy="2835275"/>
          </a:xfrm>
          <a:prstGeom prst="rect">
            <a:avLst/>
          </a:prstGeom>
        </p:spPr>
        <p:txBody>
          <a:bodyPr>
            <a:spAutoFit/>
          </a:bodyPr>
          <a:lstStyle/>
          <a:p>
            <a:pPr marL="271463" lvl="1" indent="-271463" eaLnBrk="0" hangingPunct="0">
              <a:spcAft>
                <a:spcPct val="30000"/>
              </a:spcAft>
              <a:buClr>
                <a:srgbClr val="003E7E"/>
              </a:buClr>
              <a:buSzPct val="80000"/>
              <a:buFont typeface="Wingdings 3" pitchFamily="18" charset="2"/>
              <a:buChar char=""/>
              <a:defRPr/>
            </a:pPr>
            <a:r>
              <a:rPr lang="en-GB" kern="0" dirty="0">
                <a:solidFill>
                  <a:prstClr val="black"/>
                </a:solidFill>
                <a:cs typeface="+mn-cs"/>
              </a:rPr>
              <a:t>Identification of Drivers of Need and Demand for ICT – Global and for South Africa</a:t>
            </a:r>
          </a:p>
          <a:p>
            <a:pPr marL="271463" lvl="1" indent="-271463" eaLnBrk="0" hangingPunct="0">
              <a:spcAft>
                <a:spcPct val="30000"/>
              </a:spcAft>
              <a:buClr>
                <a:srgbClr val="003E7E"/>
              </a:buClr>
              <a:buSzPct val="80000"/>
              <a:buFont typeface="Wingdings 3" pitchFamily="18" charset="2"/>
              <a:buChar char=""/>
              <a:defRPr/>
            </a:pPr>
            <a:r>
              <a:rPr lang="en-GB" kern="0" dirty="0">
                <a:solidFill>
                  <a:prstClr val="black"/>
                </a:solidFill>
                <a:cs typeface="+mn-cs"/>
              </a:rPr>
              <a:t>Analysis of Hot Topics (Desktop Research)</a:t>
            </a:r>
          </a:p>
          <a:p>
            <a:pPr marL="271463" lvl="1" indent="-271463" eaLnBrk="0" hangingPunct="0">
              <a:spcAft>
                <a:spcPct val="30000"/>
              </a:spcAft>
              <a:buClr>
                <a:srgbClr val="003E7E"/>
              </a:buClr>
              <a:buSzPct val="80000"/>
              <a:buFont typeface="Wingdings 3" pitchFamily="18" charset="2"/>
              <a:buChar char=""/>
              <a:defRPr/>
            </a:pPr>
            <a:r>
              <a:rPr lang="en-GB" kern="0" dirty="0">
                <a:solidFill>
                  <a:prstClr val="black"/>
                </a:solidFill>
                <a:cs typeface="+mn-cs"/>
              </a:rPr>
              <a:t>Trends Prioritisation (Workshop)</a:t>
            </a:r>
          </a:p>
          <a:p>
            <a:pPr marL="271463" lvl="1" indent="-271463" eaLnBrk="0" hangingPunct="0">
              <a:spcAft>
                <a:spcPct val="30000"/>
              </a:spcAft>
              <a:buClr>
                <a:srgbClr val="003E7E"/>
              </a:buClr>
              <a:buSzPct val="80000"/>
              <a:buFont typeface="Wingdings 3" pitchFamily="18" charset="2"/>
              <a:buChar char=""/>
              <a:defRPr/>
            </a:pPr>
            <a:r>
              <a:rPr lang="en-GB" kern="0" dirty="0">
                <a:solidFill>
                  <a:prstClr val="black"/>
                </a:solidFill>
                <a:cs typeface="+mn-cs"/>
              </a:rPr>
              <a:t>The Global ICT Ecosystem</a:t>
            </a:r>
          </a:p>
        </p:txBody>
      </p:sp>
      <p:sp>
        <p:nvSpPr>
          <p:cNvPr id="18" name="TextBox 17"/>
          <p:cNvSpPr txBox="1"/>
          <p:nvPr/>
        </p:nvSpPr>
        <p:spPr>
          <a:xfrm>
            <a:off x="1161781" y="76200"/>
            <a:ext cx="7181850" cy="584200"/>
          </a:xfrm>
          <a:prstGeom prst="rect">
            <a:avLst/>
          </a:prstGeom>
          <a:noFill/>
        </p:spPr>
        <p:txBody>
          <a:bodyPr>
            <a:spAutoFit/>
          </a:bodyPr>
          <a:lstStyle/>
          <a:p>
            <a:pPr algn="ctr">
              <a:defRPr/>
            </a:pPr>
            <a:r>
              <a:rPr lang="en-US" sz="3200" b="1" dirty="0">
                <a:solidFill>
                  <a:srgbClr val="0070C0"/>
                </a:solidFill>
                <a:latin typeface="+mj-lt"/>
              </a:rPr>
              <a:t>ICT RDI Strategic Prioritization</a:t>
            </a:r>
            <a:endParaRPr lang="en-GB" sz="3200" b="1" dirty="0">
              <a:solidFill>
                <a:srgbClr val="0070C0"/>
              </a:solidFill>
              <a:latin typeface="+mj-lt"/>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1"/>
          <p:cNvPicPr>
            <a:picLocks noChangeAspect="1" noChangeArrowheads="1"/>
          </p:cNvPicPr>
          <p:nvPr/>
        </p:nvPicPr>
        <p:blipFill>
          <a:blip r:embed="rId3"/>
          <a:srcRect/>
          <a:stretch>
            <a:fillRect/>
          </a:stretch>
        </p:blipFill>
        <p:spPr bwMode="auto">
          <a:xfrm>
            <a:off x="504825" y="798513"/>
            <a:ext cx="8896350" cy="5562600"/>
          </a:xfrm>
          <a:prstGeom prst="rect">
            <a:avLst/>
          </a:prstGeom>
          <a:noFill/>
          <a:ln w="9360">
            <a:noFill/>
            <a:miter lim="800000"/>
            <a:headEnd/>
            <a:tailEnd/>
          </a:ln>
        </p:spPr>
      </p:pic>
      <p:pic>
        <p:nvPicPr>
          <p:cNvPr id="68611" name="Picture 2"/>
          <p:cNvPicPr>
            <a:picLocks noChangeAspect="1" noChangeArrowheads="1"/>
          </p:cNvPicPr>
          <p:nvPr/>
        </p:nvPicPr>
        <p:blipFill>
          <a:blip r:embed="rId4"/>
          <a:srcRect/>
          <a:stretch>
            <a:fillRect/>
          </a:stretch>
        </p:blipFill>
        <p:spPr bwMode="auto">
          <a:xfrm>
            <a:off x="536575" y="747713"/>
            <a:ext cx="8924925" cy="5638800"/>
          </a:xfrm>
          <a:prstGeom prst="rect">
            <a:avLst/>
          </a:prstGeom>
          <a:noFill/>
          <a:ln w="9360">
            <a:noFill/>
            <a:miter lim="800000"/>
            <a:headEnd/>
            <a:tailEnd/>
          </a:ln>
        </p:spPr>
      </p:pic>
      <p:sp>
        <p:nvSpPr>
          <p:cNvPr id="68612" name="Rectangle 3"/>
          <p:cNvSpPr>
            <a:spLocks noGrp="1" noChangeArrowheads="1"/>
          </p:cNvSpPr>
          <p:nvPr>
            <p:ph type="title" idx="4294967295"/>
          </p:nvPr>
        </p:nvSpPr>
        <p:spPr>
          <a:xfrm>
            <a:off x="0" y="49848"/>
            <a:ext cx="9677400" cy="606425"/>
          </a:xfrm>
        </p:spPr>
        <p:txBody>
          <a:bodyPr tIns="66168"/>
          <a:lstStyle/>
          <a:p>
            <a:pPr algn="ctr" eaLnBrk="1" hangingPunct="1">
              <a:lnSpc>
                <a:spcPct val="88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000" b="1" dirty="0" smtClean="0">
                <a:solidFill>
                  <a:srgbClr val="51D0FD"/>
                </a:solidFill>
                <a:latin typeface="+mj-lt"/>
                <a:cs typeface="Arial" pitchFamily="34" charset="0"/>
              </a:rPr>
              <a:t>Building the ICT RDI Ecosystem</a:t>
            </a:r>
            <a:r>
              <a:rPr lang="en-GB" sz="1400" b="1" dirty="0" smtClean="0">
                <a:solidFill>
                  <a:srgbClr val="51D0FD"/>
                </a:solidFill>
                <a:latin typeface="+mj-lt"/>
              </a:rPr>
              <a:t/>
            </a:r>
            <a:br>
              <a:rPr lang="en-GB" sz="1400" b="1" dirty="0" smtClean="0">
                <a:solidFill>
                  <a:srgbClr val="51D0FD"/>
                </a:solidFill>
                <a:latin typeface="+mj-lt"/>
              </a:rPr>
            </a:br>
            <a:r>
              <a:rPr lang="en-GB" sz="2400" b="1" dirty="0" smtClean="0">
                <a:solidFill>
                  <a:srgbClr val="0070C0"/>
                </a:solidFill>
                <a:latin typeface="+mj-lt"/>
              </a:rPr>
              <a:t>Strength and Maturity identified in more than 140 capability areas</a:t>
            </a:r>
          </a:p>
        </p:txBody>
      </p:sp>
      <p:pic>
        <p:nvPicPr>
          <p:cNvPr id="68613" name="Picture 4"/>
          <p:cNvPicPr>
            <a:picLocks noChangeAspect="1" noChangeArrowheads="1"/>
          </p:cNvPicPr>
          <p:nvPr/>
        </p:nvPicPr>
        <p:blipFill>
          <a:blip r:embed="rId5"/>
          <a:srcRect/>
          <a:stretch>
            <a:fillRect/>
          </a:stretch>
        </p:blipFill>
        <p:spPr bwMode="auto">
          <a:xfrm>
            <a:off x="282575" y="2117725"/>
            <a:ext cx="3217863" cy="2986088"/>
          </a:xfrm>
          <a:prstGeom prst="rect">
            <a:avLst/>
          </a:prstGeom>
          <a:noFill/>
          <a:ln w="9360">
            <a:noFill/>
            <a:miter lim="800000"/>
            <a:headEnd/>
            <a:tailEnd/>
          </a:ln>
        </p:spPr>
      </p:pic>
    </p:spTree>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50838" y="153988"/>
            <a:ext cx="8671560" cy="538162"/>
          </a:xfrm>
        </p:spPr>
        <p:txBody>
          <a:bodyPr/>
          <a:lstStyle/>
          <a:p>
            <a:pPr algn="ctr"/>
            <a:r>
              <a:rPr lang="en-US" sz="3200" dirty="0" smtClean="0">
                <a:solidFill>
                  <a:srgbClr val="0070C0"/>
                </a:solidFill>
                <a:latin typeface="Arial" pitchFamily="34" charset="0"/>
                <a:cs typeface="Arial" pitchFamily="34" charset="0"/>
              </a:rPr>
              <a:t>Global ICT ecosystem </a:t>
            </a:r>
          </a:p>
        </p:txBody>
      </p:sp>
      <p:pic>
        <p:nvPicPr>
          <p:cNvPr id="11267" name="Object 1"/>
          <p:cNvPicPr>
            <a:picLocks noChangeArrowheads="1"/>
          </p:cNvPicPr>
          <p:nvPr/>
        </p:nvPicPr>
        <p:blipFill>
          <a:blip r:embed="rId3"/>
          <a:srcRect r="15891" b="22511"/>
          <a:stretch>
            <a:fillRect/>
          </a:stretch>
        </p:blipFill>
        <p:spPr bwMode="auto">
          <a:xfrm>
            <a:off x="428229" y="692150"/>
            <a:ext cx="8893042" cy="5616575"/>
          </a:xfrm>
          <a:prstGeom prst="rect">
            <a:avLst/>
          </a:prstGeom>
          <a:noFill/>
          <a:ln w="9525">
            <a:noFill/>
            <a:miter lim="800000"/>
            <a:headEnd/>
            <a:tailEnd/>
          </a:ln>
        </p:spPr>
      </p:pic>
      <p:sp>
        <p:nvSpPr>
          <p:cNvPr id="11268" name="TextBox 3"/>
          <p:cNvSpPr txBox="1">
            <a:spLocks noChangeArrowheads="1"/>
          </p:cNvSpPr>
          <p:nvPr/>
        </p:nvSpPr>
        <p:spPr bwMode="auto">
          <a:xfrm>
            <a:off x="350838" y="6237289"/>
            <a:ext cx="5537093" cy="503599"/>
          </a:xfrm>
          <a:prstGeom prst="rect">
            <a:avLst/>
          </a:prstGeom>
          <a:noFill/>
          <a:ln w="9525">
            <a:noFill/>
            <a:miter lim="800000"/>
            <a:headEnd/>
            <a:tailEnd/>
          </a:ln>
        </p:spPr>
        <p:txBody>
          <a:bodyPr wrap="none">
            <a:spAutoFit/>
          </a:bodyPr>
          <a:lstStyle/>
          <a:p>
            <a:pPr eaLnBrk="0" hangingPunct="0">
              <a:lnSpc>
                <a:spcPct val="81000"/>
              </a:lnSpc>
              <a:buClr>
                <a:srgbClr val="000000"/>
              </a:buClr>
              <a:buSzPct val="100000"/>
              <a:buFont typeface="Times New Roman" pitchFamily="18" charset="0"/>
              <a:buNone/>
            </a:pPr>
            <a:r>
              <a:rPr lang="en-GB" sz="1100">
                <a:solidFill>
                  <a:srgbClr val="000000"/>
                </a:solidFill>
              </a:rPr>
              <a:t>Data source: Thomson Reuters Web of Science, Articles , Proceedings and Meeting Abstracts. </a:t>
            </a:r>
            <a:br>
              <a:rPr lang="en-GB" sz="1100">
                <a:solidFill>
                  <a:srgbClr val="000000"/>
                </a:solidFill>
              </a:rPr>
            </a:br>
            <a:r>
              <a:rPr lang="en-GB" sz="1100">
                <a:solidFill>
                  <a:srgbClr val="000000"/>
                </a:solidFill>
              </a:rPr>
              <a:t>N:about 60 000 </a:t>
            </a:r>
            <a:br>
              <a:rPr lang="en-GB" sz="1100">
                <a:solidFill>
                  <a:srgbClr val="000000"/>
                </a:solidFill>
              </a:rPr>
            </a:br>
            <a:r>
              <a:rPr lang="en-GB" sz="1100">
                <a:solidFill>
                  <a:srgbClr val="000000"/>
                </a:solidFill>
              </a:rPr>
              <a:t>Note: Data not cleaned – work in progress</a:t>
            </a: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35820" y="0"/>
            <a:ext cx="9070180" cy="990600"/>
          </a:xfrm>
        </p:spPr>
        <p:txBody>
          <a:bodyPr/>
          <a:lstStyle/>
          <a:p>
            <a:pPr algn="ctr"/>
            <a:r>
              <a:rPr lang="en-US" dirty="0" smtClean="0">
                <a:solidFill>
                  <a:srgbClr val="E41D11"/>
                </a:solidFill>
                <a:latin typeface="+mj-lt"/>
                <a:cs typeface="Arial" pitchFamily="34" charset="0"/>
              </a:rPr>
              <a:t>Clear intent and direction</a:t>
            </a:r>
            <a:r>
              <a:rPr lang="en-US" dirty="0" smtClean="0">
                <a:latin typeface="Gill Sans MT" pitchFamily="34" charset="0"/>
                <a:cs typeface="Arial" pitchFamily="34" charset="0"/>
              </a:rPr>
              <a:t/>
            </a:r>
            <a:br>
              <a:rPr lang="en-US" dirty="0" smtClean="0">
                <a:latin typeface="Gill Sans MT" pitchFamily="34" charset="0"/>
                <a:cs typeface="Arial" pitchFamily="34" charset="0"/>
              </a:rPr>
            </a:br>
            <a:r>
              <a:rPr lang="en-US" dirty="0" smtClean="0">
                <a:solidFill>
                  <a:srgbClr val="0070C0"/>
                </a:solidFill>
                <a:latin typeface="+mj-lt"/>
                <a:cs typeface="Arial" pitchFamily="34" charset="0"/>
              </a:rPr>
              <a:t>More attractive partners; more active and Smarter Buyers</a:t>
            </a:r>
          </a:p>
        </p:txBody>
      </p:sp>
      <p:pic>
        <p:nvPicPr>
          <p:cNvPr id="13315" name="Object 1"/>
          <p:cNvPicPr>
            <a:picLocks noChangeAspect="1"/>
          </p:cNvPicPr>
          <p:nvPr/>
        </p:nvPicPr>
        <p:blipFill>
          <a:blip r:embed="rId2"/>
          <a:srcRect r="15886" b="22505"/>
          <a:stretch>
            <a:fillRect/>
          </a:stretch>
        </p:blipFill>
        <p:spPr bwMode="auto">
          <a:xfrm>
            <a:off x="2866894" y="1376363"/>
            <a:ext cx="5210969" cy="4378325"/>
          </a:xfrm>
          <a:prstGeom prst="rect">
            <a:avLst/>
          </a:prstGeom>
          <a:noFill/>
          <a:ln w="9525">
            <a:noFill/>
            <a:miter lim="800000"/>
            <a:headEnd/>
            <a:tailEnd/>
          </a:ln>
        </p:spPr>
      </p:pic>
      <p:pic>
        <p:nvPicPr>
          <p:cNvPr id="13316" name="Picture 3"/>
          <p:cNvPicPr>
            <a:picLocks noChangeAspect="1"/>
          </p:cNvPicPr>
          <p:nvPr/>
        </p:nvPicPr>
        <p:blipFill>
          <a:blip r:embed="rId3"/>
          <a:srcRect/>
          <a:stretch>
            <a:fillRect/>
          </a:stretch>
        </p:blipFill>
        <p:spPr bwMode="auto">
          <a:xfrm>
            <a:off x="330200" y="1685926"/>
            <a:ext cx="2113625" cy="1655763"/>
          </a:xfrm>
          <a:prstGeom prst="rect">
            <a:avLst/>
          </a:prstGeom>
          <a:noFill/>
          <a:ln w="9525">
            <a:noFill/>
            <a:miter lim="800000"/>
            <a:headEnd/>
            <a:tailEnd/>
          </a:ln>
        </p:spPr>
      </p:pic>
      <p:sp>
        <p:nvSpPr>
          <p:cNvPr id="5" name="Diamond 16"/>
          <p:cNvSpPr/>
          <p:nvPr/>
        </p:nvSpPr>
        <p:spPr>
          <a:xfrm>
            <a:off x="835819" y="2025650"/>
            <a:ext cx="1458383" cy="1258888"/>
          </a:xfrm>
          <a:custGeom>
            <a:avLst/>
            <a:gdLst>
              <a:gd name="f0" fmla="val w"/>
              <a:gd name="f1" fmla="val h"/>
              <a:gd name="f2" fmla="val ss"/>
              <a:gd name="f3" fmla="val 0"/>
              <a:gd name="f4" fmla="abs f0"/>
              <a:gd name="f5" fmla="abs f1"/>
              <a:gd name="f6" fmla="abs f2"/>
              <a:gd name="f7" fmla="val f3"/>
              <a:gd name="f8" fmla="?: f4 f0 1"/>
              <a:gd name="f9" fmla="?: f5 f1 1"/>
              <a:gd name="f10" fmla="?: f6 f2 1"/>
              <a:gd name="f11" fmla="*/ f8 1 21600"/>
              <a:gd name="f12" fmla="*/ f9 1 21600"/>
              <a:gd name="f13" fmla="*/ 21600 f8 1"/>
              <a:gd name="f14" fmla="*/ 21600 f9 1"/>
              <a:gd name="f15" fmla="min f12 f11"/>
              <a:gd name="f16" fmla="*/ f13 1 f10"/>
              <a:gd name="f17" fmla="*/ f14 1 f10"/>
              <a:gd name="f18" fmla="val f16"/>
              <a:gd name="f19" fmla="val f17"/>
              <a:gd name="f20" fmla="*/ f7 f15 1"/>
              <a:gd name="f21" fmla="+- f19 0 f7"/>
              <a:gd name="f22" fmla="+- f18 0 f7"/>
              <a:gd name="f23" fmla="*/ f18 f15 1"/>
              <a:gd name="f24" fmla="*/ f19 f15 1"/>
              <a:gd name="f25" fmla="*/ f21 1 2"/>
              <a:gd name="f26" fmla="*/ f21 1 4"/>
              <a:gd name="f27" fmla="*/ f22 1 2"/>
              <a:gd name="f28" fmla="*/ f22 1 4"/>
              <a:gd name="f29" fmla="*/ f22 3 1"/>
              <a:gd name="f30" fmla="*/ f21 3 1"/>
              <a:gd name="f31" fmla="+- f7 f25 0"/>
              <a:gd name="f32" fmla="+- f7 f27 0"/>
              <a:gd name="f33" fmla="*/ f29 1 4"/>
              <a:gd name="f34" fmla="*/ f30 1 4"/>
              <a:gd name="f35" fmla="*/ f28 f15 1"/>
              <a:gd name="f36" fmla="*/ f26 f15 1"/>
              <a:gd name="f37" fmla="*/ f33 f15 1"/>
              <a:gd name="f38" fmla="*/ f34 f15 1"/>
              <a:gd name="f39" fmla="*/ f31 f15 1"/>
              <a:gd name="f40" fmla="*/ f32 f15 1"/>
            </a:gdLst>
            <a:ahLst/>
            <a:cxnLst>
              <a:cxn ang="3cd4">
                <a:pos x="hc" y="t"/>
              </a:cxn>
              <a:cxn ang="0">
                <a:pos x="r" y="vc"/>
              </a:cxn>
              <a:cxn ang="cd4">
                <a:pos x="hc" y="b"/>
              </a:cxn>
              <a:cxn ang="cd2">
                <a:pos x="l" y="vc"/>
              </a:cxn>
            </a:cxnLst>
            <a:rect l="f35" t="f36" r="f37" b="f38"/>
            <a:pathLst>
              <a:path>
                <a:moveTo>
                  <a:pt x="f20" y="f39"/>
                </a:moveTo>
                <a:lnTo>
                  <a:pt x="f40" y="f20"/>
                </a:lnTo>
                <a:lnTo>
                  <a:pt x="f23" y="f39"/>
                </a:lnTo>
                <a:lnTo>
                  <a:pt x="f40" y="f24"/>
                </a:lnTo>
                <a:close/>
              </a:path>
            </a:pathLst>
          </a:custGeom>
          <a:solidFill>
            <a:srgbClr val="4FD1FF">
              <a:alpha val="70000"/>
            </a:srgbClr>
          </a:solidFill>
          <a:ln>
            <a:noFill/>
            <a:prstDash val="solid"/>
          </a:ln>
          <a:effectLst>
            <a:outerShdw dist="38184" dir="2700000" algn="tl">
              <a:srgbClr val="000000">
                <a:alpha val="40000"/>
              </a:srgbClr>
            </a:outerShdw>
          </a:effectLst>
        </p:spPr>
        <p:txBody>
          <a:bodyPr lIns="0" tIns="0" rIns="0" bIns="432000" anchorCtr="1"/>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algn="ctr" eaLnBrk="0" hangingPunct="0">
              <a:spcBef>
                <a:spcPts val="1100"/>
              </a:spcBef>
              <a:spcAft>
                <a:spcPts val="0"/>
              </a:spcAft>
              <a:defRPr/>
            </a:pPr>
            <a:r>
              <a:rPr lang="en-GB" sz="1400" b="1" dirty="0">
                <a:solidFill>
                  <a:srgbClr val="FFFFFF"/>
                </a:solidFill>
                <a:effectLst>
                  <a:outerShdw dist="17961" dir="2700000">
                    <a:scrgbClr r="0" g="0" b="0"/>
                  </a:outerShdw>
                </a:effectLst>
                <a:latin typeface="Arial" pitchFamily="34"/>
                <a:ea typeface="ヒラギノ角ゴ Pro W3" pitchFamily="1"/>
                <a:cs typeface="ヒラギノ角ゴ Pro W3" pitchFamily="1"/>
              </a:rPr>
              <a:t>Case for Action</a:t>
            </a:r>
            <a:br>
              <a:rPr lang="en-GB" sz="1400" b="1" dirty="0">
                <a:solidFill>
                  <a:srgbClr val="FFFFFF"/>
                </a:solidFill>
                <a:effectLst>
                  <a:outerShdw dist="17961" dir="2700000">
                    <a:scrgbClr r="0" g="0" b="0"/>
                  </a:outerShdw>
                </a:effectLst>
                <a:latin typeface="Arial" pitchFamily="34"/>
                <a:ea typeface="ヒラギノ角ゴ Pro W3" pitchFamily="1"/>
                <a:cs typeface="ヒラギノ角ゴ Pro W3" pitchFamily="1"/>
              </a:rPr>
            </a:br>
            <a:r>
              <a:rPr lang="en-GB" b="1" dirty="0">
                <a:solidFill>
                  <a:srgbClr val="FFFFFF"/>
                </a:solidFill>
                <a:effectLst>
                  <a:outerShdw dist="17961" dir="2700000">
                    <a:scrgbClr r="0" g="0" b="0"/>
                  </a:outerShdw>
                </a:effectLst>
                <a:latin typeface="Arial" pitchFamily="34"/>
                <a:ea typeface="ヒラギノ角ゴ Pro W3" pitchFamily="1"/>
                <a:cs typeface="ヒラギノ角ゴ Pro W3" pitchFamily="1"/>
              </a:rPr>
              <a:t>?</a:t>
            </a:r>
          </a:p>
        </p:txBody>
      </p:sp>
      <p:sp>
        <p:nvSpPr>
          <p:cNvPr id="13318" name="TextBox 17"/>
          <p:cNvSpPr txBox="1">
            <a:spLocks noChangeArrowheads="1"/>
          </p:cNvSpPr>
          <p:nvPr/>
        </p:nvSpPr>
        <p:spPr bwMode="auto">
          <a:xfrm>
            <a:off x="3276204" y="2025650"/>
            <a:ext cx="880369" cy="400110"/>
          </a:xfrm>
          <a:prstGeom prst="rect">
            <a:avLst/>
          </a:prstGeom>
          <a:noFill/>
          <a:ln w="9525">
            <a:noFill/>
            <a:miter lim="800000"/>
            <a:headEnd/>
            <a:tailEnd/>
          </a:ln>
        </p:spPr>
        <p:txBody>
          <a:bodyPr wrap="none">
            <a:spAutoFit/>
          </a:bodyPr>
          <a:lstStyle/>
          <a:p>
            <a:pPr eaLnBrk="0" hangingPunct="0"/>
            <a:r>
              <a:rPr lang="en-GB">
                <a:solidFill>
                  <a:srgbClr val="254061"/>
                </a:solidFill>
                <a:ea typeface="ヒラギノ角ゴ Pro W3"/>
                <a:cs typeface="ヒラギノ角ゴ Pro W3"/>
              </a:rPr>
              <a:t>Import</a:t>
            </a:r>
          </a:p>
        </p:txBody>
      </p:sp>
      <p:cxnSp>
        <p:nvCxnSpPr>
          <p:cNvPr id="13319" name="Elbow Connector 18"/>
          <p:cNvCxnSpPr>
            <a:cxnSpLocks noChangeShapeType="1"/>
          </p:cNvCxnSpPr>
          <p:nvPr/>
        </p:nvCxnSpPr>
        <p:spPr bwMode="auto">
          <a:xfrm flipV="1">
            <a:off x="2332038" y="2224088"/>
            <a:ext cx="982002" cy="430212"/>
          </a:xfrm>
          <a:prstGeom prst="bentConnector3">
            <a:avLst>
              <a:gd name="adj1" fmla="val 50000"/>
            </a:avLst>
          </a:prstGeom>
          <a:noFill/>
          <a:ln w="12600">
            <a:solidFill>
              <a:srgbClr val="000000"/>
            </a:solidFill>
            <a:round/>
            <a:headEnd/>
            <a:tailEnd type="arrow" w="med" len="med"/>
          </a:ln>
        </p:spPr>
      </p:cxnSp>
      <p:cxnSp>
        <p:nvCxnSpPr>
          <p:cNvPr id="13320" name="Elbow Connector 19"/>
          <p:cNvCxnSpPr>
            <a:cxnSpLocks noChangeShapeType="1"/>
            <a:stCxn id="5" idx="1"/>
          </p:cNvCxnSpPr>
          <p:nvPr/>
        </p:nvCxnSpPr>
        <p:spPr bwMode="auto">
          <a:xfrm>
            <a:off x="2294202" y="2654300"/>
            <a:ext cx="1059392" cy="738188"/>
          </a:xfrm>
          <a:prstGeom prst="bentConnector3">
            <a:avLst>
              <a:gd name="adj1" fmla="val 50000"/>
            </a:avLst>
          </a:prstGeom>
          <a:noFill/>
          <a:ln w="12600">
            <a:solidFill>
              <a:srgbClr val="000000"/>
            </a:solidFill>
            <a:round/>
            <a:headEnd/>
            <a:tailEnd type="arrow" w="med" len="med"/>
          </a:ln>
        </p:spPr>
      </p:cxnSp>
      <p:sp>
        <p:nvSpPr>
          <p:cNvPr id="13321" name="TextBox 22"/>
          <p:cNvSpPr txBox="1">
            <a:spLocks noChangeArrowheads="1"/>
          </p:cNvSpPr>
          <p:nvPr/>
        </p:nvSpPr>
        <p:spPr bwMode="auto">
          <a:xfrm>
            <a:off x="5420784" y="1917701"/>
            <a:ext cx="1117614" cy="707886"/>
          </a:xfrm>
          <a:prstGeom prst="rect">
            <a:avLst/>
          </a:prstGeom>
          <a:noFill/>
          <a:ln w="9525">
            <a:noFill/>
            <a:miter lim="800000"/>
            <a:headEnd/>
            <a:tailEnd/>
          </a:ln>
        </p:spPr>
        <p:txBody>
          <a:bodyPr wrap="none">
            <a:spAutoFit/>
          </a:bodyPr>
          <a:lstStyle/>
          <a:p>
            <a:pPr eaLnBrk="0" hangingPunct="0"/>
            <a:r>
              <a:rPr lang="en-GB">
                <a:solidFill>
                  <a:srgbClr val="254061"/>
                </a:solidFill>
                <a:ea typeface="ヒラギノ角ゴ Pro W3"/>
                <a:cs typeface="ヒラギノ角ゴ Pro W3"/>
              </a:rPr>
              <a:t>Develop </a:t>
            </a:r>
            <a:br>
              <a:rPr lang="en-GB">
                <a:solidFill>
                  <a:srgbClr val="254061"/>
                </a:solidFill>
                <a:ea typeface="ヒラギノ角ゴ Pro W3"/>
                <a:cs typeface="ヒラギノ角ゴ Pro W3"/>
              </a:rPr>
            </a:br>
            <a:r>
              <a:rPr lang="en-GB">
                <a:solidFill>
                  <a:srgbClr val="254061"/>
                </a:solidFill>
                <a:ea typeface="ヒラギノ角ゴ Pro W3"/>
                <a:cs typeface="ヒラギノ角ゴ Pro W3"/>
              </a:rPr>
              <a:t>alone ?</a:t>
            </a:r>
          </a:p>
        </p:txBody>
      </p:sp>
      <p:sp>
        <p:nvSpPr>
          <p:cNvPr id="13322" name="TextBox 27"/>
          <p:cNvSpPr txBox="1">
            <a:spLocks noChangeArrowheads="1"/>
          </p:cNvSpPr>
          <p:nvPr/>
        </p:nvSpPr>
        <p:spPr bwMode="auto">
          <a:xfrm>
            <a:off x="5420784" y="4437064"/>
            <a:ext cx="1294200" cy="400110"/>
          </a:xfrm>
          <a:prstGeom prst="rect">
            <a:avLst/>
          </a:prstGeom>
          <a:noFill/>
          <a:ln w="9525">
            <a:noFill/>
            <a:miter lim="800000"/>
            <a:headEnd/>
            <a:tailEnd/>
          </a:ln>
        </p:spPr>
        <p:txBody>
          <a:bodyPr wrap="none">
            <a:spAutoFit/>
          </a:bodyPr>
          <a:lstStyle/>
          <a:p>
            <a:pPr eaLnBrk="0" hangingPunct="0"/>
            <a:r>
              <a:rPr lang="en-GB">
                <a:solidFill>
                  <a:srgbClr val="254061"/>
                </a:solidFill>
                <a:ea typeface="ヒラギノ角ゴ Pro W3"/>
                <a:cs typeface="ヒラギノ角ゴ Pro W3"/>
              </a:rPr>
              <a:t>Build for...</a:t>
            </a:r>
          </a:p>
        </p:txBody>
      </p:sp>
      <p:cxnSp>
        <p:nvCxnSpPr>
          <p:cNvPr id="13323" name="Elbow Connector 28"/>
          <p:cNvCxnSpPr>
            <a:cxnSpLocks noChangeShapeType="1"/>
            <a:stCxn id="13326" idx="3"/>
            <a:endCxn id="13321" idx="1"/>
          </p:cNvCxnSpPr>
          <p:nvPr/>
        </p:nvCxnSpPr>
        <p:spPr bwMode="auto">
          <a:xfrm flipV="1">
            <a:off x="4651265" y="2271644"/>
            <a:ext cx="769519" cy="1008062"/>
          </a:xfrm>
          <a:prstGeom prst="bentConnector3">
            <a:avLst>
              <a:gd name="adj1" fmla="val 50000"/>
            </a:avLst>
          </a:prstGeom>
          <a:noFill/>
          <a:ln w="25560">
            <a:solidFill>
              <a:srgbClr val="000000"/>
            </a:solidFill>
            <a:round/>
            <a:headEnd/>
            <a:tailEnd type="arrow" w="med" len="med"/>
          </a:ln>
        </p:spPr>
      </p:cxnSp>
      <p:sp>
        <p:nvSpPr>
          <p:cNvPr id="12" name="TextBox 31"/>
          <p:cNvSpPr txBox="1"/>
          <p:nvPr/>
        </p:nvSpPr>
        <p:spPr>
          <a:xfrm>
            <a:off x="2885810" y="1844675"/>
            <a:ext cx="370614" cy="400110"/>
          </a:xfrm>
          <a:prstGeom prst="rect">
            <a:avLst/>
          </a:prstGeom>
          <a:noFill/>
          <a:ln>
            <a:noFill/>
          </a:ln>
        </p:spPr>
        <p:txBody>
          <a:bodyPr wrap="none">
            <a:spAutoFit/>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eaLnBrk="0" hangingPunct="0">
              <a:spcBef>
                <a:spcPts val="0"/>
              </a:spcBef>
              <a:spcAft>
                <a:spcPts val="0"/>
              </a:spcAft>
              <a:defRPr/>
            </a:pPr>
            <a:r>
              <a:rPr lang="en-GB" b="1" dirty="0">
                <a:solidFill>
                  <a:srgbClr val="FF0000"/>
                </a:solidFill>
                <a:effectLst>
                  <a:outerShdw dist="17961" dir="2700000">
                    <a:scrgbClr r="0" g="0" b="0"/>
                  </a:outerShdw>
                </a:effectLst>
                <a:latin typeface="Arial" pitchFamily="34"/>
                <a:ea typeface="ヒラギノ角ゴ Pro W3" pitchFamily="2"/>
                <a:cs typeface="ヒラギノ角ゴ Pro W3" pitchFamily="2"/>
              </a:rPr>
              <a:t>N</a:t>
            </a:r>
          </a:p>
        </p:txBody>
      </p:sp>
      <p:sp>
        <p:nvSpPr>
          <p:cNvPr id="13" name="TextBox 32"/>
          <p:cNvSpPr txBox="1"/>
          <p:nvPr/>
        </p:nvSpPr>
        <p:spPr>
          <a:xfrm>
            <a:off x="2889250" y="2957514"/>
            <a:ext cx="356188" cy="400110"/>
          </a:xfrm>
          <a:prstGeom prst="rect">
            <a:avLst/>
          </a:prstGeom>
          <a:noFill/>
          <a:ln>
            <a:noFill/>
          </a:ln>
        </p:spPr>
        <p:txBody>
          <a:bodyPr wrap="none">
            <a:spAutoFit/>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eaLnBrk="0" hangingPunct="0">
              <a:spcBef>
                <a:spcPts val="0"/>
              </a:spcBef>
              <a:spcAft>
                <a:spcPts val="0"/>
              </a:spcAft>
              <a:defRPr/>
            </a:pPr>
            <a:r>
              <a:rPr lang="en-GB" b="1" dirty="0">
                <a:solidFill>
                  <a:srgbClr val="FF0000"/>
                </a:solidFill>
                <a:effectLst>
                  <a:outerShdw dist="17961" dir="2700000">
                    <a:scrgbClr r="0" g="0" b="0"/>
                  </a:outerShdw>
                </a:effectLst>
                <a:latin typeface="Arial" pitchFamily="34"/>
                <a:ea typeface="ヒラギノ角ゴ Pro W3" pitchFamily="2"/>
                <a:cs typeface="ヒラギノ角ゴ Pro W3" pitchFamily="2"/>
              </a:rPr>
              <a:t>Y</a:t>
            </a:r>
          </a:p>
        </p:txBody>
      </p:sp>
      <p:sp>
        <p:nvSpPr>
          <p:cNvPr id="13326" name="Rectangle 50"/>
          <p:cNvSpPr>
            <a:spLocks noChangeArrowheads="1"/>
          </p:cNvSpPr>
          <p:nvPr/>
        </p:nvSpPr>
        <p:spPr bwMode="auto">
          <a:xfrm>
            <a:off x="3314039" y="2925763"/>
            <a:ext cx="1337226" cy="707886"/>
          </a:xfrm>
          <a:prstGeom prst="rect">
            <a:avLst/>
          </a:prstGeom>
          <a:noFill/>
          <a:ln w="9525">
            <a:noFill/>
            <a:miter lim="800000"/>
            <a:headEnd/>
            <a:tailEnd/>
          </a:ln>
        </p:spPr>
        <p:txBody>
          <a:bodyPr wrap="none">
            <a:spAutoFit/>
          </a:bodyPr>
          <a:lstStyle/>
          <a:p>
            <a:pPr eaLnBrk="0" hangingPunct="0"/>
            <a:r>
              <a:rPr lang="en-GB" b="1">
                <a:solidFill>
                  <a:srgbClr val="00B050"/>
                </a:solidFill>
                <a:ea typeface="ヒラギノ角ゴ Pro W3"/>
                <a:cs typeface="ヒラギノ角ゴ Pro W3"/>
              </a:rPr>
              <a:t>Ecosystem</a:t>
            </a:r>
          </a:p>
          <a:p>
            <a:pPr eaLnBrk="0" hangingPunct="0"/>
            <a:r>
              <a:rPr lang="en-GB" b="1">
                <a:solidFill>
                  <a:srgbClr val="00B050"/>
                </a:solidFill>
                <a:ea typeface="ヒラギノ角ゴ Pro W3"/>
                <a:cs typeface="ヒラギノ角ゴ Pro W3"/>
              </a:rPr>
              <a:t>Strategy?</a:t>
            </a:r>
          </a:p>
        </p:txBody>
      </p:sp>
      <p:cxnSp>
        <p:nvCxnSpPr>
          <p:cNvPr id="13327" name="Elbow Connector 57"/>
          <p:cNvCxnSpPr>
            <a:cxnSpLocks noChangeShapeType="1"/>
            <a:stCxn id="13326" idx="3"/>
            <a:endCxn id="16" idx="1"/>
          </p:cNvCxnSpPr>
          <p:nvPr/>
        </p:nvCxnSpPr>
        <p:spPr bwMode="auto">
          <a:xfrm>
            <a:off x="4651265" y="3279706"/>
            <a:ext cx="769519" cy="411233"/>
          </a:xfrm>
          <a:prstGeom prst="bentConnector3">
            <a:avLst>
              <a:gd name="adj1" fmla="val 50000"/>
            </a:avLst>
          </a:prstGeom>
          <a:noFill/>
          <a:ln w="25560">
            <a:solidFill>
              <a:srgbClr val="000000"/>
            </a:solidFill>
            <a:round/>
            <a:headEnd/>
            <a:tailEnd type="arrow" w="med" len="med"/>
          </a:ln>
        </p:spPr>
      </p:cxnSp>
      <p:sp>
        <p:nvSpPr>
          <p:cNvPr id="16" name="Rectangle 59"/>
          <p:cNvSpPr/>
          <p:nvPr/>
        </p:nvSpPr>
        <p:spPr>
          <a:xfrm>
            <a:off x="5420784" y="3429001"/>
            <a:ext cx="1788583" cy="523875"/>
          </a:xfrm>
          <a:prstGeom prst="rect">
            <a:avLst/>
          </a:prstGeom>
          <a:noFill/>
          <a:ln>
            <a:noFill/>
            <a:prstDash val="solid"/>
          </a:ln>
        </p:spPr>
        <p:txBody>
          <a:bodyPr wrap="none">
            <a:spAutoFit/>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eaLnBrk="0" hangingPunct="0">
              <a:spcBef>
                <a:spcPts val="0"/>
              </a:spcBef>
              <a:spcAft>
                <a:spcPts val="0"/>
              </a:spcAft>
              <a:defRPr/>
            </a:pPr>
            <a:r>
              <a:rPr lang="en-GB" dirty="0">
                <a:solidFill>
                  <a:srgbClr val="254061"/>
                </a:solidFill>
                <a:latin typeface="Arial" pitchFamily="34"/>
                <a:ea typeface="ヒラギノ角ゴ Pro W3" pitchFamily="2"/>
                <a:cs typeface="ヒラギノ角ゴ Pro W3" pitchFamily="2"/>
              </a:rPr>
              <a:t>Collaborate </a:t>
            </a:r>
            <a:r>
              <a:rPr lang="en-GB" sz="2800" b="1" dirty="0">
                <a:solidFill>
                  <a:srgbClr val="254061"/>
                </a:solidFill>
                <a:effectLst>
                  <a:outerShdw dist="17961" dir="2700000">
                    <a:scrgbClr r="0" g="0" b="0"/>
                  </a:outerShdw>
                </a:effectLst>
                <a:latin typeface="Arial" pitchFamily="34"/>
                <a:ea typeface="ヒラギノ角ゴ Pro W3" pitchFamily="2"/>
                <a:cs typeface="ヒラギノ角ゴ Pro W3" pitchFamily="2"/>
              </a:rPr>
              <a:t>?</a:t>
            </a:r>
          </a:p>
        </p:txBody>
      </p:sp>
      <p:cxnSp>
        <p:nvCxnSpPr>
          <p:cNvPr id="13329" name="Elbow Connector 65"/>
          <p:cNvCxnSpPr>
            <a:cxnSpLocks noChangeShapeType="1"/>
            <a:stCxn id="13326" idx="3"/>
            <a:endCxn id="13322" idx="1"/>
          </p:cNvCxnSpPr>
          <p:nvPr/>
        </p:nvCxnSpPr>
        <p:spPr bwMode="auto">
          <a:xfrm>
            <a:off x="4651265" y="3279706"/>
            <a:ext cx="769519" cy="1357413"/>
          </a:xfrm>
          <a:prstGeom prst="bentConnector3">
            <a:avLst>
              <a:gd name="adj1" fmla="val 50000"/>
            </a:avLst>
          </a:prstGeom>
          <a:noFill/>
          <a:ln w="25560">
            <a:solidFill>
              <a:srgbClr val="000000"/>
            </a:solidFill>
            <a:round/>
            <a:headEnd/>
            <a:tailEnd type="arrow" w="med" len="med"/>
          </a:ln>
        </p:spPr>
      </p:cxnSp>
      <p:sp>
        <p:nvSpPr>
          <p:cNvPr id="13330" name="Rectangle 69"/>
          <p:cNvSpPr>
            <a:spLocks noChangeArrowheads="1"/>
          </p:cNvSpPr>
          <p:nvPr/>
        </p:nvSpPr>
        <p:spPr bwMode="auto">
          <a:xfrm>
            <a:off x="5381229" y="1231900"/>
            <a:ext cx="1051891" cy="400110"/>
          </a:xfrm>
          <a:prstGeom prst="rect">
            <a:avLst/>
          </a:prstGeom>
          <a:noFill/>
          <a:ln w="9525">
            <a:noFill/>
            <a:miter lim="800000"/>
            <a:headEnd/>
            <a:tailEnd/>
          </a:ln>
        </p:spPr>
        <p:txBody>
          <a:bodyPr wrap="none">
            <a:spAutoFit/>
          </a:bodyPr>
          <a:lstStyle/>
          <a:p>
            <a:pPr eaLnBrk="0" hangingPunct="0"/>
            <a:r>
              <a:rPr lang="en-GB" b="1">
                <a:solidFill>
                  <a:srgbClr val="003E7E"/>
                </a:solidFill>
                <a:ea typeface="ヒラギノ角ゴ Pro W3"/>
                <a:cs typeface="ヒラギノ角ゴ Pro W3"/>
              </a:rPr>
              <a:t>Options</a:t>
            </a:r>
          </a:p>
        </p:txBody>
      </p:sp>
      <p:sp>
        <p:nvSpPr>
          <p:cNvPr id="13331" name="Rectangle 73"/>
          <p:cNvSpPr>
            <a:spLocks noChangeArrowheads="1"/>
          </p:cNvSpPr>
          <p:nvPr/>
        </p:nvSpPr>
        <p:spPr bwMode="auto">
          <a:xfrm>
            <a:off x="505619" y="3536950"/>
            <a:ext cx="2106745" cy="1015663"/>
          </a:xfrm>
          <a:prstGeom prst="rect">
            <a:avLst/>
          </a:prstGeom>
          <a:noFill/>
          <a:ln w="9525">
            <a:noFill/>
            <a:miter lim="800000"/>
            <a:headEnd/>
            <a:tailEnd/>
          </a:ln>
        </p:spPr>
        <p:txBody>
          <a:bodyPr>
            <a:spAutoFit/>
          </a:bodyPr>
          <a:lstStyle/>
          <a:p>
            <a:pPr marL="177800" indent="-177800" eaLnBrk="0" hangingPunct="0">
              <a:buClr>
                <a:srgbClr val="002060"/>
              </a:buClr>
              <a:buSzPct val="60000"/>
              <a:buFont typeface="Arial" pitchFamily="34" charset="0"/>
              <a:buChar char="►"/>
            </a:pPr>
            <a:r>
              <a:rPr lang="en-GB">
                <a:solidFill>
                  <a:srgbClr val="254061"/>
                </a:solidFill>
                <a:ea typeface="ヒラギノ角ゴ Pro W3"/>
                <a:cs typeface="ヒラギノ角ゴ Pro W3"/>
              </a:rPr>
              <a:t>Strategic ?</a:t>
            </a:r>
          </a:p>
          <a:p>
            <a:pPr marL="177800" indent="-177800" eaLnBrk="0" hangingPunct="0">
              <a:buClr>
                <a:srgbClr val="002060"/>
              </a:buClr>
              <a:buSzPct val="60000"/>
              <a:buFont typeface="Arial" pitchFamily="34" charset="0"/>
              <a:buChar char="►"/>
            </a:pPr>
            <a:r>
              <a:rPr lang="en-GB">
                <a:solidFill>
                  <a:srgbClr val="254061"/>
                </a:solidFill>
                <a:ea typeface="ヒラギノ角ゴ Pro W3"/>
                <a:cs typeface="ヒラギノ角ゴ Pro W3"/>
              </a:rPr>
              <a:t>Value, Impact ?</a:t>
            </a:r>
          </a:p>
          <a:p>
            <a:pPr marL="177800" indent="-177800" eaLnBrk="0" hangingPunct="0">
              <a:buClr>
                <a:srgbClr val="002060"/>
              </a:buClr>
              <a:buSzPct val="60000"/>
              <a:buFont typeface="Arial" pitchFamily="34" charset="0"/>
              <a:buChar char="►"/>
            </a:pPr>
            <a:r>
              <a:rPr lang="en-GB">
                <a:solidFill>
                  <a:srgbClr val="254061"/>
                </a:solidFill>
                <a:ea typeface="ヒラギノ角ゴ Pro W3"/>
                <a:cs typeface="ヒラギノ角ゴ Pro W3"/>
              </a:rPr>
              <a:t>Addressable ?</a:t>
            </a:r>
          </a:p>
        </p:txBody>
      </p:sp>
      <p:sp>
        <p:nvSpPr>
          <p:cNvPr id="13332" name="Rectangle 83"/>
          <p:cNvSpPr>
            <a:spLocks noChangeArrowheads="1"/>
          </p:cNvSpPr>
          <p:nvPr/>
        </p:nvSpPr>
        <p:spPr bwMode="auto">
          <a:xfrm>
            <a:off x="624285" y="1231900"/>
            <a:ext cx="1720343" cy="400110"/>
          </a:xfrm>
          <a:prstGeom prst="rect">
            <a:avLst/>
          </a:prstGeom>
          <a:noFill/>
          <a:ln w="9525">
            <a:noFill/>
            <a:miter lim="800000"/>
            <a:headEnd/>
            <a:tailEnd/>
          </a:ln>
        </p:spPr>
        <p:txBody>
          <a:bodyPr wrap="none">
            <a:spAutoFit/>
          </a:bodyPr>
          <a:lstStyle/>
          <a:p>
            <a:pPr eaLnBrk="0" hangingPunct="0"/>
            <a:r>
              <a:rPr lang="en-GB" b="1">
                <a:solidFill>
                  <a:srgbClr val="003E7E"/>
                </a:solidFill>
                <a:ea typeface="ヒラギノ角ゴ Pro W3"/>
                <a:cs typeface="ヒラギノ角ゴ Pro W3"/>
              </a:rPr>
              <a:t>Opportunities</a:t>
            </a:r>
          </a:p>
        </p:txBody>
      </p:sp>
      <p:sp>
        <p:nvSpPr>
          <p:cNvPr id="13333" name="Line Callout 2 86"/>
          <p:cNvSpPr>
            <a:spLocks noChangeArrowheads="1"/>
          </p:cNvSpPr>
          <p:nvPr/>
        </p:nvSpPr>
        <p:spPr bwMode="auto">
          <a:xfrm>
            <a:off x="7955757" y="3176588"/>
            <a:ext cx="1676797" cy="1223962"/>
          </a:xfrm>
          <a:custGeom>
            <a:avLst/>
            <a:gdLst>
              <a:gd name="T0" fmla="*/ 773446 w 1677000"/>
              <a:gd name="T1" fmla="*/ 0 h 1224000"/>
              <a:gd name="T2" fmla="*/ 1546892 w 1677000"/>
              <a:gd name="T3" fmla="*/ 611962 h 1224000"/>
              <a:gd name="T4" fmla="*/ 773446 w 1677000"/>
              <a:gd name="T5" fmla="*/ 1223924 h 1224000"/>
              <a:gd name="T6" fmla="*/ 0 w 1677000"/>
              <a:gd name="T7" fmla="*/ 611962 h 1224000"/>
              <a:gd name="T8" fmla="*/ 17694720 60000 65536"/>
              <a:gd name="T9" fmla="*/ 0 60000 65536"/>
              <a:gd name="T10" fmla="*/ 5898240 60000 65536"/>
              <a:gd name="T11" fmla="*/ 11796480 60000 65536"/>
              <a:gd name="T12" fmla="*/ 0 w 1677000"/>
              <a:gd name="T13" fmla="*/ 0 h 1224000"/>
              <a:gd name="T14" fmla="*/ 1677000 w 1677000"/>
              <a:gd name="T15" fmla="*/ 1224000 h 1224000"/>
            </a:gdLst>
            <a:ahLst/>
            <a:cxnLst>
              <a:cxn ang="T8">
                <a:pos x="T0" y="T1"/>
              </a:cxn>
              <a:cxn ang="T9">
                <a:pos x="T2" y="T3"/>
              </a:cxn>
              <a:cxn ang="T10">
                <a:pos x="T4" y="T5"/>
              </a:cxn>
              <a:cxn ang="T11">
                <a:pos x="T6" y="T7"/>
              </a:cxn>
            </a:cxnLst>
            <a:rect l="T12" t="T13" r="T14" b="T15"/>
            <a:pathLst>
              <a:path w="1677000" h="1224000">
                <a:moveTo>
                  <a:pt x="0" y="0"/>
                </a:moveTo>
                <a:lnTo>
                  <a:pt x="1677000" y="0"/>
                </a:lnTo>
                <a:lnTo>
                  <a:pt x="1677000" y="1224000"/>
                </a:lnTo>
                <a:lnTo>
                  <a:pt x="0" y="1224000"/>
                </a:lnTo>
                <a:lnTo>
                  <a:pt x="0" y="0"/>
                </a:lnTo>
                <a:close/>
              </a:path>
              <a:path w="1677000" h="1224000" fill="none">
                <a:moveTo>
                  <a:pt x="-139744" y="229500"/>
                </a:moveTo>
                <a:lnTo>
                  <a:pt x="-279506" y="229500"/>
                </a:lnTo>
                <a:lnTo>
                  <a:pt x="-664293" y="524276"/>
                </a:lnTo>
              </a:path>
            </a:pathLst>
          </a:custGeom>
          <a:solidFill>
            <a:srgbClr val="FFFF99"/>
          </a:solidFill>
          <a:ln w="25560">
            <a:solidFill>
              <a:srgbClr val="595959"/>
            </a:solidFill>
            <a:round/>
            <a:headEnd/>
            <a:tailEnd/>
          </a:ln>
        </p:spPr>
        <p:txBody>
          <a:bodyPr/>
          <a:lstStyle/>
          <a:p>
            <a:pPr eaLnBrk="0" hangingPunct="0">
              <a:spcBef>
                <a:spcPts val="1100"/>
              </a:spcBef>
            </a:pPr>
            <a:r>
              <a:rPr lang="en-GB" i="1">
                <a:solidFill>
                  <a:srgbClr val="002060"/>
                </a:solidFill>
                <a:ea typeface="ヒラギノ角ゴ Pro W3"/>
                <a:cs typeface="ヒラギノ角ゴ Pro W3"/>
              </a:rPr>
              <a:t>Positioning ?</a:t>
            </a:r>
          </a:p>
          <a:p>
            <a:pPr eaLnBrk="0" hangingPunct="0">
              <a:spcBef>
                <a:spcPts val="1100"/>
              </a:spcBef>
            </a:pPr>
            <a:r>
              <a:rPr lang="en-GB" i="1">
                <a:solidFill>
                  <a:srgbClr val="002060"/>
                </a:solidFill>
                <a:ea typeface="ヒラギノ角ゴ Pro W3"/>
                <a:cs typeface="ヒラギノ角ゴ Pro W3"/>
              </a:rPr>
              <a:t>Objectives ?</a:t>
            </a:r>
          </a:p>
          <a:p>
            <a:pPr eaLnBrk="0" hangingPunct="0">
              <a:spcBef>
                <a:spcPts val="1100"/>
              </a:spcBef>
            </a:pPr>
            <a:r>
              <a:rPr lang="en-GB" i="1">
                <a:solidFill>
                  <a:srgbClr val="002060"/>
                </a:solidFill>
                <a:ea typeface="ヒラギノ角ゴ Pro W3"/>
                <a:cs typeface="ヒラギノ角ゴ Pro W3"/>
              </a:rPr>
              <a:t>Benefits?</a:t>
            </a:r>
          </a:p>
        </p:txBody>
      </p:sp>
      <p:sp>
        <p:nvSpPr>
          <p:cNvPr id="13334" name="Rectangle 69"/>
          <p:cNvSpPr>
            <a:spLocks noChangeArrowheads="1"/>
          </p:cNvSpPr>
          <p:nvPr/>
        </p:nvSpPr>
        <p:spPr bwMode="auto">
          <a:xfrm>
            <a:off x="7964356" y="1231900"/>
            <a:ext cx="1138453" cy="400110"/>
          </a:xfrm>
          <a:prstGeom prst="rect">
            <a:avLst/>
          </a:prstGeom>
          <a:noFill/>
          <a:ln w="9525">
            <a:noFill/>
            <a:miter lim="800000"/>
            <a:headEnd/>
            <a:tailEnd/>
          </a:ln>
        </p:spPr>
        <p:txBody>
          <a:bodyPr wrap="none">
            <a:spAutoFit/>
          </a:bodyPr>
          <a:lstStyle/>
          <a:p>
            <a:pPr eaLnBrk="0" hangingPunct="0"/>
            <a:r>
              <a:rPr lang="en-GB" b="1">
                <a:solidFill>
                  <a:srgbClr val="003E7E"/>
                </a:solidFill>
                <a:ea typeface="ヒラギノ角ゴ Pro W3"/>
                <a:cs typeface="ヒラギノ角ゴ Pro W3"/>
              </a:rPr>
              <a:t>Partners</a:t>
            </a:r>
          </a:p>
        </p:txBody>
      </p:sp>
      <p:sp>
        <p:nvSpPr>
          <p:cNvPr id="24" name="Rectangle 23"/>
          <p:cNvSpPr/>
          <p:nvPr/>
        </p:nvSpPr>
        <p:spPr>
          <a:xfrm>
            <a:off x="505619" y="5770564"/>
            <a:ext cx="9145852" cy="615553"/>
          </a:xfrm>
          <a:prstGeom prst="rect">
            <a:avLst/>
          </a:prstGeom>
        </p:spPr>
        <p:txBody>
          <a:bodyPr lIns="0" tIns="0" rIns="0" bIns="0">
            <a:spAutoFit/>
          </a:bodyPr>
          <a:lstStyle/>
          <a:p>
            <a:pPr marL="898525" indent="-898525" eaLnBrk="0" hangingPunct="0">
              <a:defRPr/>
            </a:pPr>
            <a:r>
              <a:rPr lang="en-GB" b="1" dirty="0">
                <a:solidFill>
                  <a:srgbClr val="E41D11"/>
                </a:solidFill>
                <a:effectLst>
                  <a:outerShdw blurRad="38100" dist="38100" dir="2700000" algn="tl">
                    <a:srgbClr val="000000">
                      <a:alpha val="43137"/>
                    </a:srgbClr>
                  </a:outerShdw>
                </a:effectLst>
                <a:cs typeface="+mn-cs"/>
              </a:rPr>
              <a:t>Result: </a:t>
            </a:r>
            <a:r>
              <a:rPr lang="en-GB" dirty="0">
                <a:solidFill>
                  <a:srgbClr val="003E7E"/>
                </a:solidFill>
                <a:latin typeface="Calibri" pitchFamily="34" charset="0"/>
                <a:cs typeface="Calibri" pitchFamily="34" charset="0"/>
              </a:rPr>
              <a:t>Increased national investment and FDI; with more balanced and mutually beneficial relationships </a:t>
            </a: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44513" y="4406900"/>
            <a:ext cx="8818562" cy="1362075"/>
          </a:xfrm>
        </p:spPr>
        <p:txBody>
          <a:bodyPr/>
          <a:lstStyle/>
          <a:p>
            <a:pPr eaLnBrk="1" hangingPunct="1">
              <a:defRPr/>
            </a:pPr>
            <a:r>
              <a:rPr sz="2800" b="1" cap="small" dirty="0" smtClean="0"/>
              <a:t>The 10-year Investment Portfolio</a:t>
            </a:r>
            <a:endParaRPr sz="2800" b="1" cap="small" dirty="0"/>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8"/>
          <p:cNvSpPr>
            <a:spLocks/>
          </p:cNvSpPr>
          <p:nvPr/>
        </p:nvSpPr>
        <p:spPr bwMode="auto">
          <a:xfrm>
            <a:off x="838200" y="-1588"/>
            <a:ext cx="8473440" cy="106838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9525">
            <a:noFill/>
            <a:miter lim="800000"/>
            <a:headEnd/>
            <a:tailEnd/>
          </a:ln>
        </p:spPr>
        <p:txBody>
          <a:bodyPr lIns="0" tIns="0" rIns="0" bIns="0" anchor="ctr"/>
          <a:lstStyle/>
          <a:p>
            <a:pPr marL="101600" algn="ctr">
              <a:lnSpc>
                <a:spcPct val="80000"/>
              </a:lnSpc>
              <a:spcBef>
                <a:spcPts val="850"/>
              </a:spcBef>
            </a:pPr>
            <a:r>
              <a:rPr lang="en-US" sz="2800" b="1" dirty="0">
                <a:solidFill>
                  <a:srgbClr val="0070C0"/>
                </a:solidFill>
                <a:latin typeface="+mj-lt"/>
              </a:rPr>
              <a:t>Digital Advantage: 6-Point Cluster Driven Strategy </a:t>
            </a:r>
          </a:p>
        </p:txBody>
      </p:sp>
      <p:sp>
        <p:nvSpPr>
          <p:cNvPr id="14339" name="Slide Number Placeholder 3"/>
          <p:cNvSpPr>
            <a:spLocks noGrp="1"/>
          </p:cNvSpPr>
          <p:nvPr>
            <p:ph type="sldNum" sz="quarter" idx="4294967295"/>
          </p:nvPr>
        </p:nvSpPr>
        <p:spPr bwMode="auto">
          <a:xfrm>
            <a:off x="7677150" y="6188076"/>
            <a:ext cx="2311400" cy="365125"/>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A9E38764-E6CF-4D66-9C3E-96505593AAC6}" type="slidenum">
              <a:rPr lang="en-US" sz="2500" b="0" smtClean="0">
                <a:latin typeface="Gill Sans MT" pitchFamily="34" charset="0"/>
                <a:cs typeface="Arial" pitchFamily="34" charset="0"/>
              </a:rPr>
              <a:pPr fontAlgn="base">
                <a:spcBef>
                  <a:spcPct val="0"/>
                </a:spcBef>
                <a:spcAft>
                  <a:spcPct val="0"/>
                </a:spcAft>
              </a:pPr>
              <a:t>19</a:t>
            </a:fld>
            <a:endParaRPr lang="en-US" sz="2500" b="0" smtClean="0">
              <a:latin typeface="Gill Sans MT" pitchFamily="34" charset="0"/>
              <a:cs typeface="Arial" pitchFamily="34" charset="0"/>
            </a:endParaRPr>
          </a:p>
        </p:txBody>
      </p:sp>
      <p:sp>
        <p:nvSpPr>
          <p:cNvPr id="14340" name="AutoShape 8"/>
          <p:cNvSpPr>
            <a:spLocks/>
          </p:cNvSpPr>
          <p:nvPr/>
        </p:nvSpPr>
        <p:spPr bwMode="auto">
          <a:xfrm>
            <a:off x="0" y="5908676"/>
            <a:ext cx="3714750" cy="6445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9525">
            <a:noFill/>
            <a:miter lim="800000"/>
            <a:headEnd/>
            <a:tailEnd/>
          </a:ln>
        </p:spPr>
        <p:txBody>
          <a:bodyPr lIns="0" tIns="0" rIns="0" bIns="0" anchor="ctr"/>
          <a:lstStyle/>
          <a:p>
            <a:pPr marL="101600">
              <a:lnSpc>
                <a:spcPct val="80000"/>
              </a:lnSpc>
              <a:spcBef>
                <a:spcPts val="850"/>
              </a:spcBef>
            </a:pPr>
            <a:r>
              <a:rPr lang="en-US" sz="3500">
                <a:solidFill>
                  <a:srgbClr val="FFFFFF"/>
                </a:solidFill>
                <a:latin typeface="Gill Sans MT" pitchFamily="34" charset="0"/>
                <a:sym typeface="Helvetica Neue"/>
              </a:rPr>
              <a:t>Presentation </a:t>
            </a:r>
            <a:r>
              <a:rPr lang="en-US" sz="2500">
                <a:latin typeface="Gill Sans MT" pitchFamily="34" charset="0"/>
                <a:sym typeface="Helvetica Neue"/>
              </a:rPr>
              <a:t>www.dst.gov.za</a:t>
            </a:r>
            <a:endParaRPr lang="en-US" sz="2500">
              <a:latin typeface="Gill Sans MT" pitchFamily="34" charset="0"/>
            </a:endParaRPr>
          </a:p>
        </p:txBody>
      </p:sp>
      <p:pic>
        <p:nvPicPr>
          <p:cNvPr id="14341" name="Picture 7"/>
          <p:cNvPicPr>
            <a:picLocks noChangeAspect="1" noChangeArrowheads="1"/>
          </p:cNvPicPr>
          <p:nvPr/>
        </p:nvPicPr>
        <p:blipFill>
          <a:blip r:embed="rId2"/>
          <a:srcRect/>
          <a:stretch>
            <a:fillRect/>
          </a:stretch>
        </p:blipFill>
        <p:spPr bwMode="auto">
          <a:xfrm>
            <a:off x="0" y="1066800"/>
            <a:ext cx="9906000" cy="5791200"/>
          </a:xfrm>
          <a:prstGeom prst="rect">
            <a:avLst/>
          </a:prstGeom>
          <a:noFill/>
          <a:ln w="9525">
            <a:noFill/>
            <a:miter lim="800000"/>
            <a:headEnd/>
            <a:tailEnd/>
          </a:ln>
        </p:spPr>
      </p:pic>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p:cNvSpPr>
            <a:spLocks noGrp="1"/>
          </p:cNvSpPr>
          <p:nvPr>
            <p:ph type="title"/>
          </p:nvPr>
        </p:nvSpPr>
        <p:spPr>
          <a:xfrm>
            <a:off x="501650" y="0"/>
            <a:ext cx="9155113" cy="322263"/>
          </a:xfrm>
        </p:spPr>
        <p:txBody>
          <a:bodyPr/>
          <a:lstStyle/>
          <a:p>
            <a:pPr algn="ctr"/>
            <a:r>
              <a:rPr smtClean="0">
                <a:solidFill>
                  <a:srgbClr val="0070C0"/>
                </a:solidFill>
                <a:latin typeface="+mj-lt"/>
                <a:ea typeface="Calibri" pitchFamily="34" charset="0"/>
              </a:rPr>
              <a:t>Geo-Spatial Applications: Intervention and Impact</a:t>
            </a:r>
          </a:p>
        </p:txBody>
      </p:sp>
      <p:graphicFrame>
        <p:nvGraphicFramePr>
          <p:cNvPr id="3" name="Table 2"/>
          <p:cNvGraphicFramePr>
            <a:graphicFrameLocks noGrp="1"/>
          </p:cNvGraphicFramePr>
          <p:nvPr/>
        </p:nvGraphicFramePr>
        <p:xfrm>
          <a:off x="201613" y="366713"/>
          <a:ext cx="5854393" cy="6076760"/>
        </p:xfrm>
        <a:graphic>
          <a:graphicData uri="http://schemas.openxmlformats.org/drawingml/2006/table">
            <a:tbl>
              <a:tblPr firstRow="1" bandRow="1">
                <a:tableStyleId>{5C22544A-7EE6-4342-B048-85BDC9FD1C3A}</a:tableStyleId>
              </a:tblPr>
              <a:tblGrid>
                <a:gridCol w="1331884"/>
                <a:gridCol w="4522509"/>
              </a:tblGrid>
              <a:tr h="288264">
                <a:tc gridSpan="2">
                  <a:txBody>
                    <a:bodyPr/>
                    <a:lstStyle/>
                    <a:p>
                      <a:pPr marL="0" algn="l" defTabSz="914400" rtl="0" eaLnBrk="1" latinLnBrk="0" hangingPunct="1"/>
                      <a:r>
                        <a:rPr lang="en-GB" sz="1400" b="1" kern="1200" dirty="0" smtClean="0">
                          <a:solidFill>
                            <a:schemeClr val="lt1"/>
                          </a:solidFill>
                          <a:latin typeface="+mn-lt"/>
                          <a:ea typeface="+mn-ea"/>
                          <a:cs typeface="+mn-cs"/>
                        </a:rPr>
                        <a:t>Intervention</a:t>
                      </a:r>
                    </a:p>
                  </a:txBody>
                  <a:tcPr>
                    <a:solidFill>
                      <a:srgbClr val="F47D32"/>
                    </a:solidFill>
                  </a:tcPr>
                </a:tc>
                <a:tc hMerge="1">
                  <a:txBody>
                    <a:bodyPr/>
                    <a:lstStyle/>
                    <a:p>
                      <a:endParaRPr lang="en-GB"/>
                    </a:p>
                  </a:txBody>
                  <a:tcPr/>
                </a:tc>
              </a:tr>
              <a:tr h="144000">
                <a:tc gridSpan="2">
                  <a:txBody>
                    <a:bodyPr/>
                    <a:lstStyle/>
                    <a:p>
                      <a:pPr marL="0" marR="0" indent="0" algn="l" defTabSz="914400" rtl="0" eaLnBrk="1" fontAlgn="auto" latinLnBrk="0" hangingPunct="1">
                        <a:lnSpc>
                          <a:spcPts val="1600"/>
                        </a:lnSpc>
                        <a:spcBef>
                          <a:spcPts val="0"/>
                        </a:spcBef>
                        <a:spcAft>
                          <a:spcPts val="0"/>
                        </a:spcAft>
                        <a:buClrTx/>
                        <a:buSzTx/>
                        <a:buFontTx/>
                        <a:buNone/>
                        <a:tabLst/>
                        <a:defRPr/>
                      </a:pPr>
                      <a:r>
                        <a:rPr lang="en-GB" sz="1600" b="1" kern="1200" baseline="30000" dirty="0" smtClean="0">
                          <a:solidFill>
                            <a:srgbClr val="F47D32"/>
                          </a:solidFill>
                          <a:latin typeface="+mn-lt"/>
                          <a:ea typeface="+mn-ea"/>
                          <a:cs typeface="+mn-cs"/>
                        </a:rPr>
                        <a:t>RDI Activity</a:t>
                      </a:r>
                    </a:p>
                  </a:txBody>
                  <a:tcPr marL="54000" marT="36000" marB="0" anchor="ctr">
                    <a:lnB w="12700" cmpd="sng">
                      <a:noFill/>
                    </a:lnB>
                    <a:noFill/>
                  </a:tcPr>
                </a:tc>
                <a:tc hMerge="1">
                  <a:txBody>
                    <a:bodyPr/>
                    <a:lstStyle/>
                    <a:p>
                      <a:endParaRPr lang="en-GB"/>
                    </a:p>
                  </a:txBody>
                  <a:tcPr/>
                </a:tc>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kern="1200" baseline="30000" dirty="0" smtClean="0">
                          <a:solidFill>
                            <a:schemeClr val="dk1"/>
                          </a:solidFill>
                          <a:latin typeface="+mn-lt"/>
                          <a:ea typeface="+mn-ea"/>
                          <a:cs typeface="+mn-cs"/>
                        </a:rPr>
                        <a:t>Build Capacity</a:t>
                      </a:r>
                      <a:endParaRPr lang="en-GB" sz="1600" b="1" kern="1200" baseline="0" dirty="0" smtClean="0">
                        <a:solidFill>
                          <a:schemeClr val="dk1"/>
                        </a:solidFill>
                        <a:latin typeface="+mn-lt"/>
                        <a:ea typeface="+mn-ea"/>
                        <a:cs typeface="+mn-cs"/>
                      </a:endParaRPr>
                    </a:p>
                  </a:txBody>
                  <a:tcPr marL="5400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30000" noProof="0" dirty="0" smtClean="0">
                          <a:ln>
                            <a:noFill/>
                          </a:ln>
                          <a:solidFill>
                            <a:prstClr val="black"/>
                          </a:solidFill>
                          <a:effectLst/>
                          <a:uLnTx/>
                          <a:uFillTx/>
                          <a:latin typeface="+mn-lt"/>
                          <a:ea typeface="+mn-ea"/>
                          <a:cs typeface="+mn-cs"/>
                        </a:rPr>
                        <a:t>Competence very spread out, so needs better coordination.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30000" noProof="0" dirty="0" smtClean="0">
                          <a:ln>
                            <a:noFill/>
                          </a:ln>
                          <a:solidFill>
                            <a:prstClr val="black"/>
                          </a:solidFill>
                          <a:effectLst/>
                          <a:uLnTx/>
                          <a:uFillTx/>
                          <a:latin typeface="+mn-lt"/>
                          <a:ea typeface="+mn-ea"/>
                          <a:cs typeface="+mn-cs"/>
                        </a:rPr>
                        <a:t>Set up Centre of Competence to prime and focus relationship between industry, science councils and users.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30000" noProof="0" dirty="0" smtClean="0">
                          <a:ln>
                            <a:noFill/>
                          </a:ln>
                          <a:solidFill>
                            <a:prstClr val="black"/>
                          </a:solidFill>
                          <a:effectLst/>
                          <a:uLnTx/>
                          <a:uFillTx/>
                          <a:latin typeface="+mn-lt"/>
                          <a:ea typeface="+mn-ea"/>
                          <a:cs typeface="+mn-cs"/>
                        </a:rPr>
                        <a:t>Develop Top 3 prioritised list of applications, then establish a community around each of these –status, R&amp;D efforts, investment opportunities</a:t>
                      </a:r>
                    </a:p>
                  </a:txBody>
                  <a:tcPr marR="3600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kern="1200" baseline="30000" dirty="0" smtClean="0">
                          <a:solidFill>
                            <a:schemeClr val="dk1"/>
                          </a:solidFill>
                          <a:latin typeface="+mn-lt"/>
                          <a:ea typeface="+mn-ea"/>
                          <a:cs typeface="+mn-cs"/>
                        </a:rPr>
                        <a:t>Underlying Science</a:t>
                      </a:r>
                    </a:p>
                  </a:txBody>
                  <a:tcPr marL="5400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kern="1200" baseline="30000" dirty="0" smtClean="0">
                          <a:solidFill>
                            <a:schemeClr val="dk1"/>
                          </a:solidFill>
                          <a:latin typeface="+mn-lt"/>
                          <a:ea typeface="+mn-ea"/>
                          <a:cs typeface="+mn-cs"/>
                        </a:rPr>
                        <a:t>Advanced remote sensing, sensor web enablement and OGC web services, geomatics, spatial databases, EO data structures &amp; algorithms, image processing, machine learning and time-series analysis, scientific workflows, HPC for EO </a:t>
                      </a:r>
                      <a:endParaRPr lang="en-GB" sz="1600" kern="1200" baseline="0" dirty="0" smtClean="0">
                        <a:solidFill>
                          <a:schemeClr val="dk1"/>
                        </a:solidFill>
                        <a:latin typeface="+mn-lt"/>
                        <a:ea typeface="+mn-ea"/>
                        <a:cs typeface="+mn-cs"/>
                      </a:endParaRPr>
                    </a:p>
                  </a:txBody>
                  <a:tcPr marR="3600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r>
              <a:tr h="144000">
                <a:tc gridSpan="2">
                  <a:txBody>
                    <a:bodyPr/>
                    <a:lstStyle/>
                    <a:p>
                      <a:pPr marL="0" marR="0" indent="0" algn="l" defTabSz="914400" rtl="0" eaLnBrk="1" fontAlgn="auto" latinLnBrk="0" hangingPunct="1">
                        <a:lnSpc>
                          <a:spcPts val="1600"/>
                        </a:lnSpc>
                        <a:spcBef>
                          <a:spcPts val="0"/>
                        </a:spcBef>
                        <a:spcAft>
                          <a:spcPts val="0"/>
                        </a:spcAft>
                        <a:buClrTx/>
                        <a:buSzTx/>
                        <a:buFontTx/>
                        <a:buNone/>
                        <a:tabLst/>
                        <a:defRPr/>
                      </a:pPr>
                      <a:r>
                        <a:rPr lang="en-GB" sz="1600" b="1" kern="1200" baseline="30000" dirty="0" smtClean="0">
                          <a:solidFill>
                            <a:srgbClr val="F47D32"/>
                          </a:solidFill>
                          <a:latin typeface="+mn-lt"/>
                          <a:ea typeface="+mn-ea"/>
                          <a:cs typeface="+mn-cs"/>
                        </a:rPr>
                        <a:t>RDI Infrastructure</a:t>
                      </a:r>
                    </a:p>
                  </a:txBody>
                  <a:tcPr marL="54000" marT="36000" marB="0" anchor="ctr">
                    <a:lnT w="12700" cmpd="sng">
                      <a:noFill/>
                    </a:lnT>
                    <a:lnB w="12700" cmpd="sng">
                      <a:noFill/>
                    </a:lnB>
                    <a:noFill/>
                  </a:tcPr>
                </a:tc>
                <a:tc hMerge="1">
                  <a:txBody>
                    <a:bodyPr/>
                    <a:lstStyle/>
                    <a:p>
                      <a:endParaRPr lang="en-GB"/>
                    </a:p>
                  </a:txBody>
                  <a:tcPr/>
                </a:tc>
              </a:tr>
              <a:tr h="5044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kern="1200" baseline="30000" dirty="0" smtClean="0">
                          <a:solidFill>
                            <a:schemeClr val="dk1"/>
                          </a:solidFill>
                          <a:latin typeface="+mn-lt"/>
                          <a:ea typeface="+mn-ea"/>
                          <a:cs typeface="+mn-cs"/>
                        </a:rPr>
                        <a:t>Install, Expand</a:t>
                      </a:r>
                    </a:p>
                  </a:txBody>
                  <a:tcPr marL="54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kern="1200" baseline="30000" dirty="0" smtClean="0">
                          <a:solidFill>
                            <a:schemeClr val="dk1"/>
                          </a:solidFill>
                          <a:latin typeface="+mn-lt"/>
                          <a:ea typeface="+mn-ea"/>
                          <a:cs typeface="+mn-cs"/>
                        </a:rPr>
                        <a:t>Leverage Earth Observation Data Centre, CHPC. Expand storage, broadband connectivity to share data. Own space assets, in-situ sensing networks, ground, field, water, meteorological data and systems</a:t>
                      </a:r>
                    </a:p>
                  </a:txBody>
                  <a:tcPr marR="360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r>
              <a:tr h="144000">
                <a:tc gridSpan="2">
                  <a:txBody>
                    <a:bodyPr/>
                    <a:lstStyle/>
                    <a:p>
                      <a:pPr marL="0" marR="0" indent="0" algn="l" defTabSz="914400" rtl="0" eaLnBrk="1" fontAlgn="auto" latinLnBrk="0" hangingPunct="1">
                        <a:lnSpc>
                          <a:spcPts val="1600"/>
                        </a:lnSpc>
                        <a:spcBef>
                          <a:spcPts val="0"/>
                        </a:spcBef>
                        <a:spcAft>
                          <a:spcPts val="0"/>
                        </a:spcAft>
                        <a:buClrTx/>
                        <a:buSzTx/>
                        <a:buFontTx/>
                        <a:buNone/>
                        <a:tabLst/>
                        <a:defRPr/>
                      </a:pPr>
                      <a:r>
                        <a:rPr lang="en-GB" sz="1600" b="1" kern="1200" baseline="30000" dirty="0" smtClean="0">
                          <a:solidFill>
                            <a:srgbClr val="F47D32"/>
                          </a:solidFill>
                          <a:latin typeface="+mn-lt"/>
                          <a:ea typeface="+mn-ea"/>
                          <a:cs typeface="+mn-cs"/>
                        </a:rPr>
                        <a:t>Knowledge</a:t>
                      </a:r>
                    </a:p>
                  </a:txBody>
                  <a:tcPr marL="54000" marT="36000" marB="0" anchor="b">
                    <a:lnT w="12700" cmpd="sng">
                      <a:noFill/>
                    </a:lnT>
                    <a:lnB w="12700" cmpd="sng">
                      <a:noFill/>
                    </a:lnB>
                    <a:noFill/>
                  </a:tcPr>
                </a:tc>
                <a:tc hMerge="1">
                  <a:txBody>
                    <a:bodyPr/>
                    <a:lstStyle/>
                    <a:p>
                      <a:endParaRPr lang="en-GB"/>
                    </a:p>
                  </a:txBody>
                  <a:tcPr/>
                </a:tc>
              </a:tr>
              <a:tr h="288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kern="1200" baseline="30000" dirty="0" smtClean="0">
                          <a:solidFill>
                            <a:schemeClr val="dk1"/>
                          </a:solidFill>
                          <a:latin typeface="+mn-lt"/>
                          <a:ea typeface="+mn-ea"/>
                          <a:cs typeface="+mn-cs"/>
                        </a:rPr>
                        <a:t>Competence </a:t>
                      </a:r>
                    </a:p>
                  </a:txBody>
                  <a:tcPr marL="54000" marR="0"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0" kern="1200" baseline="30000" dirty="0" smtClean="0">
                          <a:solidFill>
                            <a:schemeClr val="dk1"/>
                          </a:solidFill>
                          <a:latin typeface="+mn-lt"/>
                          <a:ea typeface="+mn-ea"/>
                          <a:cs typeface="+mn-cs"/>
                        </a:rPr>
                        <a:t> HCD, HRD</a:t>
                      </a:r>
                      <a:r>
                        <a:rPr lang="en-GB" sz="1600" b="0" kern="1200" baseline="0" dirty="0" smtClean="0">
                          <a:solidFill>
                            <a:schemeClr val="dk1"/>
                          </a:solidFill>
                          <a:latin typeface="+mn-lt"/>
                          <a:ea typeface="+mn-ea"/>
                          <a:cs typeface="+mn-cs"/>
                        </a:rPr>
                        <a:t> </a:t>
                      </a:r>
                      <a:r>
                        <a:rPr lang="en-GB" sz="1600" kern="1200" baseline="30000" dirty="0" smtClean="0">
                          <a:solidFill>
                            <a:schemeClr val="dk1"/>
                          </a:solidFill>
                          <a:latin typeface="+mn-lt"/>
                          <a:ea typeface="+mn-ea"/>
                          <a:cs typeface="+mn-cs"/>
                        </a:rPr>
                        <a:t>Via Centre of Excellence</a:t>
                      </a:r>
                    </a:p>
                  </a:txBody>
                  <a:tcPr marL="54000" marR="36000" marT="360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r>
              <a:tr h="288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kern="1200" baseline="30000" dirty="0" smtClean="0">
                          <a:solidFill>
                            <a:schemeClr val="dk1"/>
                          </a:solidFill>
                          <a:latin typeface="+mn-lt"/>
                          <a:ea typeface="+mn-ea"/>
                          <a:cs typeface="+mn-cs"/>
                        </a:rPr>
                        <a:t>IP</a:t>
                      </a:r>
                      <a:endParaRPr lang="en-GB" sz="1400" b="1" kern="1200" baseline="0" dirty="0" smtClean="0">
                        <a:solidFill>
                          <a:schemeClr val="dk1"/>
                        </a:solidFill>
                        <a:latin typeface="+mn-lt"/>
                        <a:ea typeface="+mn-ea"/>
                        <a:cs typeface="+mn-cs"/>
                      </a:endParaRPr>
                    </a:p>
                  </a:txBody>
                  <a:tcPr marL="54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0" kern="1200" baseline="30000" dirty="0" smtClean="0">
                          <a:solidFill>
                            <a:schemeClr val="dk1"/>
                          </a:solidFill>
                          <a:latin typeface="+mn-lt"/>
                          <a:ea typeface="+mn-ea"/>
                          <a:cs typeface="+mn-cs"/>
                        </a:rPr>
                        <a:t>Techniques for development of massively scalable algorithms</a:t>
                      </a:r>
                      <a:endParaRPr lang="en-GB" sz="1600" b="0" kern="1200" baseline="30000" dirty="0">
                        <a:solidFill>
                          <a:schemeClr val="dk1"/>
                        </a:solidFill>
                        <a:latin typeface="+mn-lt"/>
                        <a:ea typeface="+mn-ea"/>
                        <a:cs typeface="+mn-cs"/>
                      </a:endParaRPr>
                    </a:p>
                  </a:txBody>
                  <a:tcPr marL="54000" marR="36000" marT="360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r>
              <a:tr h="144000">
                <a:tc gridSpan="2">
                  <a:txBody>
                    <a:bodyPr/>
                    <a:lstStyle/>
                    <a:p>
                      <a:pPr marL="0" marR="0" indent="0" algn="l" defTabSz="914400" rtl="0" eaLnBrk="1" fontAlgn="auto" latinLnBrk="0" hangingPunct="1">
                        <a:lnSpc>
                          <a:spcPts val="1600"/>
                        </a:lnSpc>
                        <a:spcBef>
                          <a:spcPts val="0"/>
                        </a:spcBef>
                        <a:spcAft>
                          <a:spcPts val="0"/>
                        </a:spcAft>
                        <a:buClrTx/>
                        <a:buSzTx/>
                        <a:buFontTx/>
                        <a:buNone/>
                        <a:tabLst/>
                        <a:defRPr/>
                      </a:pPr>
                      <a:r>
                        <a:rPr lang="en-GB" sz="1600" b="1" kern="1200" baseline="30000" dirty="0" smtClean="0">
                          <a:solidFill>
                            <a:srgbClr val="F47D32"/>
                          </a:solidFill>
                          <a:latin typeface="+mn-lt"/>
                          <a:ea typeface="+mn-ea"/>
                          <a:cs typeface="+mn-cs"/>
                        </a:rPr>
                        <a:t>Ecosystem</a:t>
                      </a:r>
                    </a:p>
                  </a:txBody>
                  <a:tcPr marL="54000" marT="36000" marB="0" anchor="b">
                    <a:lnT w="12700" cmpd="sng">
                      <a:noFill/>
                    </a:lnT>
                    <a:lnB w="12700" cmpd="sng">
                      <a:noFill/>
                    </a:lnB>
                    <a:noFill/>
                  </a:tcPr>
                </a:tc>
                <a:tc hMerge="1">
                  <a:txBody>
                    <a:bodyPr/>
                    <a:lstStyle/>
                    <a:p>
                      <a:endParaRPr lang="en-GB"/>
                    </a:p>
                  </a:txBody>
                  <a:tcPr/>
                </a:tc>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kern="1200" baseline="30000" dirty="0" smtClean="0">
                          <a:solidFill>
                            <a:schemeClr val="dk1"/>
                          </a:solidFill>
                          <a:latin typeface="+mn-lt"/>
                          <a:ea typeface="+mn-ea"/>
                          <a:cs typeface="+mn-cs"/>
                        </a:rPr>
                        <a:t>Industry Participation</a:t>
                      </a:r>
                    </a:p>
                  </a:txBody>
                  <a:tcPr marL="54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c>
                  <a:txBody>
                    <a:bodyPr/>
                    <a:lstStyle/>
                    <a:p>
                      <a:pPr marL="0" algn="l" defTabSz="914400" rtl="0" eaLnBrk="1" latinLnBrk="0" hangingPunct="1"/>
                      <a:r>
                        <a:rPr lang="en-GB" sz="1600" kern="1200" baseline="30000" dirty="0" smtClean="0">
                          <a:solidFill>
                            <a:schemeClr val="dk1"/>
                          </a:solidFill>
                          <a:latin typeface="+mn-lt"/>
                          <a:ea typeface="+mn-ea"/>
                          <a:cs typeface="+mn-cs"/>
                        </a:rPr>
                        <a:t>Set up Centre of Excellence – Stellenbosch, Pretoria, UCT Marine</a:t>
                      </a:r>
                    </a:p>
                  </a:txBody>
                  <a:tcPr marT="360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kern="1200" baseline="30000" dirty="0" smtClean="0">
                          <a:solidFill>
                            <a:schemeClr val="dk1"/>
                          </a:solidFill>
                          <a:latin typeface="+mn-lt"/>
                          <a:ea typeface="+mn-ea"/>
                          <a:cs typeface="+mn-cs"/>
                        </a:rPr>
                        <a:t>R&amp;D Institutions,</a:t>
                      </a:r>
                      <a:r>
                        <a:rPr lang="en-GB" sz="1600" b="1" kern="1200" baseline="0" dirty="0" smtClean="0">
                          <a:solidFill>
                            <a:schemeClr val="dk1"/>
                          </a:solidFill>
                          <a:latin typeface="+mn-lt"/>
                          <a:ea typeface="+mn-ea"/>
                          <a:cs typeface="+mn-cs"/>
                        </a:rPr>
                        <a:t> </a:t>
                      </a:r>
                      <a:r>
                        <a:rPr lang="en-GB" sz="1600" b="1" kern="1200" baseline="30000" dirty="0" smtClean="0">
                          <a:solidFill>
                            <a:schemeClr val="dk1"/>
                          </a:solidFill>
                          <a:latin typeface="+mn-lt"/>
                          <a:ea typeface="+mn-ea"/>
                          <a:cs typeface="+mn-cs"/>
                        </a:rPr>
                        <a:t> Science Councils</a:t>
                      </a:r>
                    </a:p>
                  </a:txBody>
                  <a:tcPr marL="54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c>
                  <a:txBody>
                    <a:bodyPr/>
                    <a:lstStyle/>
                    <a:p>
                      <a:pPr marL="0" algn="l" defTabSz="914400" rtl="0" eaLnBrk="1" latinLnBrk="0" hangingPunct="1"/>
                      <a:r>
                        <a:rPr lang="en-GB" sz="1600" kern="1200" baseline="30000" dirty="0" smtClean="0">
                          <a:solidFill>
                            <a:schemeClr val="dk1"/>
                          </a:solidFill>
                          <a:latin typeface="+mn-lt"/>
                          <a:ea typeface="+mn-ea"/>
                          <a:cs typeface="+mn-cs"/>
                        </a:rPr>
                        <a:t>GIS and Geo-spatial companies. Industry customers – users of geo-spatial information to provide services</a:t>
                      </a:r>
                    </a:p>
                  </a:txBody>
                  <a:tcPr marT="360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kern="1200" baseline="30000" dirty="0" smtClean="0">
                          <a:solidFill>
                            <a:schemeClr val="dk1"/>
                          </a:solidFill>
                          <a:latin typeface="+mn-lt"/>
                          <a:ea typeface="+mn-ea"/>
                          <a:cs typeface="+mn-cs"/>
                        </a:rPr>
                        <a:t>Partnerships</a:t>
                      </a:r>
                    </a:p>
                  </a:txBody>
                  <a:tcPr marL="54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c>
                  <a:txBody>
                    <a:bodyPr/>
                    <a:lstStyle/>
                    <a:p>
                      <a:pPr marL="0" algn="l" defTabSz="914400" rtl="0" eaLnBrk="1" latinLnBrk="0" hangingPunct="1"/>
                      <a:r>
                        <a:rPr lang="en-GB" sz="1600" kern="1200" baseline="30000" dirty="0" smtClean="0">
                          <a:solidFill>
                            <a:schemeClr val="dk1"/>
                          </a:solidFill>
                          <a:latin typeface="+mn-lt"/>
                          <a:ea typeface="+mn-ea"/>
                          <a:cs typeface="+mn-cs"/>
                        </a:rPr>
                        <a:t>RCMRD, US geo-spatial institutes, ESA and Frame Work Programme participants	</a:t>
                      </a:r>
                    </a:p>
                  </a:txBody>
                  <a:tcPr marT="360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kern="1200" baseline="30000" dirty="0" smtClean="0">
                          <a:solidFill>
                            <a:schemeClr val="dk1"/>
                          </a:solidFill>
                          <a:latin typeface="+mn-lt"/>
                          <a:ea typeface="+mn-ea"/>
                          <a:cs typeface="+mn-cs"/>
                        </a:rPr>
                        <a:t>Innovation</a:t>
                      </a:r>
                    </a:p>
                  </a:txBody>
                  <a:tcPr marL="54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kern="1200" baseline="30000" dirty="0" smtClean="0">
                          <a:solidFill>
                            <a:schemeClr val="dk1"/>
                          </a:solidFill>
                          <a:latin typeface="+mn-lt"/>
                          <a:ea typeface="+mn-ea"/>
                          <a:cs typeface="+mn-cs"/>
                        </a:rPr>
                        <a:t>Via market-focused Centre of Competence and network of industry customers</a:t>
                      </a:r>
                    </a:p>
                  </a:txBody>
                  <a:tcPr marT="360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kern="1200" baseline="30000" dirty="0" err="1" smtClean="0">
                          <a:solidFill>
                            <a:schemeClr val="dk1"/>
                          </a:solidFill>
                          <a:latin typeface="+mn-lt"/>
                          <a:ea typeface="+mn-ea"/>
                          <a:cs typeface="+mn-cs"/>
                        </a:rPr>
                        <a:t>Commer</a:t>
                      </a:r>
                      <a:r>
                        <a:rPr lang="en-GB" sz="1600" b="1" kern="1200" baseline="30000" dirty="0" smtClean="0">
                          <a:solidFill>
                            <a:schemeClr val="dk1"/>
                          </a:solidFill>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en-GB" sz="1600" b="1" kern="1200" baseline="30000" dirty="0" err="1" smtClean="0">
                          <a:solidFill>
                            <a:schemeClr val="dk1"/>
                          </a:solidFill>
                          <a:latin typeface="+mn-lt"/>
                          <a:ea typeface="+mn-ea"/>
                          <a:cs typeface="+mn-cs"/>
                        </a:rPr>
                        <a:t>cialisation</a:t>
                      </a:r>
                      <a:endParaRPr lang="en-GB" sz="1600" b="1" kern="1200" baseline="30000" dirty="0" smtClean="0">
                        <a:solidFill>
                          <a:schemeClr val="dk1"/>
                        </a:solidFill>
                        <a:latin typeface="+mn-lt"/>
                        <a:ea typeface="+mn-ea"/>
                        <a:cs typeface="+mn-cs"/>
                      </a:endParaRPr>
                    </a:p>
                  </a:txBody>
                  <a:tcPr marL="54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kern="1200" baseline="30000" dirty="0" smtClean="0">
                          <a:solidFill>
                            <a:schemeClr val="dk1"/>
                          </a:solidFill>
                          <a:latin typeface="+mn-lt"/>
                          <a:ea typeface="+mn-ea"/>
                          <a:cs typeface="+mn-cs"/>
                        </a:rPr>
                        <a:t>Focus on services, software packages, knowledge application (consulting and advisory services)</a:t>
                      </a:r>
                    </a:p>
                  </a:txBody>
                  <a:tcPr marT="360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r>
            </a:tbl>
          </a:graphicData>
        </a:graphic>
      </p:graphicFrame>
      <p:graphicFrame>
        <p:nvGraphicFramePr>
          <p:cNvPr id="4" name="Table 3"/>
          <p:cNvGraphicFramePr>
            <a:graphicFrameLocks noGrp="1"/>
          </p:cNvGraphicFramePr>
          <p:nvPr/>
        </p:nvGraphicFramePr>
        <p:xfrm>
          <a:off x="6197600" y="366713"/>
          <a:ext cx="3549524" cy="5189158"/>
        </p:xfrm>
        <a:graphic>
          <a:graphicData uri="http://schemas.openxmlformats.org/drawingml/2006/table">
            <a:tbl>
              <a:tblPr firstRow="1" bandRow="1">
                <a:tableStyleId>{5C22544A-7EE6-4342-B048-85BDC9FD1C3A}</a:tableStyleId>
              </a:tblPr>
              <a:tblGrid>
                <a:gridCol w="1328838"/>
                <a:gridCol w="2220686"/>
              </a:tblGrid>
              <a:tr h="294520">
                <a:tc gridSpan="2">
                  <a:txBody>
                    <a:bodyPr/>
                    <a:lstStyle/>
                    <a:p>
                      <a:r>
                        <a:rPr lang="en-GB" sz="1400" dirty="0" smtClean="0"/>
                        <a:t>Impact</a:t>
                      </a:r>
                      <a:endParaRPr lang="en-GB" sz="1400" dirty="0"/>
                    </a:p>
                  </a:txBody>
                  <a:tcPr marL="54000" marT="0" marB="0" anchor="ctr">
                    <a:solidFill>
                      <a:srgbClr val="F47D32"/>
                    </a:solidFill>
                  </a:tcPr>
                </a:tc>
                <a:tc hMerge="1">
                  <a:txBody>
                    <a:bodyPr/>
                    <a:lstStyle/>
                    <a:p>
                      <a:endParaRPr lang="en-GB"/>
                    </a:p>
                  </a:txBody>
                  <a:tcPr/>
                </a:tc>
              </a:tr>
              <a:tr h="242598">
                <a:tc gridSpan="2">
                  <a:txBody>
                    <a:bodyPr/>
                    <a:lstStyle/>
                    <a:p>
                      <a:pPr marL="0" marR="0" indent="0" algn="l" defTabSz="914400" rtl="0" eaLnBrk="1" fontAlgn="auto" latinLnBrk="0" hangingPunct="1">
                        <a:lnSpc>
                          <a:spcPts val="1600"/>
                        </a:lnSpc>
                        <a:spcBef>
                          <a:spcPts val="0"/>
                        </a:spcBef>
                        <a:spcAft>
                          <a:spcPts val="0"/>
                        </a:spcAft>
                        <a:buClrTx/>
                        <a:buSzTx/>
                        <a:buFontTx/>
                        <a:buNone/>
                        <a:tabLst/>
                        <a:defRPr/>
                      </a:pPr>
                      <a:r>
                        <a:rPr lang="en-GB" sz="1800" b="1" kern="1200" baseline="30000" dirty="0" smtClean="0">
                          <a:solidFill>
                            <a:srgbClr val="F47D32"/>
                          </a:solidFill>
                          <a:latin typeface="+mn-lt"/>
                          <a:ea typeface="+mn-ea"/>
                          <a:cs typeface="+mn-cs"/>
                        </a:rPr>
                        <a:t>Wealth</a:t>
                      </a:r>
                    </a:p>
                  </a:txBody>
                  <a:tcPr marL="54000" marB="0">
                    <a:lnB w="12700" cmpd="sng">
                      <a:noFill/>
                    </a:lnB>
                    <a:noFill/>
                  </a:tcPr>
                </a:tc>
                <a:tc hMerge="1">
                  <a:txBody>
                    <a:bodyPr/>
                    <a:lstStyle/>
                    <a:p>
                      <a:endParaRPr lang="en-GB"/>
                    </a:p>
                  </a:txBody>
                  <a:tcPr/>
                </a:tc>
              </a:tr>
              <a:tr h="463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1" kern="1200" baseline="30000" dirty="0" smtClean="0">
                          <a:solidFill>
                            <a:schemeClr val="dk1"/>
                          </a:solidFill>
                          <a:latin typeface="+mn-lt"/>
                          <a:ea typeface="+mn-ea"/>
                          <a:cs typeface="+mn-cs"/>
                        </a:rPr>
                        <a:t>Contribution to economy</a:t>
                      </a:r>
                    </a:p>
                  </a:txBody>
                  <a:tcPr marL="5400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baseline="30000" dirty="0" smtClean="0">
                          <a:solidFill>
                            <a:schemeClr val="dk1"/>
                          </a:solidFill>
                          <a:latin typeface="+mn-lt"/>
                          <a:ea typeface="+mn-ea"/>
                          <a:cs typeface="+mn-cs"/>
                        </a:rPr>
                        <a:t>2.6Bn</a:t>
                      </a:r>
                    </a:p>
                  </a:txBody>
                  <a:tcPr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r>
              <a:tr h="463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1" kern="1200" baseline="30000" dirty="0" smtClean="0">
                          <a:solidFill>
                            <a:schemeClr val="dk1"/>
                          </a:solidFill>
                          <a:latin typeface="+mn-lt"/>
                          <a:ea typeface="+mn-ea"/>
                          <a:cs typeface="+mn-cs"/>
                        </a:rPr>
                        <a:t>New businesses</a:t>
                      </a:r>
                    </a:p>
                  </a:txBody>
                  <a:tcPr marL="5400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baseline="30000" dirty="0" smtClean="0">
                          <a:solidFill>
                            <a:schemeClr val="dk1"/>
                          </a:solidFill>
                          <a:latin typeface="+mn-lt"/>
                          <a:ea typeface="+mn-ea"/>
                          <a:cs typeface="+mn-cs"/>
                        </a:rPr>
                        <a:t>7 medium, 35 small	</a:t>
                      </a:r>
                    </a:p>
                  </a:txBody>
                  <a:tcPr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r>
              <a:tr h="2743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1" kern="1200" baseline="30000" dirty="0" smtClean="0">
                          <a:solidFill>
                            <a:schemeClr val="dk1"/>
                          </a:solidFill>
                          <a:latin typeface="+mn-lt"/>
                          <a:ea typeface="+mn-ea"/>
                          <a:cs typeface="+mn-cs"/>
                        </a:rPr>
                        <a:t>Job Creation</a:t>
                      </a:r>
                    </a:p>
                  </a:txBody>
                  <a:tcPr marL="5400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baseline="30000" dirty="0" smtClean="0">
                          <a:solidFill>
                            <a:schemeClr val="dk1"/>
                          </a:solidFill>
                          <a:latin typeface="+mn-lt"/>
                          <a:ea typeface="+mn-ea"/>
                          <a:cs typeface="+mn-cs"/>
                        </a:rPr>
                        <a:t>700 high-tech, 2800 other</a:t>
                      </a:r>
                    </a:p>
                  </a:txBody>
                  <a:tcPr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r>
              <a:tr h="242598">
                <a:tc gridSpan="2">
                  <a:txBody>
                    <a:bodyPr/>
                    <a:lstStyle/>
                    <a:p>
                      <a:pPr marL="0" marR="0" indent="0" algn="l" defTabSz="914400" rtl="0" eaLnBrk="1" fontAlgn="auto" latinLnBrk="0" hangingPunct="1">
                        <a:lnSpc>
                          <a:spcPts val="1600"/>
                        </a:lnSpc>
                        <a:spcBef>
                          <a:spcPts val="0"/>
                        </a:spcBef>
                        <a:spcAft>
                          <a:spcPts val="0"/>
                        </a:spcAft>
                        <a:buClrTx/>
                        <a:buSzTx/>
                        <a:buFontTx/>
                        <a:buNone/>
                        <a:tabLst/>
                        <a:defRPr/>
                      </a:pPr>
                      <a:r>
                        <a:rPr lang="en-GB" sz="1800" b="1" kern="1200" baseline="30000" dirty="0" smtClean="0">
                          <a:solidFill>
                            <a:srgbClr val="F47D32"/>
                          </a:solidFill>
                          <a:latin typeface="+mn-lt"/>
                          <a:ea typeface="+mn-ea"/>
                          <a:cs typeface="+mn-cs"/>
                        </a:rPr>
                        <a:t>Society</a:t>
                      </a:r>
                    </a:p>
                  </a:txBody>
                  <a:tcPr marL="54000" marB="0" anchor="ctr">
                    <a:lnT w="12700" cmpd="sng">
                      <a:noFill/>
                    </a:lnT>
                    <a:lnB w="12700" cmpd="sng">
                      <a:noFill/>
                    </a:lnB>
                    <a:noFill/>
                  </a:tcPr>
                </a:tc>
                <a:tc hMerge="1">
                  <a:txBody>
                    <a:bodyPr/>
                    <a:lstStyle/>
                    <a:p>
                      <a:endParaRPr lang="en-GB"/>
                    </a:p>
                  </a:txBody>
                  <a:tcPr/>
                </a:tc>
              </a:tr>
              <a:tr h="463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1" kern="1200" baseline="30000" dirty="0" smtClean="0">
                          <a:solidFill>
                            <a:schemeClr val="dk1"/>
                          </a:solidFill>
                          <a:latin typeface="+mn-lt"/>
                          <a:ea typeface="+mn-ea"/>
                          <a:cs typeface="+mn-cs"/>
                        </a:rPr>
                        <a:t>Quality of Life</a:t>
                      </a:r>
                    </a:p>
                  </a:txBody>
                  <a:tcPr marL="5400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baseline="30000" dirty="0" smtClean="0">
                          <a:solidFill>
                            <a:schemeClr val="dk1"/>
                          </a:solidFill>
                          <a:latin typeface="+mn-lt"/>
                          <a:ea typeface="+mn-ea"/>
                          <a:cs typeface="+mn-cs"/>
                        </a:rPr>
                        <a:t>Access to localised geo-spatial services</a:t>
                      </a:r>
                    </a:p>
                  </a:txBody>
                  <a:tcPr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r>
              <a:tr h="79930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1" kern="1200" baseline="30000" dirty="0" smtClean="0">
                          <a:solidFill>
                            <a:schemeClr val="dk1"/>
                          </a:solidFill>
                          <a:latin typeface="+mn-lt"/>
                          <a:ea typeface="+mn-ea"/>
                          <a:cs typeface="+mn-cs"/>
                        </a:rPr>
                        <a:t>Service Delivery</a:t>
                      </a:r>
                    </a:p>
                  </a:txBody>
                  <a:tcPr marL="5400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baseline="30000" dirty="0" smtClean="0">
                          <a:solidFill>
                            <a:schemeClr val="dk1"/>
                          </a:solidFill>
                          <a:latin typeface="+mn-lt"/>
                          <a:ea typeface="+mn-ea"/>
                          <a:cs typeface="+mn-cs"/>
                        </a:rPr>
                        <a:t>Improvements enabled through availability of local geo-spatial applications for public sector institutions</a:t>
                      </a:r>
                    </a:p>
                  </a:txBody>
                  <a:tcPr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r>
              <a:tr h="242598">
                <a:tc gridSpan="2">
                  <a:txBody>
                    <a:bodyPr/>
                    <a:lstStyle/>
                    <a:p>
                      <a:pPr marL="0" marR="0" indent="0" algn="l" defTabSz="914400" rtl="0" eaLnBrk="1" fontAlgn="auto" latinLnBrk="0" hangingPunct="1">
                        <a:lnSpc>
                          <a:spcPts val="1600"/>
                        </a:lnSpc>
                        <a:spcBef>
                          <a:spcPts val="0"/>
                        </a:spcBef>
                        <a:spcAft>
                          <a:spcPts val="0"/>
                        </a:spcAft>
                        <a:buClrTx/>
                        <a:buSzTx/>
                        <a:buFontTx/>
                        <a:buNone/>
                        <a:tabLst/>
                        <a:defRPr/>
                      </a:pPr>
                      <a:r>
                        <a:rPr lang="en-GB" sz="1800" b="1" kern="1200" baseline="30000" dirty="0" smtClean="0">
                          <a:solidFill>
                            <a:srgbClr val="F47D32"/>
                          </a:solidFill>
                          <a:latin typeface="+mn-lt"/>
                          <a:ea typeface="+mn-ea"/>
                          <a:cs typeface="+mn-cs"/>
                        </a:rPr>
                        <a:t>Strategic Advantage	</a:t>
                      </a:r>
                    </a:p>
                  </a:txBody>
                  <a:tcPr marL="54000" marB="0" anchor="ctr">
                    <a:lnT w="12700" cmpd="sng">
                      <a:noFill/>
                    </a:lnT>
                    <a:lnB w="12700" cmpd="sng">
                      <a:noFill/>
                    </a:lnB>
                    <a:noFill/>
                  </a:tcPr>
                </a:tc>
                <a:tc hMerge="1">
                  <a:txBody>
                    <a:bodyPr/>
                    <a:lstStyle/>
                    <a:p>
                      <a:endParaRPr lang="en-GB"/>
                    </a:p>
                  </a:txBody>
                  <a:tcPr/>
                </a:tc>
              </a:tr>
              <a:tr h="12202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1" kern="1200" baseline="30000" dirty="0" smtClean="0">
                          <a:solidFill>
                            <a:schemeClr val="dk1"/>
                          </a:solidFill>
                          <a:latin typeface="+mn-lt"/>
                          <a:ea typeface="+mn-ea"/>
                          <a:cs typeface="+mn-cs"/>
                        </a:rPr>
                        <a:t>Foreign Policy Objectives</a:t>
                      </a:r>
                    </a:p>
                  </a:txBody>
                  <a:tcPr marL="54000" marR="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baseline="30000" dirty="0" smtClean="0">
                          <a:solidFill>
                            <a:schemeClr val="dk1"/>
                          </a:solidFill>
                          <a:latin typeface="+mn-lt"/>
                          <a:ea typeface="+mn-ea"/>
                          <a:cs typeface="+mn-cs"/>
                        </a:rPr>
                        <a:t>GEOSS and participation in global forums and meeting global targets and initiatives.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baseline="30000" dirty="0" smtClean="0">
                          <a:solidFill>
                            <a:schemeClr val="dk1"/>
                          </a:solidFill>
                          <a:latin typeface="+mn-lt"/>
                          <a:ea typeface="+mn-ea"/>
                          <a:cs typeface="+mn-cs"/>
                        </a:rPr>
                        <a:t>Participation and support in Africa</a:t>
                      </a:r>
                    </a:p>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baseline="30000" dirty="0" smtClean="0">
                          <a:solidFill>
                            <a:schemeClr val="dk1"/>
                          </a:solidFill>
                          <a:latin typeface="+mn-lt"/>
                          <a:ea typeface="+mn-ea"/>
                          <a:cs typeface="+mn-cs"/>
                        </a:rPr>
                        <a:t>Self sufficiency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r>
              <a:tr h="463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1" kern="1200" baseline="30000" dirty="0" smtClean="0">
                          <a:solidFill>
                            <a:schemeClr val="dk1"/>
                          </a:solidFill>
                          <a:latin typeface="+mn-lt"/>
                          <a:ea typeface="+mn-ea"/>
                          <a:cs typeface="+mn-cs"/>
                        </a:rPr>
                        <a:t>Science Objectives</a:t>
                      </a:r>
                    </a:p>
                  </a:txBody>
                  <a:tcPr marL="5400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c>
                  <a:txBody>
                    <a:bodyPr/>
                    <a:lstStyle/>
                    <a:p>
                      <a:r>
                        <a:rPr lang="en-GB" sz="1800" kern="1200" baseline="30000" dirty="0" smtClean="0">
                          <a:solidFill>
                            <a:schemeClr val="dk1"/>
                          </a:solidFill>
                          <a:latin typeface="+mn-lt"/>
                          <a:ea typeface="+mn-ea"/>
                          <a:cs typeface="+mn-cs"/>
                        </a:rPr>
                        <a:t>Localised solutions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r>
            </a:tbl>
          </a:graphicData>
        </a:graphic>
      </p:graphicFrame>
      <p:graphicFrame>
        <p:nvGraphicFramePr>
          <p:cNvPr id="5" name="Table 4"/>
          <p:cNvGraphicFramePr>
            <a:graphicFrameLocks noGrp="1"/>
          </p:cNvGraphicFramePr>
          <p:nvPr/>
        </p:nvGraphicFramePr>
        <p:xfrm>
          <a:off x="6207125" y="5595938"/>
          <a:ext cx="3549525" cy="860494"/>
        </p:xfrm>
        <a:graphic>
          <a:graphicData uri="http://schemas.openxmlformats.org/drawingml/2006/table">
            <a:tbl>
              <a:tblPr firstRow="1" bandRow="1">
                <a:tableStyleId>{5C22544A-7EE6-4342-B048-85BDC9FD1C3A}</a:tableStyleId>
              </a:tblPr>
              <a:tblGrid>
                <a:gridCol w="1042768"/>
                <a:gridCol w="2506757"/>
              </a:tblGrid>
              <a:tr h="240066">
                <a:tc gridSpan="2">
                  <a:txBody>
                    <a:bodyPr/>
                    <a:lstStyle/>
                    <a:p>
                      <a:pPr marL="0" algn="l" defTabSz="914400" rtl="0" eaLnBrk="1" latinLnBrk="0" hangingPunct="1"/>
                      <a:r>
                        <a:rPr lang="en-GB" sz="1400" b="1" kern="1200" dirty="0" smtClean="0">
                          <a:solidFill>
                            <a:schemeClr val="lt1"/>
                          </a:solidFill>
                          <a:latin typeface="+mn-lt"/>
                          <a:ea typeface="+mn-ea"/>
                          <a:cs typeface="+mn-cs"/>
                        </a:rPr>
                        <a:t>Government  Action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47D32"/>
                    </a:solidFill>
                  </a:tcPr>
                </a:tc>
                <a:tc hMerge="1">
                  <a:txBody>
                    <a:bodyPr/>
                    <a:lstStyle/>
                    <a:p>
                      <a:endParaRPr lang="en-GB" dirty="0"/>
                    </a:p>
                  </a:txBody>
                  <a:tcPr/>
                </a:tc>
              </a:tr>
              <a:tr h="28137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1" kern="1200" baseline="30000" dirty="0" smtClean="0">
                          <a:solidFill>
                            <a:schemeClr val="dk1"/>
                          </a:solidFill>
                          <a:latin typeface="+mn-lt"/>
                          <a:ea typeface="+mn-ea"/>
                          <a:cs typeface="+mn-cs"/>
                        </a:rPr>
                        <a:t>Policy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EEE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800" kern="1200" baseline="30000" dirty="0" smtClean="0">
                        <a:solidFill>
                          <a:schemeClr val="dk1"/>
                        </a:solidFill>
                        <a:latin typeface="+mn-lt"/>
                        <a:ea typeface="+mn-ea"/>
                        <a:cs typeface="+mn-cs"/>
                      </a:endParaRPr>
                    </a:p>
                  </a:txBody>
                  <a:tcPr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r>
              <a:tr h="2424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1" kern="1200" baseline="30000" dirty="0" smtClean="0">
                          <a:solidFill>
                            <a:schemeClr val="dk1"/>
                          </a:solidFill>
                          <a:latin typeface="+mn-lt"/>
                          <a:ea typeface="+mn-ea"/>
                          <a:cs typeface="+mn-cs"/>
                        </a:rPr>
                        <a:t>Regulation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800" kern="1200" baseline="30000" dirty="0" smtClean="0">
                        <a:solidFill>
                          <a:schemeClr val="dk1"/>
                        </a:solidFill>
                        <a:latin typeface="+mn-lt"/>
                        <a:ea typeface="+mn-ea"/>
                        <a:cs typeface="+mn-cs"/>
                      </a:endParaRPr>
                    </a:p>
                  </a:txBody>
                  <a:tcPr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EE2"/>
                    </a:solidFill>
                  </a:tcPr>
                </a:tc>
              </a:tr>
            </a:tbl>
          </a:graphicData>
        </a:graphic>
      </p:graphicFrame>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1"/>
          <p:cNvPicPr>
            <a:picLocks noChangeAspect="1" noChangeArrowheads="1"/>
          </p:cNvPicPr>
          <p:nvPr/>
        </p:nvPicPr>
        <p:blipFill>
          <a:blip r:embed="rId3"/>
          <a:srcRect/>
          <a:stretch>
            <a:fillRect/>
          </a:stretch>
        </p:blipFill>
        <p:spPr bwMode="auto">
          <a:xfrm>
            <a:off x="701040" y="1001394"/>
            <a:ext cx="8872538" cy="5491491"/>
          </a:xfrm>
          <a:prstGeom prst="rect">
            <a:avLst/>
          </a:prstGeom>
          <a:noFill/>
          <a:ln w="9360">
            <a:noFill/>
            <a:miter lim="800000"/>
            <a:headEnd/>
            <a:tailEnd/>
          </a:ln>
        </p:spPr>
      </p:pic>
      <p:sp>
        <p:nvSpPr>
          <p:cNvPr id="87043" name="Rectangle 2"/>
          <p:cNvSpPr>
            <a:spLocks noGrp="1" noChangeArrowheads="1"/>
          </p:cNvSpPr>
          <p:nvPr>
            <p:ph type="title" idx="4294967295"/>
          </p:nvPr>
        </p:nvSpPr>
        <p:spPr>
          <a:xfrm>
            <a:off x="30480" y="43179"/>
            <a:ext cx="9837739" cy="790575"/>
          </a:xfrm>
        </p:spPr>
        <p:txBody>
          <a:bodyPr tIns="75240"/>
          <a:lstStyle/>
          <a:p>
            <a:pPr algn="ctr" eaLnBrk="1" hangingPunct="1">
              <a:lnSpc>
                <a:spcPct val="88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200" b="1" dirty="0" smtClean="0">
                <a:solidFill>
                  <a:srgbClr val="E41D11"/>
                </a:solidFill>
                <a:latin typeface="+mj-lt"/>
              </a:rPr>
              <a:t>Progression Paths </a:t>
            </a:r>
            <a:r>
              <a:rPr lang="en-GB" sz="2200" b="1" dirty="0" smtClean="0">
                <a:solidFill>
                  <a:srgbClr val="003E7E"/>
                </a:solidFill>
                <a:latin typeface="+mj-lt"/>
              </a:rPr>
              <a:t/>
            </a:r>
            <a:br>
              <a:rPr lang="en-GB" sz="2200" b="1" dirty="0" smtClean="0">
                <a:solidFill>
                  <a:srgbClr val="003E7E"/>
                </a:solidFill>
                <a:latin typeface="+mj-lt"/>
              </a:rPr>
            </a:br>
            <a:r>
              <a:rPr lang="en-GB" sz="2200" b="1" dirty="0" smtClean="0">
                <a:solidFill>
                  <a:srgbClr val="0070C0"/>
                </a:solidFill>
                <a:latin typeface="+mj-lt"/>
              </a:rPr>
              <a:t>Guide Investment and evolution of Interventions towards delivery of Impact</a:t>
            </a: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731520" y="67310"/>
            <a:ext cx="8631026" cy="784225"/>
          </a:xfrm>
        </p:spPr>
        <p:txBody>
          <a:bodyPr/>
          <a:lstStyle/>
          <a:p>
            <a:pPr algn="ctr"/>
            <a:r>
              <a:rPr lang="en-US" sz="2800" dirty="0" smtClean="0">
                <a:solidFill>
                  <a:srgbClr val="0070C0"/>
                </a:solidFill>
                <a:latin typeface="Gill Sans MT" pitchFamily="34" charset="0"/>
                <a:cs typeface="Arial" pitchFamily="34" charset="0"/>
              </a:rPr>
              <a:t>At each stage of evolution, different Instruments are </a:t>
            </a:r>
            <a:r>
              <a:rPr lang="en-US" sz="2800" dirty="0" smtClean="0">
                <a:solidFill>
                  <a:srgbClr val="0070C0"/>
                </a:solidFill>
                <a:latin typeface="Arial" pitchFamily="34" charset="0"/>
                <a:cs typeface="Arial" pitchFamily="34" charset="0"/>
              </a:rPr>
              <a:t>required</a:t>
            </a:r>
          </a:p>
        </p:txBody>
      </p:sp>
      <p:pic>
        <p:nvPicPr>
          <p:cNvPr id="17411" name="Picture 2"/>
          <p:cNvPicPr>
            <a:picLocks noChangeAspect="1" noChangeArrowheads="1"/>
          </p:cNvPicPr>
          <p:nvPr/>
        </p:nvPicPr>
        <p:blipFill>
          <a:blip r:embed="rId2"/>
          <a:srcRect/>
          <a:stretch>
            <a:fillRect/>
          </a:stretch>
        </p:blipFill>
        <p:spPr bwMode="auto">
          <a:xfrm>
            <a:off x="486702" y="1219200"/>
            <a:ext cx="3150658" cy="5487988"/>
          </a:xfrm>
          <a:prstGeom prst="rect">
            <a:avLst/>
          </a:prstGeom>
          <a:noFill/>
          <a:ln w="9525">
            <a:noFill/>
            <a:miter lim="800000"/>
            <a:headEnd/>
            <a:tailEnd/>
          </a:ln>
        </p:spPr>
      </p:pic>
      <p:pic>
        <p:nvPicPr>
          <p:cNvPr id="17412" name="Picture 3"/>
          <p:cNvPicPr>
            <a:picLocks noChangeAspect="1" noChangeArrowheads="1"/>
          </p:cNvPicPr>
          <p:nvPr/>
        </p:nvPicPr>
        <p:blipFill>
          <a:blip r:embed="rId3"/>
          <a:srcRect/>
          <a:stretch>
            <a:fillRect/>
          </a:stretch>
        </p:blipFill>
        <p:spPr bwMode="auto">
          <a:xfrm>
            <a:off x="4363113" y="1219201"/>
            <a:ext cx="5224727" cy="3521075"/>
          </a:xfrm>
          <a:prstGeom prst="rect">
            <a:avLst/>
          </a:prstGeom>
          <a:noFill/>
          <a:ln w="9525">
            <a:noFill/>
            <a:miter lim="800000"/>
            <a:headEnd/>
            <a:tailEnd/>
          </a:ln>
        </p:spPr>
      </p:pic>
      <p:sp>
        <p:nvSpPr>
          <p:cNvPr id="5" name="Rectangle 4"/>
          <p:cNvSpPr/>
          <p:nvPr/>
        </p:nvSpPr>
        <p:spPr>
          <a:xfrm>
            <a:off x="8626476" y="941388"/>
            <a:ext cx="888385" cy="276999"/>
          </a:xfrm>
          <a:prstGeom prst="rect">
            <a:avLst/>
          </a:prstGeom>
        </p:spPr>
        <p:txBody>
          <a:bodyPr wrap="none">
            <a:spAutoFit/>
          </a:bodyPr>
          <a:lstStyle/>
          <a:p>
            <a:pPr eaLnBrk="0" hangingPunct="0">
              <a:defRPr/>
            </a:pPr>
            <a:r>
              <a:rPr lang="en-GB" sz="1200" b="1" kern="0" dirty="0">
                <a:solidFill>
                  <a:srgbClr val="003E7E"/>
                </a:solidFill>
                <a:latin typeface="Calibri"/>
                <a:cs typeface="+mn-cs"/>
              </a:rPr>
              <a:t>Illustration</a:t>
            </a:r>
            <a:endParaRPr lang="en-GB" sz="1200" dirty="0">
              <a:solidFill>
                <a:prstClr val="black"/>
              </a:solidFill>
              <a:cs typeface="+mn-cs"/>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599492" y="0"/>
            <a:ext cx="8763054" cy="914400"/>
          </a:xfrm>
        </p:spPr>
        <p:txBody>
          <a:bodyPr/>
          <a:lstStyle/>
          <a:p>
            <a:pPr algn="ctr"/>
            <a:r>
              <a:rPr lang="en-US" sz="3200" dirty="0" smtClean="0">
                <a:solidFill>
                  <a:srgbClr val="0070C0"/>
                </a:solidFill>
                <a:latin typeface="+mj-lt"/>
                <a:cs typeface="Arial" pitchFamily="34" charset="0"/>
              </a:rPr>
              <a:t>Initial focus is on Six Strategic Priority Areas </a:t>
            </a:r>
          </a:p>
        </p:txBody>
      </p:sp>
      <p:pic>
        <p:nvPicPr>
          <p:cNvPr id="18435" name="Picture 2"/>
          <p:cNvPicPr>
            <a:picLocks noChangeAspect="1" noChangeArrowheads="1"/>
          </p:cNvPicPr>
          <p:nvPr/>
        </p:nvPicPr>
        <p:blipFill>
          <a:blip r:embed="rId3"/>
          <a:srcRect/>
          <a:stretch>
            <a:fillRect/>
          </a:stretch>
        </p:blipFill>
        <p:spPr bwMode="auto">
          <a:xfrm>
            <a:off x="543454" y="1692275"/>
            <a:ext cx="8889604" cy="3767138"/>
          </a:xfrm>
          <a:prstGeom prst="rect">
            <a:avLst/>
          </a:prstGeom>
          <a:noFill/>
          <a:ln w="9525">
            <a:noFill/>
            <a:miter lim="800000"/>
            <a:headEnd/>
            <a:tailEnd/>
          </a:ln>
        </p:spPr>
      </p:pic>
      <p:sp>
        <p:nvSpPr>
          <p:cNvPr id="18436" name="Rectangle 5"/>
          <p:cNvSpPr>
            <a:spLocks noChangeArrowheads="1"/>
          </p:cNvSpPr>
          <p:nvPr/>
        </p:nvSpPr>
        <p:spPr bwMode="auto">
          <a:xfrm>
            <a:off x="7518929" y="1665288"/>
            <a:ext cx="1836738" cy="1771650"/>
          </a:xfrm>
          <a:prstGeom prst="rect">
            <a:avLst/>
          </a:prstGeom>
          <a:noFill/>
          <a:ln w="12700" algn="ctr">
            <a:solidFill>
              <a:srgbClr val="C00000"/>
            </a:solidFill>
            <a:prstDash val="sysDash"/>
            <a:round/>
            <a:headEnd/>
            <a:tailEnd/>
          </a:ln>
        </p:spPr>
        <p:txBody>
          <a:bodyPr/>
          <a:lstStyle/>
          <a:p>
            <a:pPr>
              <a:spcBef>
                <a:spcPct val="50000"/>
              </a:spcBef>
            </a:pPr>
            <a:endParaRPr lang="en-GB" sz="2400">
              <a:solidFill>
                <a:srgbClr val="000000"/>
              </a:solidFill>
            </a:endParaRPr>
          </a:p>
        </p:txBody>
      </p:sp>
      <p:sp>
        <p:nvSpPr>
          <p:cNvPr id="10" name="Oval 9"/>
          <p:cNvSpPr/>
          <p:nvPr/>
        </p:nvSpPr>
        <p:spPr bwMode="auto">
          <a:xfrm>
            <a:off x="5282388" y="1929413"/>
            <a:ext cx="328474" cy="319596"/>
          </a:xfrm>
          <a:prstGeom prst="ellipse">
            <a:avLst/>
          </a:prstGeom>
          <a:solidFill>
            <a:srgbClr val="C00000"/>
          </a:solidFill>
          <a:ln w="12700" cap="flat" cmpd="sng" algn="ctr">
            <a:noFill/>
            <a:prstDash val="solid"/>
            <a:round/>
            <a:headEnd type="none" w="med" len="med"/>
            <a:tailEnd type="none" w="med" len="med"/>
          </a:ln>
          <a:effectLst>
            <a:innerShdw blurRad="114300">
              <a:prstClr val="black"/>
            </a:innerShdw>
          </a:effectLst>
        </p:spPr>
        <p:txBody>
          <a:bodyPr lIns="0" tIns="0" rIns="0" bIns="0" anchor="ctr"/>
          <a:lstStyle/>
          <a:p>
            <a:pPr algn="ctr">
              <a:spcBef>
                <a:spcPct val="50000"/>
              </a:spcBef>
              <a:defRPr/>
            </a:pPr>
            <a:r>
              <a:rPr lang="en-GB" b="1" dirty="0">
                <a:solidFill>
                  <a:srgbClr val="F7FDFF"/>
                </a:solidFill>
                <a:latin typeface="Arial" charset="0"/>
                <a:cs typeface="+mn-cs"/>
              </a:rPr>
              <a:t>1</a:t>
            </a:r>
          </a:p>
        </p:txBody>
      </p:sp>
      <p:sp>
        <p:nvSpPr>
          <p:cNvPr id="11" name="Oval 10"/>
          <p:cNvSpPr/>
          <p:nvPr/>
        </p:nvSpPr>
        <p:spPr bwMode="auto">
          <a:xfrm>
            <a:off x="7617993" y="1935885"/>
            <a:ext cx="328474" cy="313124"/>
          </a:xfrm>
          <a:prstGeom prst="ellipse">
            <a:avLst/>
          </a:prstGeom>
          <a:solidFill>
            <a:srgbClr val="C00000"/>
          </a:solidFill>
          <a:ln w="12700" cap="flat" cmpd="sng" algn="ctr">
            <a:noFill/>
            <a:prstDash val="solid"/>
            <a:round/>
            <a:headEnd type="none" w="med" len="med"/>
            <a:tailEnd type="none" w="med" len="med"/>
          </a:ln>
          <a:effectLst>
            <a:innerShdw blurRad="114300">
              <a:prstClr val="black"/>
            </a:innerShdw>
          </a:effectLst>
        </p:spPr>
        <p:txBody>
          <a:bodyPr lIns="0" tIns="0" rIns="0" bIns="0" anchor="ctr"/>
          <a:lstStyle/>
          <a:p>
            <a:pPr algn="ctr">
              <a:spcBef>
                <a:spcPct val="50000"/>
              </a:spcBef>
              <a:defRPr/>
            </a:pPr>
            <a:r>
              <a:rPr lang="en-GB" b="1" dirty="0">
                <a:solidFill>
                  <a:srgbClr val="F7FDFF"/>
                </a:solidFill>
                <a:latin typeface="Arial" charset="0"/>
                <a:cs typeface="+mn-cs"/>
              </a:rPr>
              <a:t>3</a:t>
            </a:r>
          </a:p>
        </p:txBody>
      </p:sp>
      <p:sp>
        <p:nvSpPr>
          <p:cNvPr id="12" name="Oval 11"/>
          <p:cNvSpPr/>
          <p:nvPr/>
        </p:nvSpPr>
        <p:spPr bwMode="auto">
          <a:xfrm>
            <a:off x="3003786" y="1929413"/>
            <a:ext cx="328474" cy="319596"/>
          </a:xfrm>
          <a:prstGeom prst="ellipse">
            <a:avLst/>
          </a:prstGeom>
          <a:solidFill>
            <a:srgbClr val="C00000"/>
          </a:solidFill>
          <a:ln w="12700" cap="flat" cmpd="sng" algn="ctr">
            <a:noFill/>
            <a:prstDash val="solid"/>
            <a:round/>
            <a:headEnd type="none" w="med" len="med"/>
            <a:tailEnd type="none" w="med" len="med"/>
          </a:ln>
          <a:effectLst>
            <a:innerShdw blurRad="114300">
              <a:prstClr val="black"/>
            </a:innerShdw>
          </a:effectLst>
        </p:spPr>
        <p:txBody>
          <a:bodyPr lIns="0" tIns="0" rIns="0" bIns="0" anchor="ctr"/>
          <a:lstStyle/>
          <a:p>
            <a:pPr algn="ctr">
              <a:spcBef>
                <a:spcPct val="50000"/>
              </a:spcBef>
              <a:defRPr/>
            </a:pPr>
            <a:r>
              <a:rPr lang="en-GB" b="1" dirty="0">
                <a:solidFill>
                  <a:srgbClr val="F7FDFF"/>
                </a:solidFill>
                <a:latin typeface="Arial" charset="0"/>
                <a:cs typeface="+mn-cs"/>
              </a:rPr>
              <a:t>2</a:t>
            </a:r>
          </a:p>
        </p:txBody>
      </p:sp>
      <p:sp>
        <p:nvSpPr>
          <p:cNvPr id="13" name="Oval 12"/>
          <p:cNvSpPr/>
          <p:nvPr/>
        </p:nvSpPr>
        <p:spPr bwMode="auto">
          <a:xfrm>
            <a:off x="7617993" y="3734504"/>
            <a:ext cx="328474" cy="313124"/>
          </a:xfrm>
          <a:prstGeom prst="ellipse">
            <a:avLst/>
          </a:prstGeom>
          <a:solidFill>
            <a:srgbClr val="C00000"/>
          </a:solidFill>
          <a:ln w="12700" cap="flat" cmpd="sng" algn="ctr">
            <a:noFill/>
            <a:prstDash val="solid"/>
            <a:round/>
            <a:headEnd type="none" w="med" len="med"/>
            <a:tailEnd type="none" w="med" len="med"/>
          </a:ln>
          <a:effectLst>
            <a:innerShdw blurRad="114300">
              <a:prstClr val="black"/>
            </a:innerShdw>
          </a:effectLst>
        </p:spPr>
        <p:txBody>
          <a:bodyPr lIns="0" tIns="0" rIns="0" bIns="0" anchor="ctr"/>
          <a:lstStyle/>
          <a:p>
            <a:pPr algn="ctr">
              <a:spcBef>
                <a:spcPct val="50000"/>
              </a:spcBef>
              <a:defRPr/>
            </a:pPr>
            <a:r>
              <a:rPr lang="en-GB" b="1" dirty="0">
                <a:solidFill>
                  <a:srgbClr val="F7FDFF"/>
                </a:solidFill>
                <a:latin typeface="Arial" charset="0"/>
                <a:cs typeface="+mn-cs"/>
              </a:rPr>
              <a:t>4</a:t>
            </a:r>
          </a:p>
        </p:txBody>
      </p:sp>
      <p:sp>
        <p:nvSpPr>
          <p:cNvPr id="14" name="Oval 13"/>
          <p:cNvSpPr/>
          <p:nvPr/>
        </p:nvSpPr>
        <p:spPr bwMode="auto">
          <a:xfrm>
            <a:off x="591948" y="1929413"/>
            <a:ext cx="328474" cy="319596"/>
          </a:xfrm>
          <a:prstGeom prst="ellipse">
            <a:avLst/>
          </a:prstGeom>
          <a:solidFill>
            <a:srgbClr val="C00000"/>
          </a:solidFill>
          <a:ln w="12700" cap="flat" cmpd="sng" algn="ctr">
            <a:noFill/>
            <a:prstDash val="solid"/>
            <a:round/>
            <a:headEnd type="none" w="med" len="med"/>
            <a:tailEnd type="none" w="med" len="med"/>
          </a:ln>
          <a:effectLst>
            <a:innerShdw blurRad="114300">
              <a:prstClr val="black"/>
            </a:innerShdw>
          </a:effectLst>
        </p:spPr>
        <p:txBody>
          <a:bodyPr lIns="0" tIns="0" rIns="0" bIns="0" anchor="ctr"/>
          <a:lstStyle/>
          <a:p>
            <a:pPr algn="ctr">
              <a:spcBef>
                <a:spcPct val="50000"/>
              </a:spcBef>
              <a:defRPr/>
            </a:pPr>
            <a:r>
              <a:rPr lang="en-GB" b="1" dirty="0">
                <a:solidFill>
                  <a:srgbClr val="F7FDFF"/>
                </a:solidFill>
                <a:latin typeface="Arial" charset="0"/>
                <a:cs typeface="+mn-cs"/>
              </a:rPr>
              <a:t>5</a:t>
            </a:r>
          </a:p>
        </p:txBody>
      </p:sp>
      <p:sp>
        <p:nvSpPr>
          <p:cNvPr id="15" name="Oval 14"/>
          <p:cNvSpPr/>
          <p:nvPr/>
        </p:nvSpPr>
        <p:spPr bwMode="auto">
          <a:xfrm>
            <a:off x="599492" y="3859004"/>
            <a:ext cx="328474" cy="319596"/>
          </a:xfrm>
          <a:prstGeom prst="ellipse">
            <a:avLst/>
          </a:prstGeom>
          <a:solidFill>
            <a:srgbClr val="C00000"/>
          </a:solidFill>
          <a:ln w="12700" cap="flat" cmpd="sng" algn="ctr">
            <a:noFill/>
            <a:prstDash val="solid"/>
            <a:round/>
            <a:headEnd type="none" w="med" len="med"/>
            <a:tailEnd type="none" w="med" len="med"/>
          </a:ln>
          <a:effectLst>
            <a:innerShdw blurRad="114300">
              <a:prstClr val="black"/>
            </a:innerShdw>
          </a:effectLst>
        </p:spPr>
        <p:txBody>
          <a:bodyPr lIns="0" tIns="0" rIns="0" bIns="0" anchor="ctr"/>
          <a:lstStyle/>
          <a:p>
            <a:pPr algn="ctr">
              <a:spcBef>
                <a:spcPct val="50000"/>
              </a:spcBef>
              <a:defRPr/>
            </a:pPr>
            <a:r>
              <a:rPr lang="en-GB" b="1" dirty="0">
                <a:solidFill>
                  <a:srgbClr val="F7FDFF"/>
                </a:solidFill>
                <a:latin typeface="Arial" charset="0"/>
                <a:cs typeface="+mn-cs"/>
              </a:rPr>
              <a:t>6</a:t>
            </a:r>
          </a:p>
        </p:txBody>
      </p:sp>
      <p:cxnSp>
        <p:nvCxnSpPr>
          <p:cNvPr id="18455" name="Straight Connector 17"/>
          <p:cNvCxnSpPr>
            <a:cxnSpLocks noChangeShapeType="1"/>
          </p:cNvCxnSpPr>
          <p:nvPr/>
        </p:nvCxnSpPr>
        <p:spPr bwMode="auto">
          <a:xfrm>
            <a:off x="5620279" y="4537075"/>
            <a:ext cx="896012" cy="0"/>
          </a:xfrm>
          <a:prstGeom prst="line">
            <a:avLst/>
          </a:prstGeom>
          <a:noFill/>
          <a:ln w="12700" algn="ctr">
            <a:solidFill>
              <a:schemeClr val="bg1"/>
            </a:solidFill>
            <a:round/>
            <a:headEnd/>
            <a:tailEnd/>
          </a:ln>
        </p:spPr>
      </p:cxnSp>
      <p:sp>
        <p:nvSpPr>
          <p:cNvPr id="18456" name="Rectangle 15"/>
          <p:cNvSpPr>
            <a:spLocks noChangeArrowheads="1"/>
          </p:cNvSpPr>
          <p:nvPr/>
        </p:nvSpPr>
        <p:spPr bwMode="auto">
          <a:xfrm>
            <a:off x="7546446" y="2809875"/>
            <a:ext cx="1762787" cy="604838"/>
          </a:xfrm>
          <a:prstGeom prst="rect">
            <a:avLst/>
          </a:prstGeom>
          <a:solidFill>
            <a:schemeClr val="bg1"/>
          </a:solidFill>
          <a:ln w="12700" algn="ctr">
            <a:noFill/>
            <a:round/>
            <a:headEnd/>
            <a:tailEnd/>
          </a:ln>
        </p:spPr>
        <p:txBody>
          <a:bodyPr/>
          <a:lstStyle/>
          <a:p>
            <a:pPr>
              <a:spcBef>
                <a:spcPct val="50000"/>
              </a:spcBef>
            </a:pPr>
            <a:endParaRPr lang="en-GB" sz="2400"/>
          </a:p>
        </p:txBody>
      </p:sp>
      <p:pic>
        <p:nvPicPr>
          <p:cNvPr id="18457" name="Picture 1"/>
          <p:cNvPicPr>
            <a:picLocks noChangeAspect="1" noChangeArrowheads="1"/>
          </p:cNvPicPr>
          <p:nvPr/>
        </p:nvPicPr>
        <p:blipFill>
          <a:blip r:embed="rId4"/>
          <a:srcRect/>
          <a:stretch>
            <a:fillRect/>
          </a:stretch>
        </p:blipFill>
        <p:spPr bwMode="auto">
          <a:xfrm>
            <a:off x="7647914" y="2838450"/>
            <a:ext cx="1666478" cy="412750"/>
          </a:xfrm>
          <a:prstGeom prst="rect">
            <a:avLst/>
          </a:prstGeom>
          <a:noFill/>
          <a:ln w="9525">
            <a:noFill/>
            <a:miter lim="800000"/>
            <a:headEnd/>
            <a:tailEnd/>
          </a:ln>
        </p:spPr>
      </p:pic>
      <p:sp>
        <p:nvSpPr>
          <p:cNvPr id="18458" name="Rectangle 16"/>
          <p:cNvSpPr>
            <a:spLocks noChangeArrowheads="1"/>
          </p:cNvSpPr>
          <p:nvPr/>
        </p:nvSpPr>
        <p:spPr bwMode="auto">
          <a:xfrm>
            <a:off x="7567083" y="4089401"/>
            <a:ext cx="1762787" cy="1260475"/>
          </a:xfrm>
          <a:prstGeom prst="rect">
            <a:avLst/>
          </a:prstGeom>
          <a:solidFill>
            <a:schemeClr val="bg1"/>
          </a:solidFill>
          <a:ln w="12700" algn="ctr">
            <a:noFill/>
            <a:round/>
            <a:headEnd/>
            <a:tailEnd/>
          </a:ln>
        </p:spPr>
        <p:txBody>
          <a:bodyPr/>
          <a:lstStyle/>
          <a:p>
            <a:pPr>
              <a:spcBef>
                <a:spcPct val="50000"/>
              </a:spcBef>
            </a:pPr>
            <a:endParaRPr lang="en-GB" sz="2400"/>
          </a:p>
        </p:txBody>
      </p:sp>
      <p:pic>
        <p:nvPicPr>
          <p:cNvPr id="18459" name="Picture 2"/>
          <p:cNvPicPr>
            <a:picLocks noChangeAspect="1" noChangeArrowheads="1"/>
          </p:cNvPicPr>
          <p:nvPr/>
        </p:nvPicPr>
        <p:blipFill>
          <a:blip r:embed="rId5"/>
          <a:srcRect/>
          <a:stretch>
            <a:fillRect/>
          </a:stretch>
        </p:blipFill>
        <p:spPr bwMode="auto">
          <a:xfrm>
            <a:off x="7682310" y="4149725"/>
            <a:ext cx="1630363" cy="844550"/>
          </a:xfrm>
          <a:prstGeom prst="rect">
            <a:avLst/>
          </a:prstGeom>
          <a:noFill/>
          <a:ln w="9525">
            <a:noFill/>
            <a:miter lim="800000"/>
            <a:headEnd/>
            <a:tailEnd/>
          </a:ln>
        </p:spPr>
      </p:pic>
      <p:sp>
        <p:nvSpPr>
          <p:cNvPr id="18460" name="Rectangle 6"/>
          <p:cNvSpPr>
            <a:spLocks noChangeArrowheads="1"/>
          </p:cNvSpPr>
          <p:nvPr/>
        </p:nvSpPr>
        <p:spPr bwMode="auto">
          <a:xfrm>
            <a:off x="7520649" y="3500439"/>
            <a:ext cx="1836738" cy="1812925"/>
          </a:xfrm>
          <a:prstGeom prst="rect">
            <a:avLst/>
          </a:prstGeom>
          <a:noFill/>
          <a:ln w="12700" algn="ctr">
            <a:solidFill>
              <a:srgbClr val="C00000"/>
            </a:solidFill>
            <a:prstDash val="sysDash"/>
            <a:round/>
            <a:headEnd/>
            <a:tailEnd/>
          </a:ln>
        </p:spPr>
        <p:txBody>
          <a:bodyPr/>
          <a:lstStyle/>
          <a:p>
            <a:pPr>
              <a:spcBef>
                <a:spcPct val="50000"/>
              </a:spcBef>
            </a:pPr>
            <a:endParaRPr lang="en-GB" sz="2400">
              <a:solidFill>
                <a:srgbClr val="000000"/>
              </a:solidFill>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8"/>
          <p:cNvSpPr>
            <a:spLocks/>
          </p:cNvSpPr>
          <p:nvPr/>
        </p:nvSpPr>
        <p:spPr bwMode="auto">
          <a:xfrm>
            <a:off x="835819" y="-1588"/>
            <a:ext cx="9070181" cy="75666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9525">
            <a:noFill/>
            <a:miter lim="800000"/>
            <a:headEnd/>
            <a:tailEnd/>
          </a:ln>
        </p:spPr>
        <p:txBody>
          <a:bodyPr lIns="0" tIns="0" rIns="0" bIns="0" anchor="ctr"/>
          <a:lstStyle/>
          <a:p>
            <a:pPr marL="101600" algn="ctr">
              <a:lnSpc>
                <a:spcPct val="80000"/>
              </a:lnSpc>
              <a:spcBef>
                <a:spcPts val="850"/>
              </a:spcBef>
            </a:pPr>
            <a:r>
              <a:rPr lang="en-US" sz="2800" b="1" dirty="0">
                <a:solidFill>
                  <a:srgbClr val="0070C0"/>
                </a:solidFill>
                <a:latin typeface="+mj-lt"/>
              </a:rPr>
              <a:t>Structured Engagements: </a:t>
            </a:r>
            <a:r>
              <a:rPr lang="en-US" sz="2800" b="1" dirty="0" smtClean="0">
                <a:solidFill>
                  <a:srgbClr val="0070C0"/>
                </a:solidFill>
                <a:latin typeface="+mj-lt"/>
              </a:rPr>
              <a:t>Govt. </a:t>
            </a:r>
            <a:r>
              <a:rPr lang="en-US" sz="2800" b="1" dirty="0">
                <a:solidFill>
                  <a:srgbClr val="0070C0"/>
                </a:solidFill>
                <a:latin typeface="+mj-lt"/>
              </a:rPr>
              <a:t>Intervention for RDI Driven Impact</a:t>
            </a:r>
          </a:p>
        </p:txBody>
      </p:sp>
      <p:sp>
        <p:nvSpPr>
          <p:cNvPr id="19461" name="Rectangle 3"/>
          <p:cNvSpPr>
            <a:spLocks noChangeArrowheads="1"/>
          </p:cNvSpPr>
          <p:nvPr/>
        </p:nvSpPr>
        <p:spPr bwMode="auto">
          <a:xfrm>
            <a:off x="108347" y="1724025"/>
            <a:ext cx="2105025" cy="1257300"/>
          </a:xfrm>
          <a:prstGeom prst="rect">
            <a:avLst/>
          </a:prstGeom>
          <a:solidFill>
            <a:srgbClr val="003E7E">
              <a:alpha val="59999"/>
            </a:srgbClr>
          </a:solidFill>
          <a:ln w="12700" algn="ctr">
            <a:noFill/>
            <a:round/>
            <a:headEnd/>
            <a:tailEnd/>
          </a:ln>
        </p:spPr>
        <p:txBody>
          <a:bodyPr anchor="ctr"/>
          <a:lstStyle/>
          <a:p>
            <a:pPr algn="ctr">
              <a:spcBef>
                <a:spcPct val="50000"/>
              </a:spcBef>
            </a:pPr>
            <a:r>
              <a:rPr lang="en-GB" sz="1600" b="1">
                <a:solidFill>
                  <a:schemeClr val="bg1"/>
                </a:solidFill>
                <a:latin typeface="Calibri" pitchFamily="34" charset="0"/>
              </a:rPr>
              <a:t>Research Institutions</a:t>
            </a:r>
          </a:p>
        </p:txBody>
      </p:sp>
      <p:grpSp>
        <p:nvGrpSpPr>
          <p:cNvPr id="2" name="Group 15"/>
          <p:cNvGrpSpPr>
            <a:grpSpLocks/>
          </p:cNvGrpSpPr>
          <p:nvPr/>
        </p:nvGrpSpPr>
        <p:grpSpPr bwMode="auto">
          <a:xfrm>
            <a:off x="4153298" y="4405313"/>
            <a:ext cx="2067190" cy="1250950"/>
            <a:chOff x="4422879" y="1661529"/>
            <a:chExt cx="2320925" cy="1038951"/>
          </a:xfrm>
        </p:grpSpPr>
        <p:sp>
          <p:nvSpPr>
            <p:cNvPr id="19480" name="Rectangle 4"/>
            <p:cNvSpPr>
              <a:spLocks noChangeArrowheads="1"/>
            </p:cNvSpPr>
            <p:nvPr/>
          </p:nvSpPr>
          <p:spPr bwMode="auto">
            <a:xfrm>
              <a:off x="4422879" y="1661529"/>
              <a:ext cx="2320925" cy="1038951"/>
            </a:xfrm>
            <a:prstGeom prst="rect">
              <a:avLst/>
            </a:prstGeom>
            <a:solidFill>
              <a:srgbClr val="003E7E">
                <a:alpha val="59999"/>
              </a:srgbClr>
            </a:solidFill>
            <a:ln w="12700" algn="ctr">
              <a:noFill/>
              <a:round/>
              <a:headEnd/>
              <a:tailEnd/>
            </a:ln>
          </p:spPr>
          <p:txBody>
            <a:bodyPr lIns="0" tIns="0" rIns="0" bIns="180000" anchor="b"/>
            <a:lstStyle/>
            <a:p>
              <a:pPr algn="ctr">
                <a:spcBef>
                  <a:spcPct val="50000"/>
                </a:spcBef>
              </a:pPr>
              <a:r>
                <a:rPr lang="en-GB" sz="1600" b="1">
                  <a:solidFill>
                    <a:schemeClr val="bg1"/>
                  </a:solidFill>
                  <a:latin typeface="Calibri" pitchFamily="34" charset="0"/>
                </a:rPr>
                <a:t>Value Chain</a:t>
              </a:r>
            </a:p>
          </p:txBody>
        </p:sp>
        <p:sp>
          <p:nvSpPr>
            <p:cNvPr id="19481" name="Rectangle 8"/>
            <p:cNvSpPr>
              <a:spLocks noChangeArrowheads="1"/>
            </p:cNvSpPr>
            <p:nvPr/>
          </p:nvSpPr>
          <p:spPr bwMode="auto">
            <a:xfrm>
              <a:off x="4426721" y="1661530"/>
              <a:ext cx="2315659" cy="534750"/>
            </a:xfrm>
            <a:prstGeom prst="rect">
              <a:avLst/>
            </a:prstGeom>
            <a:solidFill>
              <a:srgbClr val="003E7E"/>
            </a:solidFill>
            <a:ln w="12700" algn="ctr">
              <a:noFill/>
              <a:round/>
              <a:headEnd/>
              <a:tailEnd/>
            </a:ln>
          </p:spPr>
          <p:txBody>
            <a:bodyPr anchor="ctr"/>
            <a:lstStyle/>
            <a:p>
              <a:pPr algn="ctr">
                <a:spcBef>
                  <a:spcPct val="50000"/>
                </a:spcBef>
              </a:pPr>
              <a:r>
                <a:rPr lang="en-GB" sz="1600" b="1">
                  <a:solidFill>
                    <a:schemeClr val="bg1"/>
                  </a:solidFill>
                  <a:latin typeface="Calibri" pitchFamily="34" charset="0"/>
                </a:rPr>
                <a:t>Strategy</a:t>
              </a:r>
            </a:p>
          </p:txBody>
        </p:sp>
      </p:grpSp>
      <p:grpSp>
        <p:nvGrpSpPr>
          <p:cNvPr id="3" name="Group 14"/>
          <p:cNvGrpSpPr>
            <a:grpSpLocks/>
          </p:cNvGrpSpPr>
          <p:nvPr/>
        </p:nvGrpSpPr>
        <p:grpSpPr bwMode="auto">
          <a:xfrm>
            <a:off x="4136099" y="1724026"/>
            <a:ext cx="2084388" cy="1247775"/>
            <a:chOff x="4421307" y="4519029"/>
            <a:chExt cx="2320925" cy="1038951"/>
          </a:xfrm>
        </p:grpSpPr>
        <p:sp>
          <p:nvSpPr>
            <p:cNvPr id="19478" name="Rectangle 9"/>
            <p:cNvSpPr>
              <a:spLocks noChangeArrowheads="1"/>
            </p:cNvSpPr>
            <p:nvPr/>
          </p:nvSpPr>
          <p:spPr bwMode="auto">
            <a:xfrm>
              <a:off x="4421307" y="4519029"/>
              <a:ext cx="2320925" cy="1038951"/>
            </a:xfrm>
            <a:prstGeom prst="rect">
              <a:avLst/>
            </a:prstGeom>
            <a:solidFill>
              <a:srgbClr val="003E7E">
                <a:alpha val="59999"/>
              </a:srgbClr>
            </a:solidFill>
            <a:ln w="12700" algn="ctr">
              <a:noFill/>
              <a:round/>
              <a:headEnd/>
              <a:tailEnd/>
            </a:ln>
          </p:spPr>
          <p:txBody>
            <a:bodyPr lIns="0" tIns="0" rIns="0" bIns="180000" anchor="b"/>
            <a:lstStyle/>
            <a:p>
              <a:pPr algn="ctr">
                <a:spcBef>
                  <a:spcPct val="50000"/>
                </a:spcBef>
              </a:pPr>
              <a:r>
                <a:rPr lang="en-GB" sz="1600" b="1">
                  <a:solidFill>
                    <a:schemeClr val="bg1"/>
                  </a:solidFill>
                  <a:latin typeface="Calibri" pitchFamily="34" charset="0"/>
                </a:rPr>
                <a:t>Service Delivery</a:t>
              </a:r>
            </a:p>
          </p:txBody>
        </p:sp>
        <p:sp>
          <p:nvSpPr>
            <p:cNvPr id="19479" name="Rectangle 10"/>
            <p:cNvSpPr>
              <a:spLocks noChangeArrowheads="1"/>
            </p:cNvSpPr>
            <p:nvPr/>
          </p:nvSpPr>
          <p:spPr bwMode="auto">
            <a:xfrm>
              <a:off x="4425149" y="4519030"/>
              <a:ext cx="2315659" cy="534750"/>
            </a:xfrm>
            <a:prstGeom prst="rect">
              <a:avLst/>
            </a:prstGeom>
            <a:solidFill>
              <a:srgbClr val="003E7E"/>
            </a:solidFill>
            <a:ln w="12700" algn="ctr">
              <a:noFill/>
              <a:round/>
              <a:headEnd/>
              <a:tailEnd/>
            </a:ln>
          </p:spPr>
          <p:txBody>
            <a:bodyPr anchor="ctr"/>
            <a:lstStyle/>
            <a:p>
              <a:pPr algn="ctr">
                <a:spcBef>
                  <a:spcPct val="50000"/>
                </a:spcBef>
              </a:pPr>
              <a:r>
                <a:rPr lang="en-GB" sz="1600" b="1">
                  <a:solidFill>
                    <a:schemeClr val="bg1"/>
                  </a:solidFill>
                  <a:latin typeface="Calibri" pitchFamily="34" charset="0"/>
                </a:rPr>
                <a:t>Policy </a:t>
              </a:r>
              <a:br>
                <a:rPr lang="en-GB" sz="1600" b="1">
                  <a:solidFill>
                    <a:schemeClr val="bg1"/>
                  </a:solidFill>
                  <a:latin typeface="Calibri" pitchFamily="34" charset="0"/>
                </a:rPr>
              </a:br>
              <a:r>
                <a:rPr lang="en-GB" sz="1600" b="1">
                  <a:solidFill>
                    <a:schemeClr val="bg1"/>
                  </a:solidFill>
                  <a:latin typeface="Calibri" pitchFamily="34" charset="0"/>
                </a:rPr>
                <a:t>and Strategy</a:t>
              </a:r>
            </a:p>
          </p:txBody>
        </p:sp>
      </p:grpSp>
      <p:sp>
        <p:nvSpPr>
          <p:cNvPr id="19464" name="Rectangle 16"/>
          <p:cNvSpPr>
            <a:spLocks noChangeArrowheads="1"/>
          </p:cNvSpPr>
          <p:nvPr/>
        </p:nvSpPr>
        <p:spPr bwMode="auto">
          <a:xfrm>
            <a:off x="108347" y="4405313"/>
            <a:ext cx="2075788" cy="1250950"/>
          </a:xfrm>
          <a:prstGeom prst="rect">
            <a:avLst/>
          </a:prstGeom>
          <a:solidFill>
            <a:srgbClr val="003E7E">
              <a:alpha val="59999"/>
            </a:srgbClr>
          </a:solidFill>
          <a:ln w="12700" algn="ctr">
            <a:noFill/>
            <a:round/>
            <a:headEnd/>
            <a:tailEnd/>
          </a:ln>
        </p:spPr>
        <p:txBody>
          <a:bodyPr anchor="ctr"/>
          <a:lstStyle/>
          <a:p>
            <a:pPr algn="ctr">
              <a:spcBef>
                <a:spcPct val="50000"/>
              </a:spcBef>
            </a:pPr>
            <a:r>
              <a:rPr lang="en-GB" sz="1600" b="1">
                <a:solidFill>
                  <a:schemeClr val="bg1"/>
                </a:solidFill>
                <a:latin typeface="Calibri" pitchFamily="34" charset="0"/>
              </a:rPr>
              <a:t>Higher </a:t>
            </a:r>
            <a:br>
              <a:rPr lang="en-GB" sz="1600" b="1">
                <a:solidFill>
                  <a:schemeClr val="bg1"/>
                </a:solidFill>
                <a:latin typeface="Calibri" pitchFamily="34" charset="0"/>
              </a:rPr>
            </a:br>
            <a:r>
              <a:rPr lang="en-GB" sz="1600" b="1">
                <a:solidFill>
                  <a:schemeClr val="bg1"/>
                </a:solidFill>
                <a:latin typeface="Calibri" pitchFamily="34" charset="0"/>
              </a:rPr>
              <a:t>Education</a:t>
            </a:r>
          </a:p>
        </p:txBody>
      </p:sp>
      <p:cxnSp>
        <p:nvCxnSpPr>
          <p:cNvPr id="19465" name="Straight Arrow Connector 18"/>
          <p:cNvCxnSpPr>
            <a:cxnSpLocks noChangeShapeType="1"/>
          </p:cNvCxnSpPr>
          <p:nvPr/>
        </p:nvCxnSpPr>
        <p:spPr bwMode="auto">
          <a:xfrm>
            <a:off x="2203054" y="2300289"/>
            <a:ext cx="1934765" cy="14287"/>
          </a:xfrm>
          <a:prstGeom prst="straightConnector1">
            <a:avLst/>
          </a:prstGeom>
          <a:noFill/>
          <a:ln w="25400" algn="ctr">
            <a:solidFill>
              <a:srgbClr val="003E7E">
                <a:alpha val="59999"/>
              </a:srgbClr>
            </a:solidFill>
            <a:round/>
            <a:headEnd type="none" w="med" len="lg"/>
            <a:tailEnd type="triangle" w="med" len="lg"/>
          </a:ln>
        </p:spPr>
      </p:cxnSp>
      <p:sp>
        <p:nvSpPr>
          <p:cNvPr id="19466" name="TextBox 47"/>
          <p:cNvSpPr txBox="1">
            <a:spLocks noChangeArrowheads="1"/>
          </p:cNvSpPr>
          <p:nvPr/>
        </p:nvSpPr>
        <p:spPr bwMode="auto">
          <a:xfrm>
            <a:off x="4132660" y="1323975"/>
            <a:ext cx="2079228" cy="400050"/>
          </a:xfrm>
          <a:prstGeom prst="rect">
            <a:avLst/>
          </a:prstGeom>
          <a:noFill/>
          <a:ln w="9525">
            <a:noFill/>
            <a:miter lim="800000"/>
            <a:headEnd/>
            <a:tailEnd/>
          </a:ln>
        </p:spPr>
        <p:txBody>
          <a:bodyPr>
            <a:spAutoFit/>
          </a:bodyPr>
          <a:lstStyle/>
          <a:p>
            <a:pPr algn="ctr" eaLnBrk="0" hangingPunct="0"/>
            <a:r>
              <a:rPr lang="en-GB" b="1">
                <a:solidFill>
                  <a:srgbClr val="0E1A7E"/>
                </a:solidFill>
                <a:latin typeface="Calibri" pitchFamily="34" charset="0"/>
              </a:rPr>
              <a:t>Government</a:t>
            </a:r>
          </a:p>
        </p:txBody>
      </p:sp>
      <p:sp>
        <p:nvSpPr>
          <p:cNvPr id="19467" name="TextBox 50"/>
          <p:cNvSpPr txBox="1">
            <a:spLocks noChangeArrowheads="1"/>
          </p:cNvSpPr>
          <p:nvPr/>
        </p:nvSpPr>
        <p:spPr bwMode="auto">
          <a:xfrm>
            <a:off x="4158456" y="5638800"/>
            <a:ext cx="2079229" cy="400050"/>
          </a:xfrm>
          <a:prstGeom prst="rect">
            <a:avLst/>
          </a:prstGeom>
          <a:noFill/>
          <a:ln w="9525">
            <a:noFill/>
            <a:miter lim="800000"/>
            <a:headEnd/>
            <a:tailEnd/>
          </a:ln>
        </p:spPr>
        <p:txBody>
          <a:bodyPr>
            <a:spAutoFit/>
          </a:bodyPr>
          <a:lstStyle/>
          <a:p>
            <a:pPr algn="ctr" eaLnBrk="0" hangingPunct="0"/>
            <a:r>
              <a:rPr lang="en-GB" b="1">
                <a:solidFill>
                  <a:srgbClr val="0E1A7E"/>
                </a:solidFill>
                <a:latin typeface="Calibri" pitchFamily="34" charset="0"/>
              </a:rPr>
              <a:t>Industry</a:t>
            </a:r>
          </a:p>
        </p:txBody>
      </p:sp>
      <p:sp>
        <p:nvSpPr>
          <p:cNvPr id="19468" name="Rectangle 81"/>
          <p:cNvSpPr>
            <a:spLocks noChangeArrowheads="1"/>
          </p:cNvSpPr>
          <p:nvPr/>
        </p:nvSpPr>
        <p:spPr bwMode="auto">
          <a:xfrm>
            <a:off x="2622683" y="755074"/>
            <a:ext cx="1008674" cy="1169551"/>
          </a:xfrm>
          <a:prstGeom prst="rect">
            <a:avLst/>
          </a:prstGeom>
          <a:noFill/>
          <a:ln w="9525">
            <a:noFill/>
            <a:miter lim="800000"/>
            <a:headEnd/>
            <a:tailEnd/>
          </a:ln>
        </p:spPr>
        <p:txBody>
          <a:bodyPr wrap="none">
            <a:spAutoFit/>
          </a:bodyPr>
          <a:lstStyle/>
          <a:p>
            <a:pPr eaLnBrk="0" hangingPunct="0"/>
            <a:r>
              <a:rPr lang="en-GB" sz="1400" dirty="0">
                <a:solidFill>
                  <a:srgbClr val="1C1C1C"/>
                </a:solidFill>
                <a:latin typeface="Calibri" pitchFamily="34" charset="0"/>
              </a:rPr>
              <a:t>Technology</a:t>
            </a:r>
          </a:p>
          <a:p>
            <a:pPr eaLnBrk="0" hangingPunct="0"/>
            <a:r>
              <a:rPr lang="en-GB" sz="1400" dirty="0">
                <a:solidFill>
                  <a:srgbClr val="1C1C1C"/>
                </a:solidFill>
                <a:latin typeface="Calibri" pitchFamily="34" charset="0"/>
              </a:rPr>
              <a:t>Expertise</a:t>
            </a:r>
            <a:br>
              <a:rPr lang="en-GB" sz="1400" dirty="0">
                <a:solidFill>
                  <a:srgbClr val="1C1C1C"/>
                </a:solidFill>
                <a:latin typeface="Calibri" pitchFamily="34" charset="0"/>
              </a:rPr>
            </a:br>
            <a:r>
              <a:rPr lang="en-GB" sz="1400" dirty="0">
                <a:solidFill>
                  <a:srgbClr val="1C1C1C"/>
                </a:solidFill>
                <a:latin typeface="Calibri" pitchFamily="34" charset="0"/>
              </a:rPr>
              <a:t>People</a:t>
            </a:r>
          </a:p>
          <a:p>
            <a:pPr eaLnBrk="0" hangingPunct="0"/>
            <a:r>
              <a:rPr lang="en-GB" sz="1400" dirty="0">
                <a:solidFill>
                  <a:srgbClr val="1C1C1C"/>
                </a:solidFill>
                <a:latin typeface="Calibri" pitchFamily="34" charset="0"/>
              </a:rPr>
              <a:t>Research</a:t>
            </a:r>
          </a:p>
          <a:p>
            <a:pPr eaLnBrk="0" hangingPunct="0"/>
            <a:r>
              <a:rPr lang="en-GB" sz="1400" dirty="0">
                <a:solidFill>
                  <a:srgbClr val="1C1C1C"/>
                </a:solidFill>
                <a:latin typeface="Calibri" pitchFamily="34" charset="0"/>
              </a:rPr>
              <a:t>Outputs</a:t>
            </a:r>
          </a:p>
        </p:txBody>
      </p:sp>
      <p:sp>
        <p:nvSpPr>
          <p:cNvPr id="19469" name="Rectangle 83"/>
          <p:cNvSpPr>
            <a:spLocks noChangeArrowheads="1"/>
          </p:cNvSpPr>
          <p:nvPr/>
        </p:nvSpPr>
        <p:spPr bwMode="auto">
          <a:xfrm>
            <a:off x="2182416" y="5126039"/>
            <a:ext cx="1958842" cy="307975"/>
          </a:xfrm>
          <a:prstGeom prst="rect">
            <a:avLst/>
          </a:prstGeom>
          <a:noFill/>
          <a:ln w="9525">
            <a:noFill/>
            <a:miter lim="800000"/>
            <a:headEnd/>
            <a:tailEnd/>
          </a:ln>
        </p:spPr>
        <p:txBody>
          <a:bodyPr>
            <a:spAutoFit/>
          </a:bodyPr>
          <a:lstStyle/>
          <a:p>
            <a:pPr algn="ctr" eaLnBrk="0" hangingPunct="0"/>
            <a:r>
              <a:rPr lang="en-GB" sz="1400">
                <a:solidFill>
                  <a:srgbClr val="1C1C1C"/>
                </a:solidFill>
                <a:latin typeface="Calibri" pitchFamily="34" charset="0"/>
              </a:rPr>
              <a:t>People</a:t>
            </a:r>
          </a:p>
        </p:txBody>
      </p:sp>
      <p:sp>
        <p:nvSpPr>
          <p:cNvPr id="19470" name="Rectangle 84"/>
          <p:cNvSpPr>
            <a:spLocks noChangeArrowheads="1"/>
          </p:cNvSpPr>
          <p:nvPr/>
        </p:nvSpPr>
        <p:spPr bwMode="auto">
          <a:xfrm>
            <a:off x="5596203" y="3959226"/>
            <a:ext cx="1119585" cy="430213"/>
          </a:xfrm>
          <a:prstGeom prst="rect">
            <a:avLst/>
          </a:prstGeom>
          <a:solidFill>
            <a:schemeClr val="bg1"/>
          </a:solidFill>
          <a:ln w="9525">
            <a:noFill/>
            <a:miter lim="800000"/>
            <a:headEnd/>
            <a:tailEnd/>
          </a:ln>
        </p:spPr>
        <p:txBody>
          <a:bodyPr lIns="0" tIns="0" rIns="0" bIns="0">
            <a:spAutoFit/>
          </a:bodyPr>
          <a:lstStyle/>
          <a:p>
            <a:pPr eaLnBrk="0" hangingPunct="0"/>
            <a:r>
              <a:rPr lang="en-GB" sz="1400">
                <a:solidFill>
                  <a:srgbClr val="1C1C1C"/>
                </a:solidFill>
                <a:latin typeface="Calibri" pitchFamily="34" charset="0"/>
              </a:rPr>
              <a:t>Products</a:t>
            </a:r>
          </a:p>
          <a:p>
            <a:pPr eaLnBrk="0" hangingPunct="0"/>
            <a:r>
              <a:rPr lang="en-GB" sz="1400">
                <a:solidFill>
                  <a:srgbClr val="1C1C1C"/>
                </a:solidFill>
                <a:latin typeface="Calibri" pitchFamily="34" charset="0"/>
              </a:rPr>
              <a:t>and services</a:t>
            </a:r>
          </a:p>
        </p:txBody>
      </p:sp>
      <p:sp>
        <p:nvSpPr>
          <p:cNvPr id="19471" name="Rectangle 85"/>
          <p:cNvSpPr>
            <a:spLocks noChangeArrowheads="1"/>
          </p:cNvSpPr>
          <p:nvPr/>
        </p:nvSpPr>
        <p:spPr bwMode="auto">
          <a:xfrm>
            <a:off x="5744104" y="3125788"/>
            <a:ext cx="825500" cy="215900"/>
          </a:xfrm>
          <a:prstGeom prst="rect">
            <a:avLst/>
          </a:prstGeom>
          <a:solidFill>
            <a:schemeClr val="bg1"/>
          </a:solidFill>
          <a:ln w="9525">
            <a:noFill/>
            <a:miter lim="800000"/>
            <a:headEnd/>
            <a:tailEnd/>
          </a:ln>
        </p:spPr>
        <p:txBody>
          <a:bodyPr lIns="0" tIns="0" rIns="0" bIns="0">
            <a:spAutoFit/>
          </a:bodyPr>
          <a:lstStyle/>
          <a:p>
            <a:pPr algn="ctr" eaLnBrk="0" hangingPunct="0"/>
            <a:r>
              <a:rPr lang="en-GB" sz="1400">
                <a:solidFill>
                  <a:srgbClr val="1C1C1C"/>
                </a:solidFill>
                <a:latin typeface="Calibri" pitchFamily="34" charset="0"/>
              </a:rPr>
              <a:t>Services</a:t>
            </a:r>
          </a:p>
        </p:txBody>
      </p:sp>
      <p:sp>
        <p:nvSpPr>
          <p:cNvPr id="22" name="TextBox 21"/>
          <p:cNvSpPr txBox="1"/>
          <p:nvPr/>
        </p:nvSpPr>
        <p:spPr>
          <a:xfrm>
            <a:off x="6715787" y="1239838"/>
            <a:ext cx="3190213" cy="4894262"/>
          </a:xfrm>
          <a:prstGeom prst="rect">
            <a:avLst/>
          </a:prstGeom>
          <a:solidFill>
            <a:srgbClr val="003E7E"/>
          </a:solidFill>
        </p:spPr>
        <p:txBody>
          <a:bodyPr tIns="108000">
            <a:spAutoFit/>
          </a:bodyPr>
          <a:lstStyle/>
          <a:p>
            <a:pPr marL="179388" indent="-179388" eaLnBrk="0" hangingPunct="0">
              <a:spcBef>
                <a:spcPts val="600"/>
              </a:spcBef>
              <a:buClr>
                <a:schemeClr val="bg1"/>
              </a:buClr>
              <a:buFont typeface="Wingdings 3" pitchFamily="18" charset="2"/>
              <a:buChar char=""/>
              <a:defRPr/>
            </a:pPr>
            <a:r>
              <a:rPr lang="en-GB" sz="1100" dirty="0">
                <a:solidFill>
                  <a:schemeClr val="bg1"/>
                </a:solidFill>
                <a:latin typeface="+mj-lt"/>
                <a:cs typeface="Calibri" pitchFamily="34" charset="0"/>
              </a:rPr>
              <a:t>Improved quality of basic education </a:t>
            </a:r>
          </a:p>
          <a:p>
            <a:pPr marL="179388" indent="-179388" eaLnBrk="0" hangingPunct="0">
              <a:spcBef>
                <a:spcPts val="600"/>
              </a:spcBef>
              <a:buClr>
                <a:schemeClr val="bg1"/>
              </a:buClr>
              <a:buFont typeface="Wingdings 3" pitchFamily="18" charset="2"/>
              <a:buChar char=""/>
              <a:defRPr/>
            </a:pPr>
            <a:r>
              <a:rPr lang="en-GB" sz="1100" dirty="0">
                <a:solidFill>
                  <a:schemeClr val="bg1"/>
                </a:solidFill>
                <a:latin typeface="+mj-lt"/>
                <a:cs typeface="Calibri" pitchFamily="34" charset="0"/>
              </a:rPr>
              <a:t>A long and healthy life for all South Africans</a:t>
            </a:r>
          </a:p>
          <a:p>
            <a:pPr marL="179388" indent="-179388" eaLnBrk="0" hangingPunct="0">
              <a:spcBef>
                <a:spcPts val="600"/>
              </a:spcBef>
              <a:buClr>
                <a:schemeClr val="bg1"/>
              </a:buClr>
              <a:buFont typeface="Wingdings 3" pitchFamily="18" charset="2"/>
              <a:buChar char=""/>
              <a:defRPr/>
            </a:pPr>
            <a:r>
              <a:rPr lang="en-GB" sz="1100" dirty="0">
                <a:solidFill>
                  <a:schemeClr val="bg1"/>
                </a:solidFill>
                <a:latin typeface="+mj-lt"/>
                <a:cs typeface="Calibri" pitchFamily="34" charset="0"/>
              </a:rPr>
              <a:t>All people in South Africa are and feel safe</a:t>
            </a:r>
          </a:p>
          <a:p>
            <a:pPr marL="179388" indent="-179388" eaLnBrk="0" hangingPunct="0">
              <a:spcBef>
                <a:spcPts val="600"/>
              </a:spcBef>
              <a:buClr>
                <a:srgbClr val="FFC000"/>
              </a:buClr>
              <a:buFont typeface="Wingdings 3" pitchFamily="18" charset="2"/>
              <a:buChar char=""/>
              <a:defRPr/>
            </a:pPr>
            <a:r>
              <a:rPr lang="en-GB" sz="1100" b="1" dirty="0">
                <a:solidFill>
                  <a:srgbClr val="FFC000"/>
                </a:solidFill>
                <a:latin typeface="+mj-lt"/>
                <a:cs typeface="Calibri" pitchFamily="34" charset="0"/>
              </a:rPr>
              <a:t>Decent employment through inclusive economic growth</a:t>
            </a:r>
          </a:p>
          <a:p>
            <a:pPr marL="179388" indent="-179388" eaLnBrk="0" hangingPunct="0">
              <a:spcBef>
                <a:spcPts val="600"/>
              </a:spcBef>
              <a:buClr>
                <a:srgbClr val="FFC000"/>
              </a:buClr>
              <a:buFont typeface="Wingdings 3" pitchFamily="18" charset="2"/>
              <a:buChar char=""/>
              <a:defRPr/>
            </a:pPr>
            <a:r>
              <a:rPr lang="en-GB" sz="1100" b="1" dirty="0">
                <a:solidFill>
                  <a:srgbClr val="FFC000"/>
                </a:solidFill>
                <a:latin typeface="+mj-lt"/>
                <a:cs typeface="Calibri" pitchFamily="34" charset="0"/>
              </a:rPr>
              <a:t>A skilled and capable workforce to support an inclusive growth path</a:t>
            </a:r>
          </a:p>
          <a:p>
            <a:pPr marL="179388" indent="-179388" eaLnBrk="0" hangingPunct="0">
              <a:spcBef>
                <a:spcPts val="600"/>
              </a:spcBef>
              <a:buClr>
                <a:schemeClr val="bg1"/>
              </a:buClr>
              <a:buFont typeface="Wingdings 3" pitchFamily="18" charset="2"/>
              <a:buChar char=""/>
              <a:defRPr/>
            </a:pPr>
            <a:r>
              <a:rPr lang="en-GB" sz="1100" dirty="0">
                <a:solidFill>
                  <a:schemeClr val="bg1"/>
                </a:solidFill>
                <a:latin typeface="+mj-lt"/>
                <a:cs typeface="Calibri" pitchFamily="34" charset="0"/>
              </a:rPr>
              <a:t>An efficient, competitive and responsive economic infrastructure network</a:t>
            </a:r>
          </a:p>
          <a:p>
            <a:pPr marL="179388" indent="-179388" eaLnBrk="0" hangingPunct="0">
              <a:spcBef>
                <a:spcPts val="600"/>
              </a:spcBef>
              <a:buClr>
                <a:schemeClr val="bg1"/>
              </a:buClr>
              <a:buFont typeface="Wingdings 3" pitchFamily="18" charset="2"/>
              <a:buChar char=""/>
              <a:defRPr/>
            </a:pPr>
            <a:r>
              <a:rPr lang="en-GB" sz="1100" dirty="0">
                <a:solidFill>
                  <a:schemeClr val="bg1"/>
                </a:solidFill>
                <a:latin typeface="+mj-lt"/>
                <a:cs typeface="Calibri" pitchFamily="34" charset="0"/>
              </a:rPr>
              <a:t>Vibrant, equitable and sustainable rural communities with food security for all</a:t>
            </a:r>
          </a:p>
          <a:p>
            <a:pPr marL="179388" indent="-179388" eaLnBrk="0" hangingPunct="0">
              <a:spcBef>
                <a:spcPts val="600"/>
              </a:spcBef>
              <a:buClr>
                <a:schemeClr val="bg1"/>
              </a:buClr>
              <a:buFont typeface="Wingdings 3" pitchFamily="18" charset="2"/>
              <a:buChar char=""/>
              <a:defRPr/>
            </a:pPr>
            <a:r>
              <a:rPr lang="en-GB" sz="1100" dirty="0">
                <a:solidFill>
                  <a:schemeClr val="bg1"/>
                </a:solidFill>
                <a:latin typeface="+mj-lt"/>
                <a:cs typeface="Calibri" pitchFamily="34" charset="0"/>
              </a:rPr>
              <a:t>Sustainable human settlements and improved quality of household life</a:t>
            </a:r>
          </a:p>
          <a:p>
            <a:pPr marL="179388" indent="-179388" eaLnBrk="0" hangingPunct="0">
              <a:spcBef>
                <a:spcPts val="600"/>
              </a:spcBef>
              <a:buClr>
                <a:schemeClr val="bg1"/>
              </a:buClr>
              <a:buFont typeface="Wingdings 3" pitchFamily="18" charset="2"/>
              <a:buChar char=""/>
              <a:defRPr/>
            </a:pPr>
            <a:r>
              <a:rPr lang="en-GB" sz="1100" dirty="0">
                <a:solidFill>
                  <a:schemeClr val="bg1"/>
                </a:solidFill>
                <a:latin typeface="+mj-lt"/>
                <a:cs typeface="Calibri" pitchFamily="34" charset="0"/>
              </a:rPr>
              <a:t>A responsive, accountable, effective and efficient local government system</a:t>
            </a:r>
          </a:p>
          <a:p>
            <a:pPr marL="179388" indent="-179388" eaLnBrk="0" hangingPunct="0">
              <a:spcBef>
                <a:spcPts val="600"/>
              </a:spcBef>
              <a:buClr>
                <a:schemeClr val="bg1"/>
              </a:buClr>
              <a:buFont typeface="Wingdings 3" pitchFamily="18" charset="2"/>
              <a:buChar char=""/>
              <a:defRPr/>
            </a:pPr>
            <a:r>
              <a:rPr lang="en-GB" sz="1100" dirty="0">
                <a:solidFill>
                  <a:schemeClr val="bg1"/>
                </a:solidFill>
                <a:latin typeface="+mj-lt"/>
                <a:cs typeface="Calibri" pitchFamily="34" charset="0"/>
              </a:rPr>
              <a:t>Environmental assets and natural resources that are well protected and continually enhanced</a:t>
            </a:r>
          </a:p>
          <a:p>
            <a:pPr marL="179388" indent="-179388" eaLnBrk="0" hangingPunct="0">
              <a:spcBef>
                <a:spcPts val="600"/>
              </a:spcBef>
              <a:buClr>
                <a:schemeClr val="bg1"/>
              </a:buClr>
              <a:buFont typeface="Wingdings 3" pitchFamily="18" charset="2"/>
              <a:buChar char=""/>
              <a:defRPr/>
            </a:pPr>
            <a:r>
              <a:rPr lang="en-GB" sz="1100" dirty="0">
                <a:solidFill>
                  <a:schemeClr val="bg1"/>
                </a:solidFill>
                <a:latin typeface="+mj-lt"/>
                <a:cs typeface="Calibri" pitchFamily="34" charset="0"/>
              </a:rPr>
              <a:t>Create a better South Africa and contribute to a better and safer Africa and World</a:t>
            </a:r>
          </a:p>
          <a:p>
            <a:pPr marL="179388" indent="-179388" eaLnBrk="0" hangingPunct="0">
              <a:spcBef>
                <a:spcPts val="600"/>
              </a:spcBef>
              <a:buClr>
                <a:schemeClr val="bg1"/>
              </a:buClr>
              <a:buFont typeface="Wingdings 3" pitchFamily="18" charset="2"/>
              <a:buChar char=""/>
              <a:defRPr/>
            </a:pPr>
            <a:r>
              <a:rPr lang="en-GB" sz="1100" dirty="0">
                <a:solidFill>
                  <a:schemeClr val="bg1"/>
                </a:solidFill>
                <a:latin typeface="+mj-lt"/>
                <a:cs typeface="Calibri" pitchFamily="34" charset="0"/>
              </a:rPr>
              <a:t>An efficient, effective and development oriented public service and an empowered, fair and inclusive citizenship</a:t>
            </a:r>
          </a:p>
        </p:txBody>
      </p:sp>
      <p:sp>
        <p:nvSpPr>
          <p:cNvPr id="19473" name="TextBox 86"/>
          <p:cNvSpPr txBox="1">
            <a:spLocks noChangeArrowheads="1"/>
          </p:cNvSpPr>
          <p:nvPr/>
        </p:nvSpPr>
        <p:spPr bwMode="auto">
          <a:xfrm>
            <a:off x="7144015" y="939800"/>
            <a:ext cx="2651919" cy="400050"/>
          </a:xfrm>
          <a:prstGeom prst="rect">
            <a:avLst/>
          </a:prstGeom>
          <a:noFill/>
          <a:ln w="9525">
            <a:noFill/>
            <a:miter lim="800000"/>
            <a:headEnd/>
            <a:tailEnd/>
          </a:ln>
        </p:spPr>
        <p:txBody>
          <a:bodyPr>
            <a:spAutoFit/>
          </a:bodyPr>
          <a:lstStyle/>
          <a:p>
            <a:pPr algn="ctr" eaLnBrk="0" hangingPunct="0"/>
            <a:r>
              <a:rPr lang="en-ZA" b="1">
                <a:solidFill>
                  <a:srgbClr val="0E1A7E"/>
                </a:solidFill>
                <a:latin typeface="Calibri" pitchFamily="34" charset="0"/>
              </a:rPr>
              <a:t>Outcomes</a:t>
            </a:r>
            <a:endParaRPr lang="en-GB" b="1">
              <a:solidFill>
                <a:srgbClr val="0E1A7E"/>
              </a:solidFill>
              <a:latin typeface="Calibri" pitchFamily="34" charset="0"/>
            </a:endParaRPr>
          </a:p>
        </p:txBody>
      </p:sp>
      <p:pic>
        <p:nvPicPr>
          <p:cNvPr id="19474" name="Picture 7"/>
          <p:cNvPicPr>
            <a:picLocks noChangeAspect="1" noChangeArrowheads="1"/>
          </p:cNvPicPr>
          <p:nvPr/>
        </p:nvPicPr>
        <p:blipFill>
          <a:blip r:embed="rId2" cstate="print"/>
          <a:srcRect/>
          <a:stretch>
            <a:fillRect/>
          </a:stretch>
        </p:blipFill>
        <p:spPr bwMode="auto">
          <a:xfrm>
            <a:off x="1485900" y="2679701"/>
            <a:ext cx="2951163" cy="1725613"/>
          </a:xfrm>
          <a:prstGeom prst="rect">
            <a:avLst/>
          </a:prstGeom>
          <a:noFill/>
          <a:ln w="9525">
            <a:noFill/>
            <a:miter lim="800000"/>
            <a:headEnd/>
            <a:tailEnd/>
          </a:ln>
        </p:spPr>
      </p:pic>
      <p:cxnSp>
        <p:nvCxnSpPr>
          <p:cNvPr id="19475" name="Straight Arrow Connector 25"/>
          <p:cNvCxnSpPr>
            <a:cxnSpLocks noChangeShapeType="1"/>
          </p:cNvCxnSpPr>
          <p:nvPr/>
        </p:nvCxnSpPr>
        <p:spPr bwMode="auto">
          <a:xfrm flipH="1" flipV="1">
            <a:off x="5118100" y="2981325"/>
            <a:ext cx="10319" cy="1433513"/>
          </a:xfrm>
          <a:prstGeom prst="straightConnector1">
            <a:avLst/>
          </a:prstGeom>
          <a:noFill/>
          <a:ln w="25400" algn="ctr">
            <a:solidFill>
              <a:srgbClr val="003E7E">
                <a:alpha val="59999"/>
              </a:srgbClr>
            </a:solidFill>
            <a:round/>
            <a:headEnd type="triangle" w="med" len="lg"/>
            <a:tailEnd type="triangle" w="med" len="lg"/>
          </a:ln>
        </p:spPr>
      </p:cxnSp>
      <p:cxnSp>
        <p:nvCxnSpPr>
          <p:cNvPr id="19476" name="Straight Arrow Connector 25"/>
          <p:cNvCxnSpPr>
            <a:cxnSpLocks noChangeShapeType="1"/>
          </p:cNvCxnSpPr>
          <p:nvPr/>
        </p:nvCxnSpPr>
        <p:spPr bwMode="auto">
          <a:xfrm flipH="1" flipV="1">
            <a:off x="825500" y="2971801"/>
            <a:ext cx="10319" cy="1433513"/>
          </a:xfrm>
          <a:prstGeom prst="straightConnector1">
            <a:avLst/>
          </a:prstGeom>
          <a:noFill/>
          <a:ln w="25400" algn="ctr">
            <a:solidFill>
              <a:srgbClr val="003E7E">
                <a:alpha val="59999"/>
              </a:srgbClr>
            </a:solidFill>
            <a:round/>
            <a:headEnd type="triangle" w="med" len="lg"/>
            <a:tailEnd type="triangle" w="med" len="lg"/>
          </a:ln>
        </p:spPr>
      </p:cxnSp>
      <p:cxnSp>
        <p:nvCxnSpPr>
          <p:cNvPr id="19477" name="Straight Arrow Connector 19"/>
          <p:cNvCxnSpPr>
            <a:cxnSpLocks noChangeShapeType="1"/>
          </p:cNvCxnSpPr>
          <p:nvPr/>
        </p:nvCxnSpPr>
        <p:spPr bwMode="auto">
          <a:xfrm>
            <a:off x="2203054" y="5040313"/>
            <a:ext cx="1969161" cy="0"/>
          </a:xfrm>
          <a:prstGeom prst="straightConnector1">
            <a:avLst/>
          </a:prstGeom>
          <a:noFill/>
          <a:ln w="25400" algn="ctr">
            <a:solidFill>
              <a:srgbClr val="003E7E">
                <a:alpha val="59999"/>
              </a:srgbClr>
            </a:solidFill>
            <a:round/>
            <a:headEnd type="none" w="med" len="lg"/>
            <a:tailEnd type="triangle" w="med" len="lg"/>
          </a:ln>
        </p:spPr>
      </p:cxnSp>
      <p:sp>
        <p:nvSpPr>
          <p:cNvPr id="27" name="Left-Right-Up Arrow 26"/>
          <p:cNvSpPr/>
          <p:nvPr/>
        </p:nvSpPr>
        <p:spPr bwMode="auto">
          <a:xfrm>
            <a:off x="2213372" y="1829309"/>
            <a:ext cx="1733788" cy="470980"/>
          </a:xfrm>
          <a:prstGeom prst="leftRightUpArrow">
            <a:avLst/>
          </a:prstGeom>
          <a:solidFill>
            <a:schemeClr val="tx2"/>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ndParaRPr>
          </a:p>
        </p:txBody>
      </p:sp>
      <p:sp>
        <p:nvSpPr>
          <p:cNvPr id="28" name="Left-Right-Up Arrow 27"/>
          <p:cNvSpPr/>
          <p:nvPr/>
        </p:nvSpPr>
        <p:spPr bwMode="auto">
          <a:xfrm>
            <a:off x="2213372" y="4569333"/>
            <a:ext cx="1733788" cy="470980"/>
          </a:xfrm>
          <a:prstGeom prst="leftRightUpArrow">
            <a:avLst/>
          </a:prstGeom>
          <a:solidFill>
            <a:schemeClr val="tx2"/>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rapezoid 1"/>
          <p:cNvSpPr/>
          <p:nvPr/>
        </p:nvSpPr>
        <p:spPr bwMode="auto">
          <a:xfrm rot="5400000">
            <a:off x="875745" y="2582479"/>
            <a:ext cx="5694362" cy="2803260"/>
          </a:xfrm>
          <a:prstGeom prst="trapezoid">
            <a:avLst>
              <a:gd name="adj" fmla="val 44756"/>
            </a:avLst>
          </a:prstGeom>
          <a:solidFill>
            <a:srgbClr val="FFFF99"/>
          </a:solidFill>
          <a:ln w="12700" cap="flat" cmpd="sng" algn="ctr">
            <a:noFill/>
            <a:prstDash val="solid"/>
            <a:round/>
            <a:headEnd type="none" w="med" len="med"/>
            <a:tailEnd type="none" w="med" len="med"/>
          </a:ln>
          <a:effectLst/>
        </p:spPr>
        <p:txBody>
          <a:bodyPr/>
          <a:lstStyle/>
          <a:p>
            <a:pPr>
              <a:spcBef>
                <a:spcPct val="50000"/>
              </a:spcBef>
              <a:defRPr/>
            </a:pPr>
            <a:endParaRPr lang="en-GB" sz="2400" dirty="0">
              <a:solidFill>
                <a:prstClr val="black"/>
              </a:solidFill>
              <a:latin typeface="Arial" charset="0"/>
            </a:endParaRPr>
          </a:p>
        </p:txBody>
      </p:sp>
      <p:sp>
        <p:nvSpPr>
          <p:cNvPr id="20483" name="Title 2"/>
          <p:cNvSpPr>
            <a:spLocks noGrp="1"/>
          </p:cNvSpPr>
          <p:nvPr>
            <p:ph type="title"/>
          </p:nvPr>
        </p:nvSpPr>
        <p:spPr>
          <a:xfrm>
            <a:off x="1402080" y="0"/>
            <a:ext cx="8278707" cy="868680"/>
          </a:xfrm>
        </p:spPr>
        <p:txBody>
          <a:bodyPr/>
          <a:lstStyle/>
          <a:p>
            <a:pPr algn="ctr" defTabSz="449263">
              <a:buClr>
                <a:srgbClr val="000000"/>
              </a:buClr>
              <a:buFont typeface="Times New Roman" pitchFamily="18" charset="0"/>
              <a:buNone/>
            </a:pPr>
            <a:r>
              <a:rPr lang="en-US" sz="2800" dirty="0" smtClean="0">
                <a:solidFill>
                  <a:srgbClr val="0070C0"/>
                </a:solidFill>
                <a:latin typeface="+mj-lt"/>
                <a:cs typeface="Arial" pitchFamily="34" charset="0"/>
              </a:rPr>
              <a:t>Structured Engagement with International and Local Industry Partners</a:t>
            </a:r>
          </a:p>
        </p:txBody>
      </p:sp>
      <p:graphicFrame>
        <p:nvGraphicFramePr>
          <p:cNvPr id="27" name="Table 26"/>
          <p:cNvGraphicFramePr>
            <a:graphicFrameLocks noGrp="1"/>
          </p:cNvGraphicFramePr>
          <p:nvPr/>
        </p:nvGraphicFramePr>
        <p:xfrm>
          <a:off x="0" y="1062038"/>
          <a:ext cx="4865687" cy="5769252"/>
        </p:xfrm>
        <a:graphic>
          <a:graphicData uri="http://schemas.openxmlformats.org/drawingml/2006/table">
            <a:tbl>
              <a:tblPr/>
              <a:tblGrid>
                <a:gridCol w="493726"/>
                <a:gridCol w="1727986"/>
                <a:gridCol w="2643975"/>
              </a:tblGrid>
              <a:tr h="267437">
                <a:tc>
                  <a:txBody>
                    <a:bodyPr/>
                    <a:lstStyle/>
                    <a:p>
                      <a:pPr algn="ctr" fontAlgn="b"/>
                      <a:endParaRPr lang="en-GB" sz="1400" b="1" i="0" u="none" strike="noStrike" dirty="0">
                        <a:solidFill>
                          <a:srgbClr val="003E7E"/>
                        </a:solidFill>
                        <a:effectLst/>
                        <a:latin typeface="Calibri"/>
                      </a:endParaRPr>
                    </a:p>
                  </a:txBody>
                  <a:tcPr marL="0" marR="0" marT="0" marB="0" anchor="ctr">
                    <a:lnL>
                      <a:noFill/>
                    </a:lnL>
                    <a:lnR>
                      <a:noFill/>
                    </a:lnR>
                    <a:lnT>
                      <a:noFill/>
                    </a:lnT>
                    <a:lnB w="38100" cap="flat" cmpd="sng" algn="ctr">
                      <a:noFill/>
                      <a:prstDash val="solid"/>
                      <a:round/>
                      <a:headEnd type="none" w="med" len="med"/>
                      <a:tailEnd type="none" w="med" len="med"/>
                    </a:lnB>
                  </a:tcPr>
                </a:tc>
                <a:tc>
                  <a:txBody>
                    <a:bodyPr/>
                    <a:lstStyle/>
                    <a:p>
                      <a:pPr marL="88900" indent="0" algn="l" fontAlgn="b"/>
                      <a:r>
                        <a:rPr lang="en-GB" sz="1800" b="1" i="0" u="none" strike="noStrike" dirty="0">
                          <a:solidFill>
                            <a:srgbClr val="003E7E"/>
                          </a:solidFill>
                          <a:effectLst/>
                          <a:latin typeface="Calibri"/>
                        </a:rPr>
                        <a:t>Priority Area</a:t>
                      </a:r>
                    </a:p>
                  </a:txBody>
                  <a:tcPr marL="0" marR="0" marT="0" marB="0" anchor="ctr">
                    <a:lnL>
                      <a:noFill/>
                    </a:lnL>
                    <a:lnR>
                      <a:noFill/>
                    </a:lnR>
                    <a:lnT>
                      <a:noFill/>
                    </a:lnT>
                    <a:lnB w="38100" cap="flat" cmpd="sng" algn="ctr">
                      <a:noFill/>
                      <a:prstDash val="solid"/>
                      <a:round/>
                      <a:headEnd type="none" w="med" len="med"/>
                      <a:tailEnd type="none" w="med" len="med"/>
                    </a:lnB>
                  </a:tcPr>
                </a:tc>
                <a:tc>
                  <a:txBody>
                    <a:bodyPr/>
                    <a:lstStyle/>
                    <a:p>
                      <a:pPr marL="179388" indent="0" algn="l" fontAlgn="b"/>
                      <a:r>
                        <a:rPr lang="en-GB" sz="1800" b="1" i="0" u="none" strike="noStrike" baseline="0" dirty="0" smtClean="0">
                          <a:solidFill>
                            <a:srgbClr val="003E7E"/>
                          </a:solidFill>
                          <a:effectLst/>
                          <a:latin typeface="Calibri"/>
                        </a:rPr>
                        <a:t>Partner</a:t>
                      </a:r>
                      <a:endParaRPr lang="en-GB" sz="1800" b="1" i="0" u="none" strike="noStrike" dirty="0">
                        <a:solidFill>
                          <a:srgbClr val="003E7E"/>
                        </a:solidFill>
                        <a:effectLst/>
                        <a:latin typeface="Calibri"/>
                      </a:endParaRPr>
                    </a:p>
                  </a:txBody>
                  <a:tcPr marL="0" marR="0" marT="0" marB="0" anchor="ctr">
                    <a:lnL>
                      <a:noFill/>
                    </a:lnL>
                    <a:lnR>
                      <a:noFill/>
                    </a:lnR>
                    <a:lnT>
                      <a:noFill/>
                    </a:lnT>
                    <a:lnB>
                      <a:noFill/>
                    </a:lnB>
                  </a:tcPr>
                </a:tc>
              </a:tr>
              <a:tr h="191292">
                <a:tc rowSpan="2">
                  <a:txBody>
                    <a:bodyPr/>
                    <a:lstStyle/>
                    <a:p>
                      <a:pPr algn="ctr" fontAlgn="b"/>
                      <a:endParaRPr lang="en-GB" sz="1400" b="0" i="0" u="none" strike="noStrike" dirty="0">
                        <a:solidFill>
                          <a:srgbClr val="000000"/>
                        </a:solidFill>
                        <a:effectLst/>
                        <a:latin typeface="Calibri"/>
                      </a:endParaRPr>
                    </a:p>
                  </a:txBody>
                  <a:tcPr marL="0" marR="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84B6"/>
                    </a:solidFill>
                  </a:tcPr>
                </a:tc>
                <a:tc rowSpan="2">
                  <a:txBody>
                    <a:bodyPr/>
                    <a:lstStyle/>
                    <a:p>
                      <a:pPr marL="88900" indent="0" algn="l" fontAlgn="b"/>
                      <a:r>
                        <a:rPr lang="en-GB" sz="1600" b="0" i="0" u="none" strike="noStrike" dirty="0">
                          <a:solidFill>
                            <a:srgbClr val="FFFFFF"/>
                          </a:solidFill>
                          <a:effectLst/>
                          <a:latin typeface="Calibri"/>
                        </a:rPr>
                        <a:t>Broadband Infrastructure </a:t>
                      </a:r>
                      <a:r>
                        <a:rPr lang="en-GB" sz="1600" b="0" i="0" u="none" strike="noStrike" dirty="0" smtClean="0">
                          <a:solidFill>
                            <a:srgbClr val="FFFFFF"/>
                          </a:solidFill>
                          <a:effectLst/>
                          <a:latin typeface="Calibri"/>
                        </a:rPr>
                        <a:t/>
                      </a:r>
                      <a:br>
                        <a:rPr lang="en-GB" sz="1600" b="0" i="0" u="none" strike="noStrike" dirty="0" smtClean="0">
                          <a:solidFill>
                            <a:srgbClr val="FFFFFF"/>
                          </a:solidFill>
                          <a:effectLst/>
                          <a:latin typeface="Calibri"/>
                        </a:rPr>
                      </a:br>
                      <a:r>
                        <a:rPr lang="en-GB" sz="1600" b="0" i="0" u="none" strike="noStrike" dirty="0" smtClean="0">
                          <a:solidFill>
                            <a:srgbClr val="FFFFFF"/>
                          </a:solidFill>
                          <a:effectLst/>
                          <a:latin typeface="Calibri"/>
                        </a:rPr>
                        <a:t>and </a:t>
                      </a:r>
                      <a:r>
                        <a:rPr lang="en-GB" sz="1600" b="0" i="0" u="none" strike="noStrike" dirty="0">
                          <a:solidFill>
                            <a:srgbClr val="FFFFFF"/>
                          </a:solidFill>
                          <a:effectLst/>
                          <a:latin typeface="Calibri"/>
                        </a:rPr>
                        <a:t>Services</a:t>
                      </a:r>
                      <a:endParaRPr lang="en-GB" sz="1600" b="0" i="0" u="none" strike="noStrike" dirty="0">
                        <a:solidFill>
                          <a:srgbClr val="000000"/>
                        </a:solidFill>
                        <a:effectLst/>
                        <a:latin typeface="Calibri"/>
                      </a:endParaRPr>
                    </a:p>
                  </a:txBody>
                  <a:tcPr marL="0" marR="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84B6"/>
                    </a:solidFill>
                  </a:tcPr>
                </a:tc>
                <a:tc>
                  <a:txBody>
                    <a:bodyPr/>
                    <a:lstStyle/>
                    <a:p>
                      <a:pPr marL="179388" lvl="1" indent="0" algn="l" fontAlgn="t">
                        <a:lnSpc>
                          <a:spcPts val="1500"/>
                        </a:lnSpc>
                      </a:pPr>
                      <a:r>
                        <a:rPr lang="en-GB" sz="1400" b="0" i="0" u="none" strike="noStrike" dirty="0" smtClean="0">
                          <a:solidFill>
                            <a:srgbClr val="003E7E"/>
                          </a:solidFill>
                          <a:effectLst/>
                          <a:latin typeface="Calibri" pitchFamily="34" charset="0"/>
                          <a:cs typeface="Calibri" pitchFamily="34" charset="0"/>
                        </a:rPr>
                        <a:t>CISCO</a:t>
                      </a:r>
                      <a:endParaRPr lang="en-GB" sz="1400" b="0" i="0" u="none" strike="noStrike" dirty="0">
                        <a:solidFill>
                          <a:srgbClr val="003E7E"/>
                        </a:solidFill>
                        <a:effectLst/>
                        <a:latin typeface="Calibri" pitchFamily="34" charset="0"/>
                        <a:cs typeface="Calibri" pitchFamily="34" charset="0"/>
                      </a:endParaRPr>
                    </a:p>
                  </a:txBody>
                  <a:tcPr marL="0" marR="0" marT="0" marB="0">
                    <a:lnL w="38100" cap="flat" cmpd="sng" algn="ctr">
                      <a:noFill/>
                      <a:prstDash val="solid"/>
                      <a:round/>
                      <a:headEnd type="none" w="med" len="med"/>
                      <a:tailEnd type="none" w="med" len="med"/>
                    </a:lnL>
                    <a:lnR>
                      <a:noFill/>
                    </a:lnR>
                    <a:lnT>
                      <a:noFill/>
                    </a:lnT>
                    <a:lnB>
                      <a:noFill/>
                    </a:lnB>
                  </a:tcPr>
                </a:tc>
              </a:tr>
              <a:tr h="1491334">
                <a:tc vMerge="1">
                  <a:txBody>
                    <a:bodyPr/>
                    <a:lstStyle/>
                    <a:p>
                      <a:endParaRPr lang="en-GB"/>
                    </a:p>
                  </a:txBody>
                  <a:tcPr/>
                </a:tc>
                <a:tc vMerge="1">
                  <a:txBody>
                    <a:bodyPr/>
                    <a:lstStyle/>
                    <a:p>
                      <a:endParaRPr lang="en-GB"/>
                    </a:p>
                  </a:txBody>
                  <a:tcPr/>
                </a:tc>
                <a:tc>
                  <a:txBody>
                    <a:bodyPr/>
                    <a:lstStyle/>
                    <a:p>
                      <a:pPr marL="179388" lvl="1" indent="0" algn="l" defTabSz="914400" rtl="0" eaLnBrk="1" fontAlgn="t" latinLnBrk="0" hangingPunct="1">
                        <a:lnSpc>
                          <a:spcPts val="1500"/>
                        </a:lnSpc>
                      </a:pPr>
                      <a:r>
                        <a:rPr lang="en-GB" sz="1400" b="1" i="0" u="none" strike="noStrike" kern="1200" dirty="0" smtClean="0">
                          <a:solidFill>
                            <a:srgbClr val="C00000"/>
                          </a:solidFill>
                          <a:effectLst/>
                          <a:latin typeface="Calibri" pitchFamily="34" charset="0"/>
                          <a:ea typeface="+mn-ea"/>
                          <a:cs typeface="Calibri" pitchFamily="34" charset="0"/>
                        </a:rPr>
                        <a:t>Parsec</a:t>
                      </a:r>
                    </a:p>
                    <a:p>
                      <a:pPr marL="179388" lvl="1" indent="0" algn="l" defTabSz="914400" rtl="0" eaLnBrk="1" fontAlgn="t" latinLnBrk="0" hangingPunct="1">
                        <a:lnSpc>
                          <a:spcPts val="1500"/>
                        </a:lnSpc>
                      </a:pPr>
                      <a:r>
                        <a:rPr lang="en-GB" sz="1400" b="0" i="0" u="none" strike="noStrike" kern="1200" dirty="0" smtClean="0">
                          <a:solidFill>
                            <a:srgbClr val="003E7E"/>
                          </a:solidFill>
                          <a:effectLst/>
                          <a:latin typeface="Calibri" pitchFamily="34" charset="0"/>
                          <a:ea typeface="+mn-ea"/>
                          <a:cs typeface="Calibri" pitchFamily="34" charset="0"/>
                        </a:rPr>
                        <a:t>IBM</a:t>
                      </a:r>
                    </a:p>
                    <a:p>
                      <a:pPr marL="179388" lvl="1" indent="0" algn="l" defTabSz="914400" rtl="0" eaLnBrk="1" fontAlgn="t" latinLnBrk="0" hangingPunct="1">
                        <a:lnSpc>
                          <a:spcPts val="1500"/>
                        </a:lnSpc>
                      </a:pPr>
                      <a:r>
                        <a:rPr lang="en-GB" sz="1400" b="0" i="0" u="none" strike="noStrike" kern="1200" dirty="0" smtClean="0">
                          <a:solidFill>
                            <a:srgbClr val="003E7E"/>
                          </a:solidFill>
                          <a:effectLst/>
                          <a:latin typeface="Calibri" pitchFamily="34" charset="0"/>
                          <a:ea typeface="+mn-ea"/>
                          <a:cs typeface="Calibri" pitchFamily="34" charset="0"/>
                        </a:rPr>
                        <a:t>ZTE</a:t>
                      </a:r>
                    </a:p>
                    <a:p>
                      <a:pPr marL="179388" lvl="1" indent="0" algn="l" defTabSz="914400" rtl="0" eaLnBrk="1" fontAlgn="t" latinLnBrk="0" hangingPunct="1">
                        <a:lnSpc>
                          <a:spcPts val="1500"/>
                        </a:lnSpc>
                      </a:pPr>
                      <a:r>
                        <a:rPr lang="en-GB" sz="1400" b="0" i="0" u="none" strike="noStrike" kern="1200" dirty="0" smtClean="0">
                          <a:solidFill>
                            <a:srgbClr val="003E7E"/>
                          </a:solidFill>
                          <a:effectLst/>
                          <a:latin typeface="Calibri" pitchFamily="34" charset="0"/>
                          <a:ea typeface="+mn-ea"/>
                          <a:cs typeface="Calibri" pitchFamily="34" charset="0"/>
                        </a:rPr>
                        <a:t>Microsoft</a:t>
                      </a:r>
                    </a:p>
                    <a:p>
                      <a:pPr marL="179388" lvl="1" indent="0" algn="l" defTabSz="914400" rtl="0" eaLnBrk="1" fontAlgn="t" latinLnBrk="0" hangingPunct="1">
                        <a:lnSpc>
                          <a:spcPts val="1500"/>
                        </a:lnSpc>
                      </a:pPr>
                      <a:r>
                        <a:rPr lang="en-GB" sz="1400" b="0" i="0" u="none" strike="noStrike" kern="1200" dirty="0" smtClean="0">
                          <a:solidFill>
                            <a:srgbClr val="003E7E"/>
                          </a:solidFill>
                          <a:effectLst/>
                          <a:latin typeface="Calibri" pitchFamily="34" charset="0"/>
                          <a:ea typeface="+mn-ea"/>
                          <a:cs typeface="Calibri" pitchFamily="34" charset="0"/>
                        </a:rPr>
                        <a:t>Redline Communications</a:t>
                      </a:r>
                    </a:p>
                    <a:p>
                      <a:pPr marL="179388" lvl="1" indent="0" algn="l" defTabSz="914400" rtl="0" eaLnBrk="1" fontAlgn="t" latinLnBrk="0" hangingPunct="1">
                        <a:lnSpc>
                          <a:spcPts val="1500"/>
                        </a:lnSpc>
                      </a:pPr>
                      <a:r>
                        <a:rPr lang="en-GB" sz="1400" b="0" i="0" u="none" strike="noStrike" kern="1200" dirty="0" smtClean="0">
                          <a:solidFill>
                            <a:srgbClr val="003E7E"/>
                          </a:solidFill>
                          <a:effectLst/>
                          <a:latin typeface="Calibri" pitchFamily="34" charset="0"/>
                          <a:ea typeface="+mn-ea"/>
                          <a:cs typeface="Calibri" pitchFamily="34" charset="0"/>
                        </a:rPr>
                        <a:t>Nokia</a:t>
                      </a:r>
                      <a:r>
                        <a:rPr lang="en-GB" sz="1400" b="0" i="0" u="none" strike="noStrike" kern="1200" baseline="0" dirty="0" smtClean="0">
                          <a:solidFill>
                            <a:srgbClr val="003E7E"/>
                          </a:solidFill>
                          <a:effectLst/>
                          <a:latin typeface="Calibri" pitchFamily="34" charset="0"/>
                          <a:ea typeface="+mn-ea"/>
                          <a:cs typeface="Calibri" pitchFamily="34" charset="0"/>
                        </a:rPr>
                        <a:t> Siemens Networks</a:t>
                      </a:r>
                    </a:p>
                    <a:p>
                      <a:pPr marL="179388" lvl="1" indent="0" algn="l" defTabSz="914400" rtl="0" eaLnBrk="1" fontAlgn="t" latinLnBrk="0" hangingPunct="1">
                        <a:lnSpc>
                          <a:spcPts val="1500"/>
                        </a:lnSpc>
                      </a:pPr>
                      <a:r>
                        <a:rPr lang="en-GB" sz="1400" b="1" i="0" u="none" strike="noStrike" kern="1200" dirty="0" smtClean="0">
                          <a:solidFill>
                            <a:srgbClr val="C00000"/>
                          </a:solidFill>
                          <a:effectLst/>
                          <a:latin typeface="Calibri" pitchFamily="34" charset="0"/>
                          <a:ea typeface="+mn-ea"/>
                          <a:cs typeface="Calibri" pitchFamily="34" charset="0"/>
                        </a:rPr>
                        <a:t>CellC</a:t>
                      </a:r>
                    </a:p>
                    <a:p>
                      <a:pPr marL="179388" lvl="1" indent="0" algn="l" defTabSz="914400" rtl="0" eaLnBrk="1" fontAlgn="t" latinLnBrk="0" hangingPunct="1">
                        <a:lnSpc>
                          <a:spcPts val="1500"/>
                        </a:lnSpc>
                      </a:pPr>
                      <a:r>
                        <a:rPr lang="en-GB" sz="1400" b="0" i="0" u="none" strike="noStrike" kern="1200" baseline="0" dirty="0" smtClean="0">
                          <a:solidFill>
                            <a:srgbClr val="003E7E"/>
                          </a:solidFill>
                          <a:effectLst/>
                          <a:latin typeface="Calibri" pitchFamily="34" charset="0"/>
                          <a:ea typeface="+mn-ea"/>
                          <a:cs typeface="Calibri" pitchFamily="34" charset="0"/>
                        </a:rPr>
                        <a:t>MTN</a:t>
                      </a:r>
                      <a:endParaRPr lang="en-GB" sz="1400" b="0" i="0" u="none" strike="noStrike" kern="1200" dirty="0">
                        <a:solidFill>
                          <a:srgbClr val="003E7E"/>
                        </a:solidFill>
                        <a:effectLst/>
                        <a:latin typeface="Calibri" pitchFamily="34" charset="0"/>
                        <a:ea typeface="+mn-ea"/>
                        <a:cs typeface="Calibri" pitchFamily="34" charset="0"/>
                      </a:endParaRPr>
                    </a:p>
                  </a:txBody>
                  <a:tcPr marL="0" marR="0" marT="0" marB="0">
                    <a:lnL w="38100" cap="flat" cmpd="sng" algn="ctr">
                      <a:noFill/>
                      <a:prstDash val="solid"/>
                      <a:round/>
                      <a:headEnd type="none" w="med" len="med"/>
                      <a:tailEnd type="none" w="med" len="med"/>
                    </a:lnL>
                    <a:lnR>
                      <a:noFill/>
                    </a:lnR>
                    <a:lnT>
                      <a:noFill/>
                    </a:lnT>
                    <a:lnB>
                      <a:noFill/>
                    </a:lnB>
                  </a:tcPr>
                </a:tc>
              </a:tr>
              <a:tr h="191292">
                <a:tc rowSpan="3">
                  <a:txBody>
                    <a:bodyPr/>
                    <a:lstStyle/>
                    <a:p>
                      <a:pPr algn="ctr" fontAlgn="b"/>
                      <a:endParaRPr lang="en-GB" sz="1400" b="0" i="0" u="none" strike="noStrike" dirty="0">
                        <a:solidFill>
                          <a:srgbClr val="000000"/>
                        </a:solidFill>
                        <a:effectLst/>
                        <a:latin typeface="Calibri"/>
                      </a:endParaRPr>
                    </a:p>
                  </a:txBody>
                  <a:tcPr marL="0" marR="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3C440"/>
                    </a:solidFill>
                  </a:tcPr>
                </a:tc>
                <a:tc rowSpan="3">
                  <a:txBody>
                    <a:bodyPr/>
                    <a:lstStyle/>
                    <a:p>
                      <a:pPr marL="88900" indent="0" algn="l" defTabSz="914400" rtl="0" eaLnBrk="1" fontAlgn="b" latinLnBrk="0" hangingPunct="1"/>
                      <a:r>
                        <a:rPr lang="en-GB" sz="1600" b="0" i="0" u="none" strike="noStrike" kern="1200" dirty="0">
                          <a:solidFill>
                            <a:srgbClr val="FFFFFF"/>
                          </a:solidFill>
                          <a:effectLst/>
                          <a:latin typeface="Calibri"/>
                          <a:ea typeface="+mn-ea"/>
                          <a:cs typeface="+mn-cs"/>
                        </a:rPr>
                        <a:t>Astronomy </a:t>
                      </a:r>
                      <a:r>
                        <a:rPr lang="en-GB" sz="1600" b="0" i="0" u="none" strike="noStrike" kern="1200" dirty="0" smtClean="0">
                          <a:solidFill>
                            <a:srgbClr val="FFFFFF"/>
                          </a:solidFill>
                          <a:effectLst/>
                          <a:latin typeface="Calibri"/>
                          <a:ea typeface="+mn-ea"/>
                          <a:cs typeface="+mn-cs"/>
                        </a:rPr>
                        <a:t/>
                      </a:r>
                      <a:br>
                        <a:rPr lang="en-GB" sz="1600" b="0" i="0" u="none" strike="noStrike" kern="1200" dirty="0" smtClean="0">
                          <a:solidFill>
                            <a:srgbClr val="FFFFFF"/>
                          </a:solidFill>
                          <a:effectLst/>
                          <a:latin typeface="Calibri"/>
                          <a:ea typeface="+mn-ea"/>
                          <a:cs typeface="+mn-cs"/>
                        </a:rPr>
                      </a:br>
                      <a:r>
                        <a:rPr lang="en-GB" sz="1600" b="0" i="0" u="none" strike="noStrike" kern="1200" dirty="0" smtClean="0">
                          <a:solidFill>
                            <a:srgbClr val="FFFFFF"/>
                          </a:solidFill>
                          <a:effectLst/>
                          <a:latin typeface="Calibri"/>
                          <a:ea typeface="+mn-ea"/>
                          <a:cs typeface="+mn-cs"/>
                        </a:rPr>
                        <a:t>and </a:t>
                      </a:r>
                      <a:r>
                        <a:rPr lang="en-GB" sz="1600" b="0" i="0" u="none" strike="noStrike" kern="1200" dirty="0">
                          <a:solidFill>
                            <a:srgbClr val="FFFFFF"/>
                          </a:solidFill>
                          <a:effectLst/>
                          <a:latin typeface="Calibri"/>
                          <a:ea typeface="+mn-ea"/>
                          <a:cs typeface="+mn-cs"/>
                        </a:rPr>
                        <a:t>Data Science</a:t>
                      </a:r>
                    </a:p>
                  </a:txBody>
                  <a:tcPr marL="0" marR="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3C440"/>
                    </a:solidFill>
                  </a:tcPr>
                </a:tc>
                <a:tc>
                  <a:txBody>
                    <a:bodyPr/>
                    <a:lstStyle/>
                    <a:p>
                      <a:pPr marL="179388" lvl="1" indent="0" algn="l" defTabSz="914400" rtl="0" eaLnBrk="1" fontAlgn="t" latinLnBrk="0" hangingPunct="1">
                        <a:lnSpc>
                          <a:spcPts val="1500"/>
                        </a:lnSpc>
                      </a:pPr>
                      <a:r>
                        <a:rPr lang="en-GB" sz="1400" b="1" i="0" u="none" strike="noStrike" kern="1200" dirty="0" smtClean="0">
                          <a:solidFill>
                            <a:srgbClr val="C00000"/>
                          </a:solidFill>
                          <a:effectLst/>
                          <a:latin typeface="Calibri" pitchFamily="34" charset="0"/>
                          <a:ea typeface="+mn-ea"/>
                          <a:cs typeface="Calibri" pitchFamily="34" charset="0"/>
                        </a:rPr>
                        <a:t>IBM SDRI</a:t>
                      </a:r>
                      <a:endParaRPr lang="en-GB" sz="1400" b="1" i="0" u="none" strike="noStrike" kern="1200" dirty="0">
                        <a:solidFill>
                          <a:srgbClr val="C00000"/>
                        </a:solidFill>
                        <a:effectLst/>
                        <a:latin typeface="Calibri" pitchFamily="34" charset="0"/>
                        <a:ea typeface="+mn-ea"/>
                        <a:cs typeface="Calibri" pitchFamily="34" charset="0"/>
                      </a:endParaRPr>
                    </a:p>
                  </a:txBody>
                  <a:tcPr marL="0" marR="0" marT="0" marB="0">
                    <a:lnL w="38100" cap="flat" cmpd="sng" algn="ctr">
                      <a:noFill/>
                      <a:prstDash val="solid"/>
                      <a:round/>
                      <a:headEnd type="none" w="med" len="med"/>
                      <a:tailEnd type="none" w="med" len="med"/>
                    </a:lnL>
                    <a:lnR>
                      <a:noFill/>
                    </a:lnR>
                    <a:lnT>
                      <a:noFill/>
                    </a:lnT>
                    <a:lnB>
                      <a:noFill/>
                    </a:lnB>
                  </a:tcPr>
                </a:tc>
              </a:tr>
              <a:tr h="191292">
                <a:tc vMerge="1">
                  <a:txBody>
                    <a:bodyPr/>
                    <a:lstStyle/>
                    <a:p>
                      <a:endParaRPr lang="en-GB"/>
                    </a:p>
                  </a:txBody>
                  <a:tcPr/>
                </a:tc>
                <a:tc vMerge="1">
                  <a:txBody>
                    <a:bodyPr/>
                    <a:lstStyle/>
                    <a:p>
                      <a:endParaRPr lang="en-GB"/>
                    </a:p>
                  </a:txBody>
                  <a:tcPr/>
                </a:tc>
                <a:tc>
                  <a:txBody>
                    <a:bodyPr/>
                    <a:lstStyle/>
                    <a:p>
                      <a:pPr marL="179388" lvl="1" indent="0" algn="l" defTabSz="914400" rtl="0" eaLnBrk="1" fontAlgn="t" latinLnBrk="0" hangingPunct="1">
                        <a:lnSpc>
                          <a:spcPts val="1500"/>
                        </a:lnSpc>
                      </a:pPr>
                      <a:r>
                        <a:rPr lang="en-GB" sz="1400" b="0" i="0" u="none" strike="noStrike" kern="1200" dirty="0" smtClean="0">
                          <a:solidFill>
                            <a:srgbClr val="003E7E"/>
                          </a:solidFill>
                          <a:effectLst/>
                          <a:latin typeface="Calibri" pitchFamily="34" charset="0"/>
                          <a:ea typeface="+mn-ea"/>
                          <a:cs typeface="Calibri" pitchFamily="34" charset="0"/>
                        </a:rPr>
                        <a:t>SAP</a:t>
                      </a:r>
                      <a:endParaRPr lang="en-GB" sz="1400" b="0" i="0" u="none" strike="noStrike" kern="1200" dirty="0">
                        <a:solidFill>
                          <a:srgbClr val="003E7E"/>
                        </a:solidFill>
                        <a:effectLst/>
                        <a:latin typeface="Calibri" pitchFamily="34" charset="0"/>
                        <a:ea typeface="+mn-ea"/>
                        <a:cs typeface="Calibri" pitchFamily="34" charset="0"/>
                      </a:endParaRPr>
                    </a:p>
                  </a:txBody>
                  <a:tcPr marL="0" marR="0" marT="0" marB="0">
                    <a:lnL w="38100" cap="flat" cmpd="sng" algn="ctr">
                      <a:noFill/>
                      <a:prstDash val="solid"/>
                      <a:round/>
                      <a:headEnd type="none" w="med" len="med"/>
                      <a:tailEnd type="none" w="med" len="med"/>
                    </a:lnL>
                    <a:lnR>
                      <a:noFill/>
                    </a:lnR>
                    <a:lnT>
                      <a:noFill/>
                    </a:lnT>
                    <a:lnB>
                      <a:noFill/>
                    </a:lnB>
                  </a:tcPr>
                </a:tc>
              </a:tr>
              <a:tr h="191292">
                <a:tc vMerge="1">
                  <a:txBody>
                    <a:bodyPr/>
                    <a:lstStyle/>
                    <a:p>
                      <a:endParaRPr lang="en-GB"/>
                    </a:p>
                  </a:txBody>
                  <a:tcPr/>
                </a:tc>
                <a:tc vMerge="1">
                  <a:txBody>
                    <a:bodyPr/>
                    <a:lstStyle/>
                    <a:p>
                      <a:endParaRPr lang="en-GB"/>
                    </a:p>
                  </a:txBody>
                  <a:tcPr/>
                </a:tc>
                <a:tc>
                  <a:txBody>
                    <a:bodyPr/>
                    <a:lstStyle/>
                    <a:p>
                      <a:pPr marL="179388" lvl="1" indent="0" algn="l" defTabSz="914400" rtl="0" eaLnBrk="1" fontAlgn="t" latinLnBrk="0" hangingPunct="1">
                        <a:lnSpc>
                          <a:spcPts val="1500"/>
                        </a:lnSpc>
                      </a:pPr>
                      <a:r>
                        <a:rPr lang="en-GB" sz="1400" b="1" i="0" u="none" strike="noStrike" kern="1200" dirty="0" smtClean="0">
                          <a:solidFill>
                            <a:srgbClr val="C00000"/>
                          </a:solidFill>
                          <a:effectLst/>
                          <a:latin typeface="Calibri" pitchFamily="34" charset="0"/>
                          <a:ea typeface="+mn-ea"/>
                          <a:cs typeface="Calibri" pitchFamily="34" charset="0"/>
                        </a:rPr>
                        <a:t>Intel</a:t>
                      </a:r>
                      <a:r>
                        <a:rPr lang="en-GB" sz="1400" b="0" i="0" u="none" strike="noStrike" kern="1200" baseline="0" dirty="0" smtClean="0">
                          <a:solidFill>
                            <a:srgbClr val="003E7E"/>
                          </a:solidFill>
                          <a:effectLst/>
                          <a:latin typeface="Calibri" pitchFamily="34" charset="0"/>
                          <a:ea typeface="+mn-ea"/>
                          <a:cs typeface="Calibri" pitchFamily="34" charset="0"/>
                        </a:rPr>
                        <a:t> </a:t>
                      </a:r>
                      <a:endParaRPr lang="en-GB" sz="1400" b="0" i="0" u="none" strike="noStrike" kern="1200" dirty="0">
                        <a:solidFill>
                          <a:srgbClr val="003E7E"/>
                        </a:solidFill>
                        <a:effectLst/>
                        <a:latin typeface="Calibri" pitchFamily="34" charset="0"/>
                        <a:ea typeface="+mn-ea"/>
                        <a:cs typeface="Calibri" pitchFamily="34" charset="0"/>
                      </a:endParaRPr>
                    </a:p>
                  </a:txBody>
                  <a:tcPr marL="0" marR="0" marT="0" marB="0">
                    <a:lnL w="38100" cap="flat" cmpd="sng" algn="ctr">
                      <a:noFill/>
                      <a:prstDash val="solid"/>
                      <a:round/>
                      <a:headEnd type="none" w="med" len="med"/>
                      <a:tailEnd type="none" w="med" len="med"/>
                    </a:lnL>
                    <a:lnR>
                      <a:noFill/>
                    </a:lnR>
                    <a:lnT>
                      <a:noFill/>
                    </a:lnT>
                    <a:lnB>
                      <a:noFill/>
                    </a:lnB>
                  </a:tcPr>
                </a:tc>
              </a:tr>
              <a:tr h="455191">
                <a:tc>
                  <a:txBody>
                    <a:bodyPr/>
                    <a:lstStyle/>
                    <a:p>
                      <a:pPr algn="ctr" fontAlgn="b"/>
                      <a:endParaRPr lang="en-GB" sz="1400" b="0" i="0" u="none" strike="noStrike" dirty="0">
                        <a:solidFill>
                          <a:srgbClr val="000000"/>
                        </a:solidFill>
                        <a:effectLst/>
                        <a:latin typeface="Calibri"/>
                      </a:endParaRPr>
                    </a:p>
                  </a:txBody>
                  <a:tcPr marL="0" marR="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3344E"/>
                    </a:solidFill>
                  </a:tcPr>
                </a:tc>
                <a:tc>
                  <a:txBody>
                    <a:bodyPr/>
                    <a:lstStyle/>
                    <a:p>
                      <a:pPr marL="88900" indent="0" algn="l" defTabSz="914400" rtl="0" eaLnBrk="1" fontAlgn="b" latinLnBrk="0" hangingPunct="1"/>
                      <a:r>
                        <a:rPr lang="en-GB" sz="1600" b="0" i="0" u="none" strike="noStrike" kern="1200" dirty="0">
                          <a:solidFill>
                            <a:srgbClr val="FFFFFF"/>
                          </a:solidFill>
                          <a:effectLst/>
                          <a:latin typeface="Calibri"/>
                          <a:ea typeface="+mn-ea"/>
                          <a:cs typeface="+mn-cs"/>
                        </a:rPr>
                        <a:t>Development</a:t>
                      </a:r>
                    </a:p>
                  </a:txBody>
                  <a:tcPr marL="0" marR="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3344E"/>
                    </a:solidFill>
                  </a:tcPr>
                </a:tc>
                <a:tc>
                  <a:txBody>
                    <a:bodyPr/>
                    <a:lstStyle/>
                    <a:p>
                      <a:pPr marL="179388" lvl="1" indent="0" algn="l" defTabSz="914400" rtl="0" eaLnBrk="1" fontAlgn="t" latinLnBrk="0" hangingPunct="1">
                        <a:lnSpc>
                          <a:spcPts val="1500"/>
                        </a:lnSpc>
                      </a:pPr>
                      <a:r>
                        <a:rPr lang="en-GB" sz="1400" b="0" i="0" u="none" strike="noStrike" kern="1200" dirty="0" smtClean="0">
                          <a:solidFill>
                            <a:srgbClr val="003E7E"/>
                          </a:solidFill>
                          <a:effectLst/>
                          <a:latin typeface="Calibri" pitchFamily="34" charset="0"/>
                          <a:ea typeface="+mn-ea"/>
                          <a:cs typeface="Calibri" pitchFamily="34" charset="0"/>
                        </a:rPr>
                        <a:t>Microsoft</a:t>
                      </a:r>
                    </a:p>
                    <a:p>
                      <a:pPr marL="179388" lvl="1" indent="0" algn="l" defTabSz="914400" rtl="0" eaLnBrk="1" fontAlgn="t" latinLnBrk="0" hangingPunct="1">
                        <a:lnSpc>
                          <a:spcPts val="1500"/>
                        </a:lnSpc>
                      </a:pPr>
                      <a:endParaRPr lang="en-GB" sz="1400" b="0" i="0" u="none" strike="noStrike" kern="1200" dirty="0">
                        <a:solidFill>
                          <a:srgbClr val="003E7E"/>
                        </a:solidFill>
                        <a:effectLst/>
                        <a:latin typeface="Calibri" pitchFamily="34" charset="0"/>
                        <a:ea typeface="+mn-ea"/>
                        <a:cs typeface="Calibri" pitchFamily="34" charset="0"/>
                      </a:endParaRPr>
                    </a:p>
                  </a:txBody>
                  <a:tcPr marL="0" marR="0" marT="0" marB="0" anchor="ctr">
                    <a:lnL w="38100" cap="flat" cmpd="sng" algn="ctr">
                      <a:noFill/>
                      <a:prstDash val="solid"/>
                      <a:round/>
                      <a:headEnd type="none" w="med" len="med"/>
                      <a:tailEnd type="none" w="med" len="med"/>
                    </a:lnL>
                    <a:lnR>
                      <a:noFill/>
                    </a:lnR>
                    <a:lnT>
                      <a:noFill/>
                    </a:lnT>
                    <a:lnB>
                      <a:noFill/>
                    </a:lnB>
                  </a:tcPr>
                </a:tc>
              </a:tr>
              <a:tr h="1119893">
                <a:tc>
                  <a:txBody>
                    <a:bodyPr/>
                    <a:lstStyle/>
                    <a:p>
                      <a:pPr algn="ctr" fontAlgn="b"/>
                      <a:endParaRPr lang="en-GB" sz="1400" b="0" i="0" u="none" strike="noStrike" dirty="0">
                        <a:solidFill>
                          <a:srgbClr val="000000"/>
                        </a:solidFill>
                        <a:effectLst/>
                        <a:latin typeface="Calibri"/>
                      </a:endParaRPr>
                    </a:p>
                  </a:txBody>
                  <a:tcPr marL="0" marR="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C2C9"/>
                    </a:solidFill>
                  </a:tcPr>
                </a:tc>
                <a:tc>
                  <a:txBody>
                    <a:bodyPr/>
                    <a:lstStyle/>
                    <a:p>
                      <a:pPr marL="88900" indent="0" algn="l" defTabSz="914400" rtl="0" eaLnBrk="1" fontAlgn="b" latinLnBrk="0" hangingPunct="1"/>
                      <a:r>
                        <a:rPr lang="en-GB" sz="1600" b="0" i="0" u="none" strike="noStrike" kern="1200" dirty="0">
                          <a:solidFill>
                            <a:srgbClr val="FFFFFF"/>
                          </a:solidFill>
                          <a:effectLst/>
                          <a:latin typeface="Calibri"/>
                          <a:ea typeface="+mn-ea"/>
                          <a:cs typeface="+mn-cs"/>
                        </a:rPr>
                        <a:t>M-Health</a:t>
                      </a:r>
                    </a:p>
                  </a:txBody>
                  <a:tcPr marL="0" marR="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C2C9"/>
                    </a:solidFill>
                  </a:tcPr>
                </a:tc>
                <a:tc>
                  <a:txBody>
                    <a:bodyPr/>
                    <a:lstStyle/>
                    <a:p>
                      <a:pPr marL="179388" lvl="1" indent="0" algn="l" defTabSz="914400" rtl="0" eaLnBrk="1" fontAlgn="t" latinLnBrk="0" hangingPunct="1">
                        <a:lnSpc>
                          <a:spcPts val="1500"/>
                        </a:lnSpc>
                      </a:pPr>
                      <a:r>
                        <a:rPr lang="en-GB" sz="1400" b="1" i="0" u="none" strike="noStrike" kern="1200" dirty="0" smtClean="0">
                          <a:solidFill>
                            <a:srgbClr val="C00000"/>
                          </a:solidFill>
                          <a:effectLst/>
                          <a:latin typeface="Calibri" pitchFamily="34" charset="0"/>
                          <a:ea typeface="+mn-ea"/>
                          <a:cs typeface="Calibri" pitchFamily="34" charset="0"/>
                        </a:rPr>
                        <a:t>GSMA</a:t>
                      </a:r>
                    </a:p>
                    <a:p>
                      <a:pPr marL="179388" lvl="1" indent="0" algn="l" defTabSz="914400" rtl="0" eaLnBrk="1" fontAlgn="t" latinLnBrk="0" hangingPunct="1">
                        <a:lnSpc>
                          <a:spcPts val="1500"/>
                        </a:lnSpc>
                      </a:pPr>
                      <a:r>
                        <a:rPr lang="en-GB" sz="1400" b="0" i="0" u="none" strike="noStrike" kern="1200" dirty="0" smtClean="0">
                          <a:solidFill>
                            <a:srgbClr val="003E7E"/>
                          </a:solidFill>
                          <a:effectLst/>
                          <a:latin typeface="Calibri" pitchFamily="34" charset="0"/>
                          <a:ea typeface="+mn-ea"/>
                          <a:cs typeface="Calibri" pitchFamily="34" charset="0"/>
                        </a:rPr>
                        <a:t>Cell Life</a:t>
                      </a:r>
                    </a:p>
                    <a:p>
                      <a:pPr marL="179388" lvl="1" indent="0" algn="l" defTabSz="914400" rtl="0" eaLnBrk="1" fontAlgn="t" latinLnBrk="0" hangingPunct="1">
                        <a:lnSpc>
                          <a:spcPts val="1500"/>
                        </a:lnSpc>
                      </a:pPr>
                      <a:r>
                        <a:rPr lang="en-GB" sz="1400" b="1" i="0" u="none" strike="noStrike" kern="1200" dirty="0" smtClean="0">
                          <a:solidFill>
                            <a:srgbClr val="C00000"/>
                          </a:solidFill>
                          <a:effectLst/>
                          <a:latin typeface="Calibri" pitchFamily="34" charset="0"/>
                          <a:ea typeface="+mn-ea"/>
                          <a:cs typeface="Calibri" pitchFamily="34" charset="0"/>
                        </a:rPr>
                        <a:t>GeoMed</a:t>
                      </a:r>
                    </a:p>
                    <a:p>
                      <a:pPr marL="179388" lvl="1" indent="0" algn="l" defTabSz="914400" rtl="0" eaLnBrk="1" fontAlgn="t" latinLnBrk="0" hangingPunct="1">
                        <a:lnSpc>
                          <a:spcPts val="1500"/>
                        </a:lnSpc>
                      </a:pPr>
                      <a:r>
                        <a:rPr lang="en-GB" sz="1400" b="0" i="0" u="none" strike="noStrike" kern="1200" dirty="0" smtClean="0">
                          <a:solidFill>
                            <a:srgbClr val="003E7E"/>
                          </a:solidFill>
                          <a:effectLst/>
                          <a:latin typeface="Calibri" pitchFamily="34" charset="0"/>
                          <a:ea typeface="+mn-ea"/>
                          <a:cs typeface="Calibri" pitchFamily="34" charset="0"/>
                        </a:rPr>
                        <a:t>Mobenzi</a:t>
                      </a:r>
                    </a:p>
                    <a:p>
                      <a:pPr marL="179388" lvl="1" indent="0" algn="l" defTabSz="914400" rtl="0" eaLnBrk="1" fontAlgn="t" latinLnBrk="0" hangingPunct="1">
                        <a:lnSpc>
                          <a:spcPts val="1500"/>
                        </a:lnSpc>
                      </a:pPr>
                      <a:r>
                        <a:rPr lang="en-GB" sz="1400" b="0" i="0" u="none" strike="noStrike" kern="1200" dirty="0" smtClean="0">
                          <a:solidFill>
                            <a:srgbClr val="003E7E"/>
                          </a:solidFill>
                          <a:effectLst/>
                          <a:latin typeface="Calibri" pitchFamily="34" charset="0"/>
                          <a:ea typeface="+mn-ea"/>
                          <a:cs typeface="Calibri" pitchFamily="34" charset="0"/>
                        </a:rPr>
                        <a:t>Hello Doctor</a:t>
                      </a:r>
                    </a:p>
                    <a:p>
                      <a:pPr marL="179388" lvl="1" indent="0" algn="l" defTabSz="914400" rtl="0" eaLnBrk="1" fontAlgn="t" latinLnBrk="0" hangingPunct="1">
                        <a:lnSpc>
                          <a:spcPts val="1500"/>
                        </a:lnSpc>
                      </a:pPr>
                      <a:r>
                        <a:rPr lang="en-GB" sz="1400" b="1" i="0" u="none" strike="noStrike" kern="1200" dirty="0" smtClean="0">
                          <a:solidFill>
                            <a:srgbClr val="C00000"/>
                          </a:solidFill>
                          <a:effectLst/>
                          <a:latin typeface="Calibri" pitchFamily="34" charset="0"/>
                          <a:ea typeface="+mn-ea"/>
                          <a:cs typeface="Calibri" pitchFamily="34" charset="0"/>
                        </a:rPr>
                        <a:t>M-Lab</a:t>
                      </a:r>
                      <a:endParaRPr lang="en-GB" sz="1400" b="1" i="0" u="none" strike="noStrike" kern="1200" dirty="0">
                        <a:solidFill>
                          <a:srgbClr val="C00000"/>
                        </a:solidFill>
                        <a:effectLst/>
                        <a:latin typeface="Calibri" pitchFamily="34" charset="0"/>
                        <a:ea typeface="+mn-ea"/>
                        <a:cs typeface="Calibri" pitchFamily="34" charset="0"/>
                      </a:endParaRPr>
                    </a:p>
                  </a:txBody>
                  <a:tcPr marL="0" marR="0" marT="0" marB="0">
                    <a:lnL w="38100" cap="flat" cmpd="sng" algn="ctr">
                      <a:noFill/>
                      <a:prstDash val="solid"/>
                      <a:round/>
                      <a:headEnd type="none" w="med" len="med"/>
                      <a:tailEnd type="none" w="med" len="med"/>
                    </a:lnL>
                    <a:lnR>
                      <a:noFill/>
                    </a:lnR>
                    <a:lnT>
                      <a:noFill/>
                    </a:lnT>
                    <a:lnB>
                      <a:noFill/>
                    </a:lnB>
                  </a:tcPr>
                </a:tc>
              </a:tr>
              <a:tr h="475444">
                <a:tc>
                  <a:txBody>
                    <a:bodyPr/>
                    <a:lstStyle/>
                    <a:p>
                      <a:pPr algn="ctr" fontAlgn="b"/>
                      <a:endParaRPr lang="en-GB" sz="1400" b="0" i="0" u="none" strike="noStrike" dirty="0">
                        <a:solidFill>
                          <a:srgbClr val="000000"/>
                        </a:solidFill>
                        <a:effectLst/>
                        <a:latin typeface="Calibri"/>
                      </a:endParaRPr>
                    </a:p>
                  </a:txBody>
                  <a:tcPr marL="0" marR="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84FA0"/>
                    </a:solidFill>
                  </a:tcPr>
                </a:tc>
                <a:tc>
                  <a:txBody>
                    <a:bodyPr/>
                    <a:lstStyle/>
                    <a:p>
                      <a:pPr marL="88900" indent="0" algn="l" defTabSz="914400" rtl="0" eaLnBrk="1" fontAlgn="b" latinLnBrk="0" hangingPunct="1"/>
                      <a:r>
                        <a:rPr lang="en-GB" sz="1600" b="0" i="0" u="none" strike="noStrike" kern="1200" dirty="0">
                          <a:solidFill>
                            <a:srgbClr val="FFFFFF"/>
                          </a:solidFill>
                          <a:effectLst/>
                          <a:latin typeface="Calibri"/>
                          <a:ea typeface="+mn-ea"/>
                          <a:cs typeface="+mn-cs"/>
                        </a:rPr>
                        <a:t>Smart </a:t>
                      </a:r>
                      <a:r>
                        <a:rPr lang="en-GB" sz="1600" b="0" i="0" u="none" strike="noStrike" kern="1200" dirty="0" smtClean="0">
                          <a:solidFill>
                            <a:srgbClr val="FFFFFF"/>
                          </a:solidFill>
                          <a:effectLst/>
                          <a:latin typeface="Calibri"/>
                          <a:ea typeface="+mn-ea"/>
                          <a:cs typeface="+mn-cs"/>
                        </a:rPr>
                        <a:t/>
                      </a:r>
                      <a:br>
                        <a:rPr lang="en-GB" sz="1600" b="0" i="0" u="none" strike="noStrike" kern="1200" dirty="0" smtClean="0">
                          <a:solidFill>
                            <a:srgbClr val="FFFFFF"/>
                          </a:solidFill>
                          <a:effectLst/>
                          <a:latin typeface="Calibri"/>
                          <a:ea typeface="+mn-ea"/>
                          <a:cs typeface="+mn-cs"/>
                        </a:rPr>
                      </a:br>
                      <a:r>
                        <a:rPr lang="en-GB" sz="1600" b="0" i="0" u="none" strike="noStrike" kern="1200" dirty="0" smtClean="0">
                          <a:solidFill>
                            <a:srgbClr val="FFFFFF"/>
                          </a:solidFill>
                          <a:effectLst/>
                          <a:latin typeface="Calibri"/>
                          <a:ea typeface="+mn-ea"/>
                          <a:cs typeface="+mn-cs"/>
                        </a:rPr>
                        <a:t>and </a:t>
                      </a:r>
                      <a:r>
                        <a:rPr lang="en-GB" sz="1600" b="0" i="0" u="none" strike="noStrike" kern="1200" dirty="0">
                          <a:solidFill>
                            <a:srgbClr val="FFFFFF"/>
                          </a:solidFill>
                          <a:effectLst/>
                          <a:latin typeface="Calibri"/>
                          <a:ea typeface="+mn-ea"/>
                          <a:cs typeface="+mn-cs"/>
                        </a:rPr>
                        <a:t>Green</a:t>
                      </a:r>
                    </a:p>
                  </a:txBody>
                  <a:tcPr marL="0" marR="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84FA0"/>
                    </a:solidFill>
                  </a:tcPr>
                </a:tc>
                <a:tc>
                  <a:txBody>
                    <a:bodyPr/>
                    <a:lstStyle/>
                    <a:p>
                      <a:pPr marL="179388" lvl="1" indent="0" algn="l" defTabSz="914400" rtl="0" eaLnBrk="1" fontAlgn="t" latinLnBrk="0" hangingPunct="1">
                        <a:lnSpc>
                          <a:spcPts val="1500"/>
                        </a:lnSpc>
                      </a:pPr>
                      <a:r>
                        <a:rPr lang="en-GB" sz="1400" b="1" i="0" u="none" strike="noStrike" kern="1200" dirty="0" smtClean="0">
                          <a:solidFill>
                            <a:srgbClr val="C00000"/>
                          </a:solidFill>
                          <a:effectLst/>
                          <a:latin typeface="Calibri" pitchFamily="34" charset="0"/>
                          <a:ea typeface="+mn-ea"/>
                          <a:cs typeface="Calibri" pitchFamily="34" charset="0"/>
                        </a:rPr>
                        <a:t>ESKOM</a:t>
                      </a:r>
                    </a:p>
                    <a:p>
                      <a:pPr marL="179388" lvl="1" indent="0" algn="l" defTabSz="914400" rtl="0" eaLnBrk="1" fontAlgn="t" latinLnBrk="0" hangingPunct="1">
                        <a:lnSpc>
                          <a:spcPts val="1500"/>
                        </a:lnSpc>
                      </a:pPr>
                      <a:r>
                        <a:rPr lang="en-GB" sz="1400" b="0" i="0" u="none" strike="noStrike" kern="1200" dirty="0" smtClean="0">
                          <a:solidFill>
                            <a:srgbClr val="003E7E"/>
                          </a:solidFill>
                          <a:effectLst/>
                          <a:latin typeface="Calibri" pitchFamily="34" charset="0"/>
                          <a:ea typeface="+mn-ea"/>
                          <a:cs typeface="Calibri" pitchFamily="34" charset="0"/>
                        </a:rPr>
                        <a:t>Tellumat</a:t>
                      </a:r>
                      <a:endParaRPr lang="en-GB" sz="1400" b="0" i="0" u="none" strike="noStrike" kern="1200" dirty="0">
                        <a:solidFill>
                          <a:srgbClr val="003E7E"/>
                        </a:solidFill>
                        <a:effectLst/>
                        <a:latin typeface="Calibri" pitchFamily="34" charset="0"/>
                        <a:ea typeface="+mn-ea"/>
                        <a:cs typeface="Calibri" pitchFamily="34" charset="0"/>
                      </a:endParaRPr>
                    </a:p>
                  </a:txBody>
                  <a:tcPr marL="0" marR="0" marT="0" marB="0">
                    <a:lnL w="38100" cap="flat" cmpd="sng" algn="ctr">
                      <a:noFill/>
                      <a:prstDash val="solid"/>
                      <a:round/>
                      <a:headEnd type="none" w="med" len="med"/>
                      <a:tailEnd type="none" w="med" len="med"/>
                    </a:lnL>
                    <a:lnR>
                      <a:noFill/>
                    </a:lnR>
                    <a:lnT>
                      <a:noFill/>
                    </a:lnT>
                    <a:lnB>
                      <a:noFill/>
                    </a:lnB>
                  </a:tcPr>
                </a:tc>
              </a:tr>
              <a:tr h="1119893">
                <a:tc>
                  <a:txBody>
                    <a:bodyPr/>
                    <a:lstStyle/>
                    <a:p>
                      <a:pPr algn="ctr" fontAlgn="b"/>
                      <a:endParaRPr lang="en-GB" sz="1400" b="0" i="0" u="none" strike="noStrike" dirty="0">
                        <a:solidFill>
                          <a:srgbClr val="000000"/>
                        </a:solidFill>
                        <a:effectLst/>
                        <a:latin typeface="Calibri"/>
                      </a:endParaRPr>
                    </a:p>
                  </a:txBody>
                  <a:tcPr marL="0" marR="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47C31"/>
                    </a:solidFill>
                  </a:tcPr>
                </a:tc>
                <a:tc>
                  <a:txBody>
                    <a:bodyPr/>
                    <a:lstStyle/>
                    <a:p>
                      <a:pPr marL="88900" indent="0" algn="l" defTabSz="914400" rtl="0" eaLnBrk="1" fontAlgn="b" latinLnBrk="0" hangingPunct="1"/>
                      <a:r>
                        <a:rPr lang="en-GB" sz="1600" b="0" i="0" u="none" strike="noStrike" kern="1200" dirty="0">
                          <a:solidFill>
                            <a:srgbClr val="FFFFFF"/>
                          </a:solidFill>
                          <a:effectLst/>
                          <a:latin typeface="Calibri"/>
                          <a:ea typeface="+mn-ea"/>
                          <a:cs typeface="+mn-cs"/>
                        </a:rPr>
                        <a:t>Geo-Spatial </a:t>
                      </a:r>
                      <a:r>
                        <a:rPr lang="en-GB" sz="1600" b="0" i="0" u="none" strike="noStrike" kern="1200" dirty="0" smtClean="0">
                          <a:solidFill>
                            <a:srgbClr val="FFFFFF"/>
                          </a:solidFill>
                          <a:effectLst/>
                          <a:latin typeface="Calibri"/>
                          <a:ea typeface="+mn-ea"/>
                          <a:cs typeface="+mn-cs"/>
                        </a:rPr>
                        <a:t/>
                      </a:r>
                      <a:br>
                        <a:rPr lang="en-GB" sz="1600" b="0" i="0" u="none" strike="noStrike" kern="1200" dirty="0" smtClean="0">
                          <a:solidFill>
                            <a:srgbClr val="FFFFFF"/>
                          </a:solidFill>
                          <a:effectLst/>
                          <a:latin typeface="Calibri"/>
                          <a:ea typeface="+mn-ea"/>
                          <a:cs typeface="+mn-cs"/>
                        </a:rPr>
                      </a:br>
                      <a:r>
                        <a:rPr lang="en-GB" sz="1600" b="0" i="0" u="none" strike="noStrike" kern="1200" dirty="0" smtClean="0">
                          <a:solidFill>
                            <a:srgbClr val="FFFFFF"/>
                          </a:solidFill>
                          <a:effectLst/>
                          <a:latin typeface="Calibri"/>
                          <a:ea typeface="+mn-ea"/>
                          <a:cs typeface="+mn-cs"/>
                        </a:rPr>
                        <a:t>and </a:t>
                      </a:r>
                      <a:r>
                        <a:rPr lang="en-GB" sz="1600" b="0" i="0" u="none" strike="noStrike" kern="1200" dirty="0">
                          <a:solidFill>
                            <a:srgbClr val="FFFFFF"/>
                          </a:solidFill>
                          <a:effectLst/>
                          <a:latin typeface="Calibri"/>
                          <a:ea typeface="+mn-ea"/>
                          <a:cs typeface="+mn-cs"/>
                        </a:rPr>
                        <a:t>Global Change</a:t>
                      </a:r>
                    </a:p>
                  </a:txBody>
                  <a:tcPr marL="0" marR="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47C31"/>
                    </a:solidFill>
                  </a:tcPr>
                </a:tc>
                <a:tc>
                  <a:txBody>
                    <a:bodyPr/>
                    <a:lstStyle/>
                    <a:p>
                      <a:pPr marL="179388" lvl="1" indent="0" algn="l" defTabSz="914400" rtl="0" eaLnBrk="1" fontAlgn="t" latinLnBrk="0" hangingPunct="1">
                        <a:lnSpc>
                          <a:spcPts val="1500"/>
                        </a:lnSpc>
                      </a:pPr>
                      <a:r>
                        <a:rPr lang="en-GB" sz="1400" b="0" i="0" u="none" strike="noStrike" kern="1200" dirty="0" smtClean="0">
                          <a:solidFill>
                            <a:srgbClr val="003E7E"/>
                          </a:solidFill>
                          <a:effectLst/>
                          <a:latin typeface="Calibri" pitchFamily="34" charset="0"/>
                          <a:ea typeface="+mn-ea"/>
                          <a:cs typeface="Calibri" pitchFamily="34" charset="0"/>
                        </a:rPr>
                        <a:t>Sasol</a:t>
                      </a:r>
                    </a:p>
                    <a:p>
                      <a:pPr marL="179388" lvl="1" indent="0" algn="l" defTabSz="914400" rtl="0" eaLnBrk="1" fontAlgn="t" latinLnBrk="0" hangingPunct="1">
                        <a:lnSpc>
                          <a:spcPts val="1500"/>
                        </a:lnSpc>
                      </a:pPr>
                      <a:r>
                        <a:rPr lang="en-GB" sz="1400" b="1" i="0" u="none" strike="noStrike" kern="1200" dirty="0" smtClean="0">
                          <a:solidFill>
                            <a:srgbClr val="C00000"/>
                          </a:solidFill>
                          <a:effectLst/>
                          <a:latin typeface="Calibri" pitchFamily="34" charset="0"/>
                          <a:ea typeface="+mn-ea"/>
                          <a:cs typeface="Calibri" pitchFamily="34" charset="0"/>
                        </a:rPr>
                        <a:t>Absa</a:t>
                      </a:r>
                    </a:p>
                    <a:p>
                      <a:pPr marL="179388" lvl="1" indent="0" algn="l" defTabSz="914400" rtl="0" eaLnBrk="1" fontAlgn="t" latinLnBrk="0" hangingPunct="1">
                        <a:lnSpc>
                          <a:spcPts val="1500"/>
                        </a:lnSpc>
                      </a:pPr>
                      <a:r>
                        <a:rPr lang="en-GB" sz="1400" b="1" i="0" u="none" strike="noStrike" kern="1200" dirty="0" smtClean="0">
                          <a:solidFill>
                            <a:srgbClr val="C00000"/>
                          </a:solidFill>
                          <a:effectLst/>
                          <a:latin typeface="Calibri" pitchFamily="34" charset="0"/>
                          <a:ea typeface="+mn-ea"/>
                          <a:cs typeface="Calibri" pitchFamily="34" charset="0"/>
                        </a:rPr>
                        <a:t>ESKOM</a:t>
                      </a:r>
                    </a:p>
                    <a:p>
                      <a:pPr marL="179388" lvl="1" indent="0" algn="l" defTabSz="914400" rtl="0" eaLnBrk="1" fontAlgn="t" latinLnBrk="0" hangingPunct="1">
                        <a:lnSpc>
                          <a:spcPts val="1500"/>
                        </a:lnSpc>
                      </a:pPr>
                      <a:r>
                        <a:rPr lang="en-GB" sz="1400" b="0" i="0" u="none" strike="noStrike" kern="1200" dirty="0" smtClean="0">
                          <a:solidFill>
                            <a:srgbClr val="003E7E"/>
                          </a:solidFill>
                          <a:effectLst/>
                          <a:latin typeface="Calibri" pitchFamily="34" charset="0"/>
                          <a:ea typeface="+mn-ea"/>
                          <a:cs typeface="Calibri" pitchFamily="34" charset="0"/>
                        </a:rPr>
                        <a:t>International</a:t>
                      </a:r>
                      <a:r>
                        <a:rPr lang="en-GB" sz="1400" b="0" i="0" u="none" strike="noStrike" kern="1200" baseline="0" dirty="0" smtClean="0">
                          <a:solidFill>
                            <a:srgbClr val="003E7E"/>
                          </a:solidFill>
                          <a:effectLst/>
                          <a:latin typeface="Calibri" pitchFamily="34" charset="0"/>
                          <a:ea typeface="+mn-ea"/>
                          <a:cs typeface="Calibri" pitchFamily="34" charset="0"/>
                        </a:rPr>
                        <a:t> </a:t>
                      </a:r>
                      <a:r>
                        <a:rPr lang="en-GB" sz="1400" b="0" i="0" u="none" strike="noStrike" kern="1200" dirty="0" smtClean="0">
                          <a:solidFill>
                            <a:srgbClr val="003E7E"/>
                          </a:solidFill>
                          <a:effectLst/>
                          <a:latin typeface="Calibri" pitchFamily="34" charset="0"/>
                          <a:ea typeface="+mn-ea"/>
                          <a:cs typeface="Calibri" pitchFamily="34" charset="0"/>
                        </a:rPr>
                        <a:t>Eskom equivalents</a:t>
                      </a:r>
                    </a:p>
                    <a:p>
                      <a:pPr marL="179388" lvl="1" indent="0" algn="l" defTabSz="914400" rtl="0" eaLnBrk="1" fontAlgn="t" latinLnBrk="0" hangingPunct="1">
                        <a:lnSpc>
                          <a:spcPts val="1500"/>
                        </a:lnSpc>
                      </a:pPr>
                      <a:r>
                        <a:rPr lang="en-GB" sz="1400" b="0" i="0" u="none" strike="noStrike" kern="1200" dirty="0" smtClean="0">
                          <a:solidFill>
                            <a:srgbClr val="003E7E"/>
                          </a:solidFill>
                          <a:effectLst/>
                          <a:latin typeface="Calibri" pitchFamily="34" charset="0"/>
                          <a:ea typeface="+mn-ea"/>
                          <a:cs typeface="Calibri" pitchFamily="34" charset="0"/>
                        </a:rPr>
                        <a:t>NASA</a:t>
                      </a:r>
                      <a:endParaRPr lang="en-GB" sz="1400" b="0" i="0" u="none" strike="noStrike" kern="1200" dirty="0">
                        <a:solidFill>
                          <a:srgbClr val="003E7E"/>
                        </a:solidFill>
                        <a:effectLst/>
                        <a:latin typeface="Calibri" pitchFamily="34" charset="0"/>
                        <a:ea typeface="+mn-ea"/>
                        <a:cs typeface="Calibri" pitchFamily="34" charset="0"/>
                      </a:endParaRPr>
                    </a:p>
                  </a:txBody>
                  <a:tcPr marL="0" marR="0" marT="0" marB="0">
                    <a:lnL w="38100" cap="flat" cmpd="sng" algn="ctr">
                      <a:noFill/>
                      <a:prstDash val="solid"/>
                      <a:round/>
                      <a:headEnd type="none" w="med" len="med"/>
                      <a:tailEnd type="none" w="med" len="med"/>
                    </a:lnL>
                    <a:lnR>
                      <a:noFill/>
                    </a:lnR>
                    <a:lnT>
                      <a:noFill/>
                    </a:lnT>
                    <a:lnB>
                      <a:noFill/>
                    </a:lnB>
                  </a:tcPr>
                </a:tc>
              </a:tr>
            </a:tbl>
          </a:graphicData>
        </a:graphic>
      </p:graphicFrame>
      <p:pic>
        <p:nvPicPr>
          <p:cNvPr id="20514" name="Picture 2"/>
          <p:cNvPicPr>
            <a:picLocks noChangeAspect="1" noChangeArrowheads="1"/>
          </p:cNvPicPr>
          <p:nvPr/>
        </p:nvPicPr>
        <p:blipFill>
          <a:blip r:embed="rId3"/>
          <a:srcRect/>
          <a:stretch>
            <a:fillRect/>
          </a:stretch>
        </p:blipFill>
        <p:spPr bwMode="auto">
          <a:xfrm>
            <a:off x="108348" y="3778250"/>
            <a:ext cx="355996" cy="355600"/>
          </a:xfrm>
          <a:prstGeom prst="rect">
            <a:avLst/>
          </a:prstGeom>
          <a:noFill/>
          <a:ln w="9525">
            <a:noFill/>
            <a:miter lim="800000"/>
            <a:headEnd/>
            <a:tailEnd/>
          </a:ln>
        </p:spPr>
      </p:pic>
      <p:pic>
        <p:nvPicPr>
          <p:cNvPr id="20515" name="Picture 4"/>
          <p:cNvPicPr>
            <a:picLocks noChangeAspect="1" noChangeArrowheads="1"/>
          </p:cNvPicPr>
          <p:nvPr/>
        </p:nvPicPr>
        <p:blipFill>
          <a:blip r:embed="rId4"/>
          <a:srcRect/>
          <a:stretch>
            <a:fillRect/>
          </a:stretch>
        </p:blipFill>
        <p:spPr bwMode="auto">
          <a:xfrm>
            <a:off x="120386" y="6030913"/>
            <a:ext cx="355997" cy="355600"/>
          </a:xfrm>
          <a:prstGeom prst="rect">
            <a:avLst/>
          </a:prstGeom>
          <a:noFill/>
          <a:ln w="9525">
            <a:noFill/>
            <a:miter lim="800000"/>
            <a:headEnd/>
            <a:tailEnd/>
          </a:ln>
        </p:spPr>
      </p:pic>
      <p:pic>
        <p:nvPicPr>
          <p:cNvPr id="20516" name="Picture 6"/>
          <p:cNvPicPr>
            <a:picLocks noChangeAspect="1" noChangeArrowheads="1"/>
          </p:cNvPicPr>
          <p:nvPr/>
        </p:nvPicPr>
        <p:blipFill>
          <a:blip r:embed="rId5"/>
          <a:srcRect/>
          <a:stretch>
            <a:fillRect/>
          </a:stretch>
        </p:blipFill>
        <p:spPr bwMode="auto">
          <a:xfrm>
            <a:off x="120386" y="3244850"/>
            <a:ext cx="355997" cy="355600"/>
          </a:xfrm>
          <a:prstGeom prst="rect">
            <a:avLst/>
          </a:prstGeom>
          <a:noFill/>
          <a:ln w="9525">
            <a:noFill/>
            <a:miter lim="800000"/>
            <a:headEnd/>
            <a:tailEnd/>
          </a:ln>
        </p:spPr>
      </p:pic>
      <p:pic>
        <p:nvPicPr>
          <p:cNvPr id="20517" name="Picture 7"/>
          <p:cNvPicPr>
            <a:picLocks noChangeAspect="1" noChangeArrowheads="1"/>
          </p:cNvPicPr>
          <p:nvPr/>
        </p:nvPicPr>
        <p:blipFill>
          <a:blip r:embed="rId6"/>
          <a:srcRect/>
          <a:stretch>
            <a:fillRect/>
          </a:stretch>
        </p:blipFill>
        <p:spPr bwMode="auto">
          <a:xfrm>
            <a:off x="171979" y="5286375"/>
            <a:ext cx="350838" cy="355600"/>
          </a:xfrm>
          <a:prstGeom prst="rect">
            <a:avLst/>
          </a:prstGeom>
          <a:noFill/>
          <a:ln w="9525">
            <a:noFill/>
            <a:miter lim="800000"/>
            <a:headEnd/>
            <a:tailEnd/>
          </a:ln>
        </p:spPr>
      </p:pic>
      <p:grpSp>
        <p:nvGrpSpPr>
          <p:cNvPr id="3" name="Group 37"/>
          <p:cNvGrpSpPr>
            <a:grpSpLocks/>
          </p:cNvGrpSpPr>
          <p:nvPr/>
        </p:nvGrpSpPr>
        <p:grpSpPr bwMode="auto">
          <a:xfrm>
            <a:off x="163381" y="4521200"/>
            <a:ext cx="350838" cy="349250"/>
            <a:chOff x="4133056" y="3428556"/>
            <a:chExt cx="452438" cy="454025"/>
          </a:xfrm>
        </p:grpSpPr>
        <p:sp>
          <p:nvSpPr>
            <p:cNvPr id="20554" name="Freeform 30"/>
            <p:cNvSpPr>
              <a:spLocks noEditPoints="1"/>
            </p:cNvSpPr>
            <p:nvPr/>
          </p:nvSpPr>
          <p:spPr bwMode="auto">
            <a:xfrm>
              <a:off x="4133056" y="3428556"/>
              <a:ext cx="452438" cy="454025"/>
            </a:xfrm>
            <a:custGeom>
              <a:avLst/>
              <a:gdLst>
                <a:gd name="T0" fmla="*/ 2147483647 w 121"/>
                <a:gd name="T1" fmla="*/ 0 h 121"/>
                <a:gd name="T2" fmla="*/ 0 w 121"/>
                <a:gd name="T3" fmla="*/ 2147483647 h 121"/>
                <a:gd name="T4" fmla="*/ 2147483647 w 121"/>
                <a:gd name="T5" fmla="*/ 2147483647 h 121"/>
                <a:gd name="T6" fmla="*/ 2147483647 w 121"/>
                <a:gd name="T7" fmla="*/ 2147483647 h 121"/>
                <a:gd name="T8" fmla="*/ 2147483647 w 121"/>
                <a:gd name="T9" fmla="*/ 0 h 121"/>
                <a:gd name="T10" fmla="*/ 2147483647 w 121"/>
                <a:gd name="T11" fmla="*/ 2147483647 h 121"/>
                <a:gd name="T12" fmla="*/ 2147483647 w 121"/>
                <a:gd name="T13" fmla="*/ 2147483647 h 121"/>
                <a:gd name="T14" fmla="*/ 2147483647 w 121"/>
                <a:gd name="T15" fmla="*/ 2147483647 h 121"/>
                <a:gd name="T16" fmla="*/ 2147483647 w 121"/>
                <a:gd name="T17" fmla="*/ 2147483647 h 121"/>
                <a:gd name="T18" fmla="*/ 2147483647 w 121"/>
                <a:gd name="T19" fmla="*/ 2147483647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1" y="0"/>
                  </a:moveTo>
                  <a:cubicBezTo>
                    <a:pt x="27" y="0"/>
                    <a:pt x="0" y="27"/>
                    <a:pt x="0" y="61"/>
                  </a:cubicBezTo>
                  <a:cubicBezTo>
                    <a:pt x="0" y="94"/>
                    <a:pt x="27" y="121"/>
                    <a:pt x="61" y="121"/>
                  </a:cubicBezTo>
                  <a:cubicBezTo>
                    <a:pt x="94" y="121"/>
                    <a:pt x="121" y="94"/>
                    <a:pt x="121" y="61"/>
                  </a:cubicBezTo>
                  <a:cubicBezTo>
                    <a:pt x="121" y="27"/>
                    <a:pt x="94" y="0"/>
                    <a:pt x="61" y="0"/>
                  </a:cubicBezTo>
                  <a:moveTo>
                    <a:pt x="61" y="115"/>
                  </a:moveTo>
                  <a:cubicBezTo>
                    <a:pt x="31" y="115"/>
                    <a:pt x="6" y="91"/>
                    <a:pt x="6" y="61"/>
                  </a:cubicBezTo>
                  <a:cubicBezTo>
                    <a:pt x="6" y="30"/>
                    <a:pt x="31" y="6"/>
                    <a:pt x="61" y="6"/>
                  </a:cubicBezTo>
                  <a:cubicBezTo>
                    <a:pt x="91" y="6"/>
                    <a:pt x="115" y="30"/>
                    <a:pt x="115" y="61"/>
                  </a:cubicBezTo>
                  <a:cubicBezTo>
                    <a:pt x="115" y="91"/>
                    <a:pt x="91" y="115"/>
                    <a:pt x="61" y="115"/>
                  </a:cubicBezTo>
                </a:path>
              </a:pathLst>
            </a:custGeom>
            <a:solidFill>
              <a:srgbClr val="FFFFFF"/>
            </a:solidFill>
            <a:ln w="9525">
              <a:noFill/>
              <a:round/>
              <a:headEnd/>
              <a:tailEnd/>
            </a:ln>
          </p:spPr>
          <p:txBody>
            <a:bodyPr/>
            <a:lstStyle/>
            <a:p>
              <a:endParaRPr lang="en-GB"/>
            </a:p>
          </p:txBody>
        </p:sp>
        <p:sp>
          <p:nvSpPr>
            <p:cNvPr id="20555" name="Oval 51"/>
            <p:cNvSpPr>
              <a:spLocks noChangeArrowheads="1"/>
            </p:cNvSpPr>
            <p:nvPr/>
          </p:nvSpPr>
          <p:spPr bwMode="auto">
            <a:xfrm>
              <a:off x="4263231" y="3533331"/>
              <a:ext cx="34925" cy="52388"/>
            </a:xfrm>
            <a:prstGeom prst="ellipse">
              <a:avLst/>
            </a:prstGeom>
            <a:solidFill>
              <a:srgbClr val="FFFFFF"/>
            </a:solidFill>
            <a:ln w="9525">
              <a:noFill/>
              <a:round/>
              <a:headEnd/>
              <a:tailEnd/>
            </a:ln>
          </p:spPr>
          <p:txBody>
            <a:bodyPr/>
            <a:lstStyle/>
            <a:p>
              <a:endParaRPr lang="en-GB">
                <a:solidFill>
                  <a:srgbClr val="000000"/>
                </a:solidFill>
              </a:endParaRPr>
            </a:p>
          </p:txBody>
        </p:sp>
        <p:sp>
          <p:nvSpPr>
            <p:cNvPr id="20556" name="Oval 52"/>
            <p:cNvSpPr>
              <a:spLocks noChangeArrowheads="1"/>
            </p:cNvSpPr>
            <p:nvPr/>
          </p:nvSpPr>
          <p:spPr bwMode="auto">
            <a:xfrm>
              <a:off x="4263231" y="3601594"/>
              <a:ext cx="30163" cy="44450"/>
            </a:xfrm>
            <a:prstGeom prst="ellipse">
              <a:avLst/>
            </a:prstGeom>
            <a:solidFill>
              <a:srgbClr val="FFFFFF"/>
            </a:solidFill>
            <a:ln w="9525">
              <a:noFill/>
              <a:round/>
              <a:headEnd/>
              <a:tailEnd/>
            </a:ln>
          </p:spPr>
          <p:txBody>
            <a:bodyPr/>
            <a:lstStyle/>
            <a:p>
              <a:endParaRPr lang="en-GB">
                <a:solidFill>
                  <a:srgbClr val="000000"/>
                </a:solidFill>
              </a:endParaRPr>
            </a:p>
          </p:txBody>
        </p:sp>
        <p:sp>
          <p:nvSpPr>
            <p:cNvPr id="20557" name="Oval 53"/>
            <p:cNvSpPr>
              <a:spLocks noChangeArrowheads="1"/>
            </p:cNvSpPr>
            <p:nvPr/>
          </p:nvSpPr>
          <p:spPr bwMode="auto">
            <a:xfrm>
              <a:off x="4315618" y="3511106"/>
              <a:ext cx="38100" cy="60325"/>
            </a:xfrm>
            <a:prstGeom prst="ellipse">
              <a:avLst/>
            </a:prstGeom>
            <a:solidFill>
              <a:srgbClr val="FFFFFF"/>
            </a:solidFill>
            <a:ln w="9525">
              <a:noFill/>
              <a:round/>
              <a:headEnd/>
              <a:tailEnd/>
            </a:ln>
          </p:spPr>
          <p:txBody>
            <a:bodyPr/>
            <a:lstStyle/>
            <a:p>
              <a:endParaRPr lang="en-GB">
                <a:solidFill>
                  <a:srgbClr val="000000"/>
                </a:solidFill>
              </a:endParaRPr>
            </a:p>
          </p:txBody>
        </p:sp>
        <p:sp>
          <p:nvSpPr>
            <p:cNvPr id="20558" name="Oval 54"/>
            <p:cNvSpPr>
              <a:spLocks noChangeArrowheads="1"/>
            </p:cNvSpPr>
            <p:nvPr/>
          </p:nvSpPr>
          <p:spPr bwMode="auto">
            <a:xfrm>
              <a:off x="4315618" y="3593656"/>
              <a:ext cx="38100" cy="60325"/>
            </a:xfrm>
            <a:prstGeom prst="ellipse">
              <a:avLst/>
            </a:prstGeom>
            <a:solidFill>
              <a:srgbClr val="FFFFFF"/>
            </a:solidFill>
            <a:ln w="9525">
              <a:noFill/>
              <a:round/>
              <a:headEnd/>
              <a:tailEnd/>
            </a:ln>
          </p:spPr>
          <p:txBody>
            <a:bodyPr/>
            <a:lstStyle/>
            <a:p>
              <a:endParaRPr lang="en-GB">
                <a:solidFill>
                  <a:srgbClr val="000000"/>
                </a:solidFill>
              </a:endParaRPr>
            </a:p>
          </p:txBody>
        </p:sp>
        <p:sp>
          <p:nvSpPr>
            <p:cNvPr id="20559" name="Oval 55"/>
            <p:cNvSpPr>
              <a:spLocks noChangeArrowheads="1"/>
            </p:cNvSpPr>
            <p:nvPr/>
          </p:nvSpPr>
          <p:spPr bwMode="auto">
            <a:xfrm>
              <a:off x="4372768" y="3480944"/>
              <a:ext cx="47625" cy="71438"/>
            </a:xfrm>
            <a:prstGeom prst="ellipse">
              <a:avLst/>
            </a:prstGeom>
            <a:solidFill>
              <a:srgbClr val="FFFFFF"/>
            </a:solidFill>
            <a:ln w="9525">
              <a:noFill/>
              <a:round/>
              <a:headEnd/>
              <a:tailEnd/>
            </a:ln>
          </p:spPr>
          <p:txBody>
            <a:bodyPr/>
            <a:lstStyle/>
            <a:p>
              <a:endParaRPr lang="en-GB">
                <a:solidFill>
                  <a:srgbClr val="000000"/>
                </a:solidFill>
              </a:endParaRPr>
            </a:p>
          </p:txBody>
        </p:sp>
        <p:sp>
          <p:nvSpPr>
            <p:cNvPr id="20560" name="Oval 56"/>
            <p:cNvSpPr>
              <a:spLocks noChangeArrowheads="1"/>
            </p:cNvSpPr>
            <p:nvPr/>
          </p:nvSpPr>
          <p:spPr bwMode="auto">
            <a:xfrm>
              <a:off x="4372768" y="3582544"/>
              <a:ext cx="52388" cy="79375"/>
            </a:xfrm>
            <a:prstGeom prst="ellipse">
              <a:avLst/>
            </a:prstGeom>
            <a:solidFill>
              <a:srgbClr val="FFFFFF"/>
            </a:solidFill>
            <a:ln w="9525">
              <a:noFill/>
              <a:round/>
              <a:headEnd/>
              <a:tailEnd/>
            </a:ln>
          </p:spPr>
          <p:txBody>
            <a:bodyPr/>
            <a:lstStyle/>
            <a:p>
              <a:endParaRPr lang="en-GB">
                <a:solidFill>
                  <a:srgbClr val="000000"/>
                </a:solidFill>
              </a:endParaRPr>
            </a:p>
          </p:txBody>
        </p:sp>
        <p:sp>
          <p:nvSpPr>
            <p:cNvPr id="20561" name="Oval 57"/>
            <p:cNvSpPr>
              <a:spLocks noChangeArrowheads="1"/>
            </p:cNvSpPr>
            <p:nvPr/>
          </p:nvSpPr>
          <p:spPr bwMode="auto">
            <a:xfrm>
              <a:off x="4263231" y="3665094"/>
              <a:ext cx="34925" cy="49213"/>
            </a:xfrm>
            <a:prstGeom prst="ellipse">
              <a:avLst/>
            </a:prstGeom>
            <a:solidFill>
              <a:srgbClr val="FFFFFF"/>
            </a:solidFill>
            <a:ln w="9525">
              <a:noFill/>
              <a:round/>
              <a:headEnd/>
              <a:tailEnd/>
            </a:ln>
          </p:spPr>
          <p:txBody>
            <a:bodyPr/>
            <a:lstStyle/>
            <a:p>
              <a:endParaRPr lang="en-GB">
                <a:solidFill>
                  <a:srgbClr val="000000"/>
                </a:solidFill>
              </a:endParaRPr>
            </a:p>
          </p:txBody>
        </p:sp>
        <p:sp>
          <p:nvSpPr>
            <p:cNvPr id="20562" name="Oval 58"/>
            <p:cNvSpPr>
              <a:spLocks noChangeArrowheads="1"/>
            </p:cNvSpPr>
            <p:nvPr/>
          </p:nvSpPr>
          <p:spPr bwMode="auto">
            <a:xfrm>
              <a:off x="4315618" y="3676206"/>
              <a:ext cx="38100" cy="60325"/>
            </a:xfrm>
            <a:prstGeom prst="ellipse">
              <a:avLst/>
            </a:prstGeom>
            <a:solidFill>
              <a:srgbClr val="FFFFFF"/>
            </a:solidFill>
            <a:ln w="9525">
              <a:noFill/>
              <a:round/>
              <a:headEnd/>
              <a:tailEnd/>
            </a:ln>
          </p:spPr>
          <p:txBody>
            <a:bodyPr/>
            <a:lstStyle/>
            <a:p>
              <a:endParaRPr lang="en-GB">
                <a:solidFill>
                  <a:srgbClr val="000000"/>
                </a:solidFill>
              </a:endParaRPr>
            </a:p>
          </p:txBody>
        </p:sp>
        <p:sp>
          <p:nvSpPr>
            <p:cNvPr id="20563" name="Oval 59"/>
            <p:cNvSpPr>
              <a:spLocks noChangeArrowheads="1"/>
            </p:cNvSpPr>
            <p:nvPr/>
          </p:nvSpPr>
          <p:spPr bwMode="auto">
            <a:xfrm>
              <a:off x="4309268" y="3758756"/>
              <a:ext cx="41275" cy="60325"/>
            </a:xfrm>
            <a:prstGeom prst="ellipse">
              <a:avLst/>
            </a:prstGeom>
            <a:solidFill>
              <a:srgbClr val="FFFFFF"/>
            </a:solidFill>
            <a:ln w="9525">
              <a:noFill/>
              <a:round/>
              <a:headEnd/>
              <a:tailEnd/>
            </a:ln>
          </p:spPr>
          <p:txBody>
            <a:bodyPr/>
            <a:lstStyle/>
            <a:p>
              <a:endParaRPr lang="en-GB">
                <a:solidFill>
                  <a:srgbClr val="000000"/>
                </a:solidFill>
              </a:endParaRPr>
            </a:p>
          </p:txBody>
        </p:sp>
        <p:sp>
          <p:nvSpPr>
            <p:cNvPr id="20564" name="Oval 60"/>
            <p:cNvSpPr>
              <a:spLocks noChangeArrowheads="1"/>
            </p:cNvSpPr>
            <p:nvPr/>
          </p:nvSpPr>
          <p:spPr bwMode="auto">
            <a:xfrm>
              <a:off x="4372768" y="3687319"/>
              <a:ext cx="47625" cy="74613"/>
            </a:xfrm>
            <a:prstGeom prst="ellipse">
              <a:avLst/>
            </a:prstGeom>
            <a:solidFill>
              <a:srgbClr val="FFFFFF"/>
            </a:solidFill>
            <a:ln w="9525">
              <a:noFill/>
              <a:round/>
              <a:headEnd/>
              <a:tailEnd/>
            </a:ln>
          </p:spPr>
          <p:txBody>
            <a:bodyPr/>
            <a:lstStyle/>
            <a:p>
              <a:endParaRPr lang="en-GB">
                <a:solidFill>
                  <a:srgbClr val="000000"/>
                </a:solidFill>
              </a:endParaRPr>
            </a:p>
          </p:txBody>
        </p:sp>
      </p:grpSp>
      <p:grpSp>
        <p:nvGrpSpPr>
          <p:cNvPr id="4" name="Group 33"/>
          <p:cNvGrpSpPr>
            <a:grpSpLocks/>
          </p:cNvGrpSpPr>
          <p:nvPr/>
        </p:nvGrpSpPr>
        <p:grpSpPr bwMode="auto">
          <a:xfrm>
            <a:off x="61913" y="2012950"/>
            <a:ext cx="354277" cy="349250"/>
            <a:chOff x="1029018" y="1958340"/>
            <a:chExt cx="457200" cy="454025"/>
          </a:xfrm>
        </p:grpSpPr>
        <p:sp>
          <p:nvSpPr>
            <p:cNvPr id="20549" name="Freeform 33"/>
            <p:cNvSpPr>
              <a:spLocks noEditPoints="1"/>
            </p:cNvSpPr>
            <p:nvPr/>
          </p:nvSpPr>
          <p:spPr bwMode="auto">
            <a:xfrm>
              <a:off x="1029018" y="1958340"/>
              <a:ext cx="457200" cy="454025"/>
            </a:xfrm>
            <a:custGeom>
              <a:avLst/>
              <a:gdLst>
                <a:gd name="T0" fmla="*/ 2147483647 w 122"/>
                <a:gd name="T1" fmla="*/ 0 h 121"/>
                <a:gd name="T2" fmla="*/ 0 w 122"/>
                <a:gd name="T3" fmla="*/ 2147483647 h 121"/>
                <a:gd name="T4" fmla="*/ 2147483647 w 122"/>
                <a:gd name="T5" fmla="*/ 2147483647 h 121"/>
                <a:gd name="T6" fmla="*/ 2147483647 w 122"/>
                <a:gd name="T7" fmla="*/ 2147483647 h 121"/>
                <a:gd name="T8" fmla="*/ 2147483647 w 122"/>
                <a:gd name="T9" fmla="*/ 0 h 121"/>
                <a:gd name="T10" fmla="*/ 2147483647 w 122"/>
                <a:gd name="T11" fmla="*/ 2147483647 h 121"/>
                <a:gd name="T12" fmla="*/ 2147483647 w 122"/>
                <a:gd name="T13" fmla="*/ 2147483647 h 121"/>
                <a:gd name="T14" fmla="*/ 2147483647 w 122"/>
                <a:gd name="T15" fmla="*/ 2147483647 h 121"/>
                <a:gd name="T16" fmla="*/ 2147483647 w 122"/>
                <a:gd name="T17" fmla="*/ 2147483647 h 121"/>
                <a:gd name="T18" fmla="*/ 2147483647 w 122"/>
                <a:gd name="T19" fmla="*/ 2147483647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2"/>
                <a:gd name="T31" fmla="*/ 0 h 121"/>
                <a:gd name="T32" fmla="*/ 122 w 122"/>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2" h="121">
                  <a:moveTo>
                    <a:pt x="61" y="0"/>
                  </a:moveTo>
                  <a:cubicBezTo>
                    <a:pt x="28" y="0"/>
                    <a:pt x="0" y="27"/>
                    <a:pt x="0" y="61"/>
                  </a:cubicBezTo>
                  <a:cubicBezTo>
                    <a:pt x="0" y="94"/>
                    <a:pt x="28" y="121"/>
                    <a:pt x="61" y="121"/>
                  </a:cubicBezTo>
                  <a:cubicBezTo>
                    <a:pt x="95" y="121"/>
                    <a:pt x="122" y="94"/>
                    <a:pt x="122" y="61"/>
                  </a:cubicBezTo>
                  <a:cubicBezTo>
                    <a:pt x="122" y="27"/>
                    <a:pt x="95" y="0"/>
                    <a:pt x="61" y="0"/>
                  </a:cubicBezTo>
                  <a:moveTo>
                    <a:pt x="61" y="115"/>
                  </a:moveTo>
                  <a:cubicBezTo>
                    <a:pt x="31" y="115"/>
                    <a:pt x="7" y="91"/>
                    <a:pt x="7" y="61"/>
                  </a:cubicBezTo>
                  <a:cubicBezTo>
                    <a:pt x="7" y="30"/>
                    <a:pt x="31" y="6"/>
                    <a:pt x="61" y="6"/>
                  </a:cubicBezTo>
                  <a:cubicBezTo>
                    <a:pt x="91" y="6"/>
                    <a:pt x="116" y="30"/>
                    <a:pt x="116" y="61"/>
                  </a:cubicBezTo>
                  <a:cubicBezTo>
                    <a:pt x="116" y="91"/>
                    <a:pt x="91" y="115"/>
                    <a:pt x="61" y="115"/>
                  </a:cubicBezTo>
                </a:path>
              </a:pathLst>
            </a:custGeom>
            <a:solidFill>
              <a:srgbClr val="FFFFFF"/>
            </a:solidFill>
            <a:ln w="9525">
              <a:noFill/>
              <a:round/>
              <a:headEnd/>
              <a:tailEnd/>
            </a:ln>
          </p:spPr>
          <p:txBody>
            <a:bodyPr/>
            <a:lstStyle/>
            <a:p>
              <a:endParaRPr lang="en-GB"/>
            </a:p>
          </p:txBody>
        </p:sp>
        <p:sp>
          <p:nvSpPr>
            <p:cNvPr id="20550" name="Freeform 34"/>
            <p:cNvSpPr>
              <a:spLocks/>
            </p:cNvSpPr>
            <p:nvPr/>
          </p:nvSpPr>
          <p:spPr bwMode="auto">
            <a:xfrm>
              <a:off x="1181418" y="2225040"/>
              <a:ext cx="65088" cy="63500"/>
            </a:xfrm>
            <a:custGeom>
              <a:avLst/>
              <a:gdLst>
                <a:gd name="T0" fmla="*/ 2147483647 w 17"/>
                <a:gd name="T1" fmla="*/ 2147483647 h 17"/>
                <a:gd name="T2" fmla="*/ 2147483647 w 17"/>
                <a:gd name="T3" fmla="*/ 2147483647 h 17"/>
                <a:gd name="T4" fmla="*/ 2147483647 w 17"/>
                <a:gd name="T5" fmla="*/ 2147483647 h 17"/>
                <a:gd name="T6" fmla="*/ 2147483647 w 17"/>
                <a:gd name="T7" fmla="*/ 2147483647 h 17"/>
                <a:gd name="T8" fmla="*/ 2147483647 w 17"/>
                <a:gd name="T9" fmla="*/ 2147483647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7" y="1"/>
                  </a:moveTo>
                  <a:cubicBezTo>
                    <a:pt x="3" y="2"/>
                    <a:pt x="0" y="6"/>
                    <a:pt x="2" y="10"/>
                  </a:cubicBezTo>
                  <a:cubicBezTo>
                    <a:pt x="3" y="14"/>
                    <a:pt x="7" y="17"/>
                    <a:pt x="11" y="16"/>
                  </a:cubicBezTo>
                  <a:cubicBezTo>
                    <a:pt x="15" y="15"/>
                    <a:pt x="17" y="10"/>
                    <a:pt x="16" y="6"/>
                  </a:cubicBezTo>
                  <a:cubicBezTo>
                    <a:pt x="15" y="2"/>
                    <a:pt x="11" y="0"/>
                    <a:pt x="7" y="1"/>
                  </a:cubicBezTo>
                </a:path>
              </a:pathLst>
            </a:custGeom>
            <a:solidFill>
              <a:srgbClr val="FFFFFF"/>
            </a:solidFill>
            <a:ln w="9525">
              <a:noFill/>
              <a:round/>
              <a:headEnd/>
              <a:tailEnd/>
            </a:ln>
          </p:spPr>
          <p:txBody>
            <a:bodyPr/>
            <a:lstStyle/>
            <a:p>
              <a:endParaRPr lang="en-GB"/>
            </a:p>
          </p:txBody>
        </p:sp>
        <p:sp>
          <p:nvSpPr>
            <p:cNvPr id="20551" name="Freeform 35"/>
            <p:cNvSpPr>
              <a:spLocks/>
            </p:cNvSpPr>
            <p:nvPr/>
          </p:nvSpPr>
          <p:spPr bwMode="auto">
            <a:xfrm>
              <a:off x="1186181" y="2172653"/>
              <a:ext cx="104775" cy="77788"/>
            </a:xfrm>
            <a:custGeom>
              <a:avLst/>
              <a:gdLst>
                <a:gd name="T0" fmla="*/ 2147483647 w 28"/>
                <a:gd name="T1" fmla="*/ 2147483647 h 21"/>
                <a:gd name="T2" fmla="*/ 0 w 28"/>
                <a:gd name="T3" fmla="*/ 2147483647 h 21"/>
                <a:gd name="T4" fmla="*/ 2147483647 w 28"/>
                <a:gd name="T5" fmla="*/ 2147483647 h 21"/>
                <a:gd name="T6" fmla="*/ 2147483647 w 28"/>
                <a:gd name="T7" fmla="*/ 2147483647 h 21"/>
                <a:gd name="T8" fmla="*/ 2147483647 w 28"/>
                <a:gd name="T9" fmla="*/ 2147483647 h 21"/>
                <a:gd name="T10" fmla="*/ 2147483647 w 28"/>
                <a:gd name="T11" fmla="*/ 2147483647 h 21"/>
                <a:gd name="T12" fmla="*/ 2147483647 w 28"/>
                <a:gd name="T13" fmla="*/ 2147483647 h 21"/>
                <a:gd name="T14" fmla="*/ 0 60000 65536"/>
                <a:gd name="T15" fmla="*/ 0 60000 65536"/>
                <a:gd name="T16" fmla="*/ 0 60000 65536"/>
                <a:gd name="T17" fmla="*/ 0 60000 65536"/>
                <a:gd name="T18" fmla="*/ 0 60000 65536"/>
                <a:gd name="T19" fmla="*/ 0 60000 65536"/>
                <a:gd name="T20" fmla="*/ 0 60000 65536"/>
                <a:gd name="T21" fmla="*/ 0 w 28"/>
                <a:gd name="T22" fmla="*/ 0 h 21"/>
                <a:gd name="T23" fmla="*/ 28 w 28"/>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21">
                  <a:moveTo>
                    <a:pt x="3" y="3"/>
                  </a:moveTo>
                  <a:cubicBezTo>
                    <a:pt x="1" y="3"/>
                    <a:pt x="0" y="5"/>
                    <a:pt x="0" y="6"/>
                  </a:cubicBezTo>
                  <a:cubicBezTo>
                    <a:pt x="1" y="8"/>
                    <a:pt x="2" y="9"/>
                    <a:pt x="4" y="8"/>
                  </a:cubicBezTo>
                  <a:cubicBezTo>
                    <a:pt x="12" y="6"/>
                    <a:pt x="20" y="11"/>
                    <a:pt x="22" y="19"/>
                  </a:cubicBezTo>
                  <a:cubicBezTo>
                    <a:pt x="22" y="20"/>
                    <a:pt x="24" y="21"/>
                    <a:pt x="25" y="21"/>
                  </a:cubicBezTo>
                  <a:cubicBezTo>
                    <a:pt x="27" y="20"/>
                    <a:pt x="28" y="19"/>
                    <a:pt x="27" y="17"/>
                  </a:cubicBezTo>
                  <a:cubicBezTo>
                    <a:pt x="24" y="6"/>
                    <a:pt x="13" y="0"/>
                    <a:pt x="3" y="3"/>
                  </a:cubicBezTo>
                </a:path>
              </a:pathLst>
            </a:custGeom>
            <a:solidFill>
              <a:srgbClr val="FFFFFF"/>
            </a:solidFill>
            <a:ln w="9525">
              <a:noFill/>
              <a:round/>
              <a:headEnd/>
              <a:tailEnd/>
            </a:ln>
          </p:spPr>
          <p:txBody>
            <a:bodyPr/>
            <a:lstStyle/>
            <a:p>
              <a:endParaRPr lang="en-GB"/>
            </a:p>
          </p:txBody>
        </p:sp>
        <p:sp>
          <p:nvSpPr>
            <p:cNvPr id="20552" name="Freeform 36"/>
            <p:cNvSpPr>
              <a:spLocks/>
            </p:cNvSpPr>
            <p:nvPr/>
          </p:nvSpPr>
          <p:spPr bwMode="auto">
            <a:xfrm>
              <a:off x="1159193" y="2063115"/>
              <a:ext cx="225425" cy="165100"/>
            </a:xfrm>
            <a:custGeom>
              <a:avLst/>
              <a:gdLst>
                <a:gd name="T0" fmla="*/ 2147483647 w 60"/>
                <a:gd name="T1" fmla="*/ 2147483647 h 44"/>
                <a:gd name="T2" fmla="*/ 2147483647 w 60"/>
                <a:gd name="T3" fmla="*/ 2147483647 h 44"/>
                <a:gd name="T4" fmla="*/ 2147483647 w 60"/>
                <a:gd name="T5" fmla="*/ 2147483647 h 44"/>
                <a:gd name="T6" fmla="*/ 2147483647 w 60"/>
                <a:gd name="T7" fmla="*/ 2147483647 h 44"/>
                <a:gd name="T8" fmla="*/ 2147483647 w 60"/>
                <a:gd name="T9" fmla="*/ 2147483647 h 44"/>
                <a:gd name="T10" fmla="*/ 2147483647 w 60"/>
                <a:gd name="T11" fmla="*/ 2147483647 h 44"/>
                <a:gd name="T12" fmla="*/ 2147483647 w 60"/>
                <a:gd name="T13" fmla="*/ 2147483647 h 44"/>
                <a:gd name="T14" fmla="*/ 0 60000 65536"/>
                <a:gd name="T15" fmla="*/ 0 60000 65536"/>
                <a:gd name="T16" fmla="*/ 0 60000 65536"/>
                <a:gd name="T17" fmla="*/ 0 60000 65536"/>
                <a:gd name="T18" fmla="*/ 0 60000 65536"/>
                <a:gd name="T19" fmla="*/ 0 60000 65536"/>
                <a:gd name="T20" fmla="*/ 0 60000 65536"/>
                <a:gd name="T21" fmla="*/ 0 w 60"/>
                <a:gd name="T22" fmla="*/ 0 h 44"/>
                <a:gd name="T23" fmla="*/ 60 w 60"/>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44">
                  <a:moveTo>
                    <a:pt x="3" y="7"/>
                  </a:moveTo>
                  <a:cubicBezTo>
                    <a:pt x="1" y="7"/>
                    <a:pt x="0" y="9"/>
                    <a:pt x="1" y="11"/>
                  </a:cubicBezTo>
                  <a:cubicBezTo>
                    <a:pt x="1" y="12"/>
                    <a:pt x="3" y="13"/>
                    <a:pt x="4" y="13"/>
                  </a:cubicBezTo>
                  <a:cubicBezTo>
                    <a:pt x="26" y="7"/>
                    <a:pt x="48" y="20"/>
                    <a:pt x="53" y="41"/>
                  </a:cubicBezTo>
                  <a:cubicBezTo>
                    <a:pt x="54" y="43"/>
                    <a:pt x="56" y="44"/>
                    <a:pt x="57" y="43"/>
                  </a:cubicBezTo>
                  <a:cubicBezTo>
                    <a:pt x="59" y="43"/>
                    <a:pt x="60" y="41"/>
                    <a:pt x="59" y="39"/>
                  </a:cubicBezTo>
                  <a:cubicBezTo>
                    <a:pt x="53" y="15"/>
                    <a:pt x="27" y="0"/>
                    <a:pt x="3" y="7"/>
                  </a:cubicBezTo>
                </a:path>
              </a:pathLst>
            </a:custGeom>
            <a:solidFill>
              <a:srgbClr val="FFFFFF"/>
            </a:solidFill>
            <a:ln w="9525">
              <a:noFill/>
              <a:round/>
              <a:headEnd/>
              <a:tailEnd/>
            </a:ln>
          </p:spPr>
          <p:txBody>
            <a:bodyPr/>
            <a:lstStyle/>
            <a:p>
              <a:endParaRPr lang="en-GB"/>
            </a:p>
          </p:txBody>
        </p:sp>
        <p:sp>
          <p:nvSpPr>
            <p:cNvPr id="20553" name="Freeform 37"/>
            <p:cNvSpPr>
              <a:spLocks/>
            </p:cNvSpPr>
            <p:nvPr/>
          </p:nvSpPr>
          <p:spPr bwMode="auto">
            <a:xfrm>
              <a:off x="1170306" y="2120265"/>
              <a:ext cx="165100" cy="119063"/>
            </a:xfrm>
            <a:custGeom>
              <a:avLst/>
              <a:gdLst>
                <a:gd name="T0" fmla="*/ 2147483647 w 44"/>
                <a:gd name="T1" fmla="*/ 2147483647 h 32"/>
                <a:gd name="T2" fmla="*/ 2147483647 w 44"/>
                <a:gd name="T3" fmla="*/ 2147483647 h 32"/>
                <a:gd name="T4" fmla="*/ 2147483647 w 44"/>
                <a:gd name="T5" fmla="*/ 2147483647 h 32"/>
                <a:gd name="T6" fmla="*/ 2147483647 w 44"/>
                <a:gd name="T7" fmla="*/ 2147483647 h 32"/>
                <a:gd name="T8" fmla="*/ 2147483647 w 44"/>
                <a:gd name="T9" fmla="*/ 2147483647 h 32"/>
                <a:gd name="T10" fmla="*/ 2147483647 w 44"/>
                <a:gd name="T11" fmla="*/ 2147483647 h 32"/>
                <a:gd name="T12" fmla="*/ 2147483647 w 44"/>
                <a:gd name="T13" fmla="*/ 2147483647 h 32"/>
                <a:gd name="T14" fmla="*/ 0 60000 65536"/>
                <a:gd name="T15" fmla="*/ 0 60000 65536"/>
                <a:gd name="T16" fmla="*/ 0 60000 65536"/>
                <a:gd name="T17" fmla="*/ 0 60000 65536"/>
                <a:gd name="T18" fmla="*/ 0 60000 65536"/>
                <a:gd name="T19" fmla="*/ 0 60000 65536"/>
                <a:gd name="T20" fmla="*/ 0 60000 65536"/>
                <a:gd name="T21" fmla="*/ 0 w 44"/>
                <a:gd name="T22" fmla="*/ 0 h 32"/>
                <a:gd name="T23" fmla="*/ 44 w 44"/>
                <a:gd name="T24" fmla="*/ 32 h 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 h="32">
                  <a:moveTo>
                    <a:pt x="3" y="4"/>
                  </a:moveTo>
                  <a:cubicBezTo>
                    <a:pt x="1" y="5"/>
                    <a:pt x="0" y="6"/>
                    <a:pt x="1" y="8"/>
                  </a:cubicBezTo>
                  <a:cubicBezTo>
                    <a:pt x="1" y="10"/>
                    <a:pt x="3" y="11"/>
                    <a:pt x="4" y="10"/>
                  </a:cubicBezTo>
                  <a:cubicBezTo>
                    <a:pt x="19" y="6"/>
                    <a:pt x="34" y="15"/>
                    <a:pt x="38" y="29"/>
                  </a:cubicBezTo>
                  <a:cubicBezTo>
                    <a:pt x="38" y="31"/>
                    <a:pt x="40" y="32"/>
                    <a:pt x="41" y="32"/>
                  </a:cubicBezTo>
                  <a:cubicBezTo>
                    <a:pt x="43" y="31"/>
                    <a:pt x="44" y="29"/>
                    <a:pt x="43" y="28"/>
                  </a:cubicBezTo>
                  <a:cubicBezTo>
                    <a:pt x="39" y="10"/>
                    <a:pt x="20" y="0"/>
                    <a:pt x="3" y="4"/>
                  </a:cubicBezTo>
                </a:path>
              </a:pathLst>
            </a:custGeom>
            <a:solidFill>
              <a:srgbClr val="FFFFFF"/>
            </a:solidFill>
            <a:ln w="9525">
              <a:noFill/>
              <a:round/>
              <a:headEnd/>
              <a:tailEnd/>
            </a:ln>
          </p:spPr>
          <p:txBody>
            <a:bodyPr/>
            <a:lstStyle/>
            <a:p>
              <a:endParaRPr lang="en-GB"/>
            </a:p>
          </p:txBody>
        </p:sp>
      </p:grpSp>
      <p:graphicFrame>
        <p:nvGraphicFramePr>
          <p:cNvPr id="28" name="Table 27"/>
          <p:cNvGraphicFramePr>
            <a:graphicFrameLocks noGrp="1"/>
          </p:cNvGraphicFramePr>
          <p:nvPr/>
        </p:nvGraphicFramePr>
        <p:xfrm>
          <a:off x="5124556" y="2362200"/>
          <a:ext cx="3927475" cy="3126189"/>
        </p:xfrm>
        <a:graphic>
          <a:graphicData uri="http://schemas.openxmlformats.org/drawingml/2006/table">
            <a:tbl>
              <a:tblPr firstRow="1" bandRow="1">
                <a:tableStyleId>{5C22544A-7EE6-4342-B048-85BDC9FD1C3A}</a:tableStyleId>
              </a:tblPr>
              <a:tblGrid>
                <a:gridCol w="2151522"/>
                <a:gridCol w="1775953"/>
              </a:tblGrid>
              <a:tr h="439739">
                <a:tc>
                  <a:txBody>
                    <a:bodyPr/>
                    <a:lstStyle/>
                    <a:p>
                      <a:r>
                        <a:rPr lang="en-GB" sz="1600" dirty="0" smtClean="0">
                          <a:latin typeface="Calibri" pitchFamily="34" charset="0"/>
                          <a:cs typeface="Calibri" pitchFamily="34" charset="0"/>
                        </a:rPr>
                        <a:t>Engagement</a:t>
                      </a:r>
                      <a:r>
                        <a:rPr lang="en-GB" sz="1600" baseline="0" dirty="0" smtClean="0">
                          <a:latin typeface="Calibri" pitchFamily="34" charset="0"/>
                          <a:cs typeface="Calibri" pitchFamily="34" charset="0"/>
                        </a:rPr>
                        <a:t> </a:t>
                      </a:r>
                      <a:r>
                        <a:rPr lang="en-GB" sz="1600" dirty="0" smtClean="0">
                          <a:latin typeface="Calibri" pitchFamily="34" charset="0"/>
                          <a:cs typeface="Calibri" pitchFamily="34" charset="0"/>
                        </a:rPr>
                        <a:t>Model</a:t>
                      </a:r>
                      <a:endParaRPr lang="en-GB" sz="1600" dirty="0">
                        <a:latin typeface="Calibri" pitchFamily="34" charset="0"/>
                        <a:cs typeface="Calibri" pitchFamily="34" charset="0"/>
                      </a:endParaRPr>
                    </a:p>
                  </a:txBody>
                  <a:tcPr marL="91431" marR="91431" marT="45724" marB="45724">
                    <a:lnL w="12700" cap="flat" cmpd="sng" algn="ctr">
                      <a:solidFill>
                        <a:schemeClr val="tx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1A7E"/>
                    </a:solidFill>
                  </a:tcPr>
                </a:tc>
                <a:tc>
                  <a:txBody>
                    <a:bodyPr/>
                    <a:lstStyle/>
                    <a:p>
                      <a:r>
                        <a:rPr lang="en-GB" sz="1600" baseline="0" dirty="0" smtClean="0">
                          <a:latin typeface="Calibri" pitchFamily="34" charset="0"/>
                          <a:cs typeface="Calibri" pitchFamily="34" charset="0"/>
                        </a:rPr>
                        <a:t>Partner</a:t>
                      </a:r>
                      <a:endParaRPr lang="en-GB" sz="1600" dirty="0">
                        <a:latin typeface="Calibri" pitchFamily="34" charset="0"/>
                        <a:cs typeface="Calibri" pitchFamily="34" charset="0"/>
                      </a:endParaRPr>
                    </a:p>
                  </a:txBody>
                  <a:tcPr marL="91431" marR="91431" marT="45724" marB="45724">
                    <a:lnL w="381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1A7E"/>
                    </a:solidFill>
                  </a:tcPr>
                </a:tc>
              </a:tr>
              <a:tr h="586649">
                <a:tc>
                  <a:txBody>
                    <a:bodyPr/>
                    <a:lstStyle/>
                    <a:p>
                      <a:pPr marL="0" marR="0" lvl="0" indent="0" algn="l" defTabSz="914400" rtl="0" eaLnBrk="1" fontAlgn="base" latinLnBrk="0" hangingPunct="1">
                        <a:lnSpc>
                          <a:spcPct val="100000"/>
                        </a:lnSpc>
                        <a:spcBef>
                          <a:spcPct val="0"/>
                        </a:spcBef>
                        <a:spcAft>
                          <a:spcPts val="1600"/>
                        </a:spcAft>
                        <a:buClr>
                          <a:srgbClr val="003E7E"/>
                        </a:buClr>
                        <a:buSzTx/>
                        <a:buFontTx/>
                        <a:buNone/>
                        <a:tabLst/>
                        <a:defRPr/>
                      </a:pPr>
                      <a:r>
                        <a:rPr kumimoji="0" lang="en-GB" sz="1400" b="0" i="1" u="none" strike="noStrike" kern="0" cap="none" spc="0" normalizeH="0" baseline="0" noProof="0" dirty="0" smtClean="0">
                          <a:ln>
                            <a:noFill/>
                          </a:ln>
                          <a:solidFill>
                            <a:prstClr val="black"/>
                          </a:solidFill>
                          <a:effectLst/>
                          <a:uLnTx/>
                          <a:uFillTx/>
                          <a:latin typeface="Calibri" pitchFamily="34" charset="0"/>
                          <a:ea typeface="+mn-ea"/>
                          <a:cs typeface="Calibri" pitchFamily="34" charset="0"/>
                        </a:rPr>
                        <a:t>Student / Researcher Exchanges</a:t>
                      </a:r>
                    </a:p>
                  </a:txBody>
                  <a:tcPr marL="91431" marR="91431" marT="45724" marB="45724">
                    <a:lnL w="6350" cap="flat" cmpd="sng" algn="ctr">
                      <a:solidFill>
                        <a:schemeClr val="bg1">
                          <a:lumMod val="50000"/>
                        </a:schemeClr>
                      </a:solidFill>
                      <a:prstDash val="solid"/>
                      <a:round/>
                      <a:headEnd type="none" w="med" len="med"/>
                      <a:tailEnd type="none" w="med" len="med"/>
                    </a:lnL>
                    <a:lnR w="3175"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noFill/>
                  </a:tcPr>
                </a:tc>
                <a:tc>
                  <a:txBody>
                    <a:bodyPr/>
                    <a:lstStyle/>
                    <a:p>
                      <a:pPr marL="180975" marR="0" lvl="0" indent="-180975" algn="l" defTabSz="914400" rtl="0" eaLnBrk="1" fontAlgn="base" latinLnBrk="0" hangingPunct="1">
                        <a:lnSpc>
                          <a:spcPct val="100000"/>
                        </a:lnSpc>
                        <a:spcBef>
                          <a:spcPct val="0"/>
                        </a:spcBef>
                        <a:spcAft>
                          <a:spcPts val="1600"/>
                        </a:spcAft>
                        <a:buClr>
                          <a:srgbClr val="003E7E"/>
                        </a:buClr>
                        <a:buSzTx/>
                        <a:buFont typeface="Wingdings 3" pitchFamily="18" charset="2"/>
                        <a:buChar char=""/>
                        <a:tabLst/>
                        <a:defRPr/>
                      </a:pPr>
                      <a:r>
                        <a:rPr kumimoji="0" lang="en-GB" sz="1400" b="0" i="0" u="none" strike="noStrike" kern="0" cap="none" spc="0" normalizeH="0" baseline="0" noProof="0" dirty="0" smtClean="0">
                          <a:ln>
                            <a:noFill/>
                          </a:ln>
                          <a:solidFill>
                            <a:prstClr val="black"/>
                          </a:solidFill>
                          <a:effectLst/>
                          <a:uLnTx/>
                          <a:uFillTx/>
                          <a:latin typeface="Calibri" pitchFamily="34" charset="0"/>
                          <a:ea typeface="+mn-ea"/>
                          <a:cs typeface="Calibri" pitchFamily="34" charset="0"/>
                        </a:rPr>
                        <a:t>Google</a:t>
                      </a:r>
                    </a:p>
                  </a:txBody>
                  <a:tcPr marL="91431" marR="91431" marT="45724" marB="45724">
                    <a:lnL w="3175" cap="flat" cmpd="sng" algn="ctr">
                      <a:solidFill>
                        <a:schemeClr val="bg1"/>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noFill/>
                  </a:tcPr>
                </a:tc>
              </a:tr>
              <a:tr h="345088">
                <a:tc>
                  <a:txBody>
                    <a:bodyPr/>
                    <a:lstStyle/>
                    <a:p>
                      <a:pPr marL="0" marR="0" lvl="0" indent="0" algn="l" defTabSz="914400" rtl="0" eaLnBrk="1" fontAlgn="base" latinLnBrk="0" hangingPunct="1">
                        <a:lnSpc>
                          <a:spcPct val="100000"/>
                        </a:lnSpc>
                        <a:spcBef>
                          <a:spcPct val="0"/>
                        </a:spcBef>
                        <a:spcAft>
                          <a:spcPts val="1600"/>
                        </a:spcAft>
                        <a:buClr>
                          <a:srgbClr val="003E7E"/>
                        </a:buClr>
                        <a:buSzTx/>
                        <a:buFontTx/>
                        <a:buNone/>
                        <a:tabLst/>
                        <a:defRPr/>
                      </a:pPr>
                      <a:r>
                        <a:rPr kumimoji="0" lang="en-GB" sz="1400" b="0" i="1" u="none" strike="noStrike" kern="0" cap="none" spc="0" normalizeH="0" baseline="0" noProof="0" dirty="0" smtClean="0">
                          <a:ln>
                            <a:noFill/>
                          </a:ln>
                          <a:solidFill>
                            <a:prstClr val="black"/>
                          </a:solidFill>
                          <a:effectLst/>
                          <a:uLnTx/>
                          <a:uFillTx/>
                          <a:latin typeface="Calibri" pitchFamily="34" charset="0"/>
                          <a:ea typeface="+mn-ea"/>
                          <a:cs typeface="Calibri" pitchFamily="34" charset="0"/>
                        </a:rPr>
                        <a:t>Early Access to Technology</a:t>
                      </a:r>
                    </a:p>
                  </a:txBody>
                  <a:tcPr marL="91431" marR="91431" marT="45724" marB="45724">
                    <a:lnL w="6350" cap="flat" cmpd="sng" algn="ctr">
                      <a:solidFill>
                        <a:schemeClr val="bg1">
                          <a:lumMod val="50000"/>
                        </a:schemeClr>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noFill/>
                  </a:tcPr>
                </a:tc>
                <a:tc>
                  <a:txBody>
                    <a:bodyPr/>
                    <a:lstStyle/>
                    <a:p>
                      <a:pPr marL="180975" marR="0" lvl="0" indent="-180975" algn="l" defTabSz="914400" rtl="0" eaLnBrk="1" fontAlgn="base" latinLnBrk="0" hangingPunct="1">
                        <a:lnSpc>
                          <a:spcPct val="100000"/>
                        </a:lnSpc>
                        <a:spcBef>
                          <a:spcPct val="0"/>
                        </a:spcBef>
                        <a:spcAft>
                          <a:spcPts val="1600"/>
                        </a:spcAft>
                        <a:buClr>
                          <a:srgbClr val="003E7E"/>
                        </a:buClr>
                        <a:buSzTx/>
                        <a:buFont typeface="Wingdings 3" pitchFamily="18" charset="2"/>
                        <a:buChar char=""/>
                        <a:tabLst/>
                        <a:defRPr/>
                      </a:pPr>
                      <a:r>
                        <a:rPr kumimoji="0" lang="en-GB" sz="1400" b="0" i="0" u="none" strike="noStrike" kern="0" cap="none" spc="0" normalizeH="0" baseline="0" noProof="0" dirty="0" smtClean="0">
                          <a:ln>
                            <a:noFill/>
                          </a:ln>
                          <a:solidFill>
                            <a:prstClr val="black"/>
                          </a:solidFill>
                          <a:effectLst/>
                          <a:uLnTx/>
                          <a:uFillTx/>
                          <a:latin typeface="Calibri" pitchFamily="34" charset="0"/>
                          <a:ea typeface="+mn-ea"/>
                          <a:cs typeface="Calibri" pitchFamily="34" charset="0"/>
                        </a:rPr>
                        <a:t>Intel (MIC Chip)</a:t>
                      </a:r>
                    </a:p>
                  </a:txBody>
                  <a:tcPr marL="91431" marR="91431" marT="45724" marB="45724">
                    <a:lnL w="3175" cap="flat" cmpd="sng" algn="ctr">
                      <a:solidFill>
                        <a:schemeClr val="bg1"/>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noFill/>
                  </a:tcPr>
                </a:tc>
              </a:tr>
              <a:tr h="345088">
                <a:tc>
                  <a:txBody>
                    <a:bodyPr/>
                    <a:lstStyle/>
                    <a:p>
                      <a:pPr marL="0" marR="0" lvl="0" indent="0" algn="l" defTabSz="914400" rtl="0" eaLnBrk="1" fontAlgn="base" latinLnBrk="0" hangingPunct="1">
                        <a:lnSpc>
                          <a:spcPct val="100000"/>
                        </a:lnSpc>
                        <a:spcBef>
                          <a:spcPct val="0"/>
                        </a:spcBef>
                        <a:spcAft>
                          <a:spcPts val="1600"/>
                        </a:spcAft>
                        <a:buClr>
                          <a:srgbClr val="003E7E"/>
                        </a:buClr>
                        <a:buSzTx/>
                        <a:buFontTx/>
                        <a:buNone/>
                        <a:tabLst/>
                        <a:defRPr/>
                      </a:pPr>
                      <a:r>
                        <a:rPr kumimoji="0" lang="en-GB" sz="1400" b="0" i="1" u="none" strike="noStrike" kern="0" cap="none" spc="0" normalizeH="0" baseline="0" noProof="0" dirty="0" smtClean="0">
                          <a:ln>
                            <a:noFill/>
                          </a:ln>
                          <a:solidFill>
                            <a:prstClr val="black"/>
                          </a:solidFill>
                          <a:effectLst/>
                          <a:uLnTx/>
                          <a:uFillTx/>
                          <a:latin typeface="Calibri" pitchFamily="34" charset="0"/>
                          <a:ea typeface="+mn-ea"/>
                          <a:cs typeface="Calibri" pitchFamily="34" charset="0"/>
                        </a:rPr>
                        <a:t>Joint Facilities</a:t>
                      </a:r>
                    </a:p>
                  </a:txBody>
                  <a:tcPr marL="91431" marR="91431" marT="45724" marB="45724">
                    <a:lnL w="6350" cap="flat" cmpd="sng" algn="ctr">
                      <a:solidFill>
                        <a:schemeClr val="bg1">
                          <a:lumMod val="50000"/>
                        </a:schemeClr>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noFill/>
                  </a:tcPr>
                </a:tc>
                <a:tc>
                  <a:txBody>
                    <a:bodyPr/>
                    <a:lstStyle/>
                    <a:p>
                      <a:pPr marL="180975" marR="0" lvl="0" indent="-180975" algn="l" defTabSz="914400" rtl="0" eaLnBrk="1" fontAlgn="base" latinLnBrk="0" hangingPunct="1">
                        <a:lnSpc>
                          <a:spcPct val="100000"/>
                        </a:lnSpc>
                        <a:spcBef>
                          <a:spcPct val="0"/>
                        </a:spcBef>
                        <a:spcAft>
                          <a:spcPts val="1600"/>
                        </a:spcAft>
                        <a:buClr>
                          <a:srgbClr val="003E7E"/>
                        </a:buClr>
                        <a:buSzTx/>
                        <a:buFont typeface="Wingdings 3" pitchFamily="18" charset="2"/>
                        <a:buChar char=""/>
                        <a:tabLst/>
                        <a:defRPr/>
                      </a:pPr>
                      <a:r>
                        <a:rPr kumimoji="0" lang="en-GB" sz="1400" b="0" i="0" u="none" strike="noStrike" kern="0" cap="none" spc="0" normalizeH="0" baseline="0" noProof="0" dirty="0" smtClean="0">
                          <a:ln>
                            <a:noFill/>
                          </a:ln>
                          <a:solidFill>
                            <a:prstClr val="black"/>
                          </a:solidFill>
                          <a:effectLst/>
                          <a:uLnTx/>
                          <a:uFillTx/>
                          <a:latin typeface="Calibri" pitchFamily="34" charset="0"/>
                          <a:ea typeface="+mn-ea"/>
                          <a:cs typeface="Calibri" pitchFamily="34" charset="0"/>
                        </a:rPr>
                        <a:t>SAP, IBM SDRI</a:t>
                      </a:r>
                    </a:p>
                  </a:txBody>
                  <a:tcPr marL="91431" marR="91431" marT="45724" marB="45724">
                    <a:lnL w="3175" cap="flat" cmpd="sng" algn="ctr">
                      <a:solidFill>
                        <a:schemeClr val="bg1"/>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noFill/>
                  </a:tcPr>
                </a:tc>
              </a:tr>
              <a:tr h="498768">
                <a:tc>
                  <a:txBody>
                    <a:bodyPr/>
                    <a:lstStyle/>
                    <a:p>
                      <a:pPr marL="0" marR="0" lvl="0" indent="0" algn="l" defTabSz="914400" rtl="0" eaLnBrk="1" fontAlgn="base" latinLnBrk="0" hangingPunct="1">
                        <a:lnSpc>
                          <a:spcPct val="100000"/>
                        </a:lnSpc>
                        <a:spcBef>
                          <a:spcPct val="0"/>
                        </a:spcBef>
                        <a:spcAft>
                          <a:spcPts val="1600"/>
                        </a:spcAft>
                        <a:buClr>
                          <a:srgbClr val="003E7E"/>
                        </a:buClr>
                        <a:buSzTx/>
                        <a:buFontTx/>
                        <a:buNone/>
                        <a:tabLst/>
                        <a:defRPr/>
                      </a:pPr>
                      <a:r>
                        <a:rPr kumimoji="0" lang="en-GB" sz="1400" b="0" i="1" u="none" strike="noStrike" kern="0" cap="none" spc="0" normalizeH="0" baseline="0" noProof="0" dirty="0" smtClean="0">
                          <a:ln>
                            <a:noFill/>
                          </a:ln>
                          <a:solidFill>
                            <a:prstClr val="black"/>
                          </a:solidFill>
                          <a:effectLst/>
                          <a:uLnTx/>
                          <a:uFillTx/>
                          <a:latin typeface="Calibri" pitchFamily="34" charset="0"/>
                          <a:ea typeface="+mn-ea"/>
                          <a:cs typeface="Calibri" pitchFamily="34" charset="0"/>
                        </a:rPr>
                        <a:t>Technical Support</a:t>
                      </a:r>
                    </a:p>
                  </a:txBody>
                  <a:tcPr marL="91431" marR="91431" marT="45724" marB="45724">
                    <a:lnL w="6350" cap="flat" cmpd="sng" algn="ctr">
                      <a:solidFill>
                        <a:schemeClr val="bg1">
                          <a:lumMod val="50000"/>
                        </a:schemeClr>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noFill/>
                  </a:tcPr>
                </a:tc>
                <a:tc>
                  <a:txBody>
                    <a:bodyPr/>
                    <a:lstStyle/>
                    <a:p>
                      <a:pPr marL="180975" marR="0" lvl="0" indent="-180975" algn="l" defTabSz="914400" rtl="0" eaLnBrk="1" fontAlgn="base" latinLnBrk="0" hangingPunct="1">
                        <a:lnSpc>
                          <a:spcPct val="100000"/>
                        </a:lnSpc>
                        <a:spcBef>
                          <a:spcPct val="0"/>
                        </a:spcBef>
                        <a:spcAft>
                          <a:spcPts val="1600"/>
                        </a:spcAft>
                        <a:buClr>
                          <a:srgbClr val="003E7E"/>
                        </a:buClr>
                        <a:buSzTx/>
                        <a:buFont typeface="Wingdings 3" pitchFamily="18" charset="2"/>
                        <a:buChar char=""/>
                        <a:tabLst/>
                        <a:defRPr/>
                      </a:pPr>
                      <a:r>
                        <a:rPr kumimoji="0" lang="en-GB" sz="1400" b="0" i="0" u="none" strike="noStrike" kern="0" cap="none" spc="0" normalizeH="0" baseline="0" noProof="0" dirty="0" smtClean="0">
                          <a:ln>
                            <a:noFill/>
                          </a:ln>
                          <a:solidFill>
                            <a:prstClr val="black"/>
                          </a:solidFill>
                          <a:effectLst/>
                          <a:uLnTx/>
                          <a:uFillTx/>
                          <a:latin typeface="Calibri" pitchFamily="34" charset="0"/>
                          <a:ea typeface="+mn-ea"/>
                          <a:cs typeface="Calibri" pitchFamily="34" charset="0"/>
                        </a:rPr>
                        <a:t>DELL, Nokia Siemens Networks</a:t>
                      </a:r>
                    </a:p>
                  </a:txBody>
                  <a:tcPr marL="91431" marR="91431" marT="45724" marB="45724">
                    <a:lnL w="3175" cap="flat" cmpd="sng" algn="ctr">
                      <a:solidFill>
                        <a:schemeClr val="bg1"/>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noFill/>
                  </a:tcPr>
                </a:tc>
              </a:tr>
              <a:tr h="586649">
                <a:tc>
                  <a:txBody>
                    <a:bodyPr/>
                    <a:lstStyle/>
                    <a:p>
                      <a:pPr marL="0" marR="0" lvl="0" indent="0" algn="l" defTabSz="914400" rtl="0" eaLnBrk="1" fontAlgn="base" latinLnBrk="0" hangingPunct="1">
                        <a:lnSpc>
                          <a:spcPct val="100000"/>
                        </a:lnSpc>
                        <a:spcBef>
                          <a:spcPct val="0"/>
                        </a:spcBef>
                        <a:spcAft>
                          <a:spcPts val="1600"/>
                        </a:spcAft>
                        <a:buClr>
                          <a:srgbClr val="003E7E"/>
                        </a:buClr>
                        <a:buSzTx/>
                        <a:buFontTx/>
                        <a:buNone/>
                        <a:tabLst/>
                        <a:defRPr/>
                      </a:pPr>
                      <a:r>
                        <a:rPr kumimoji="0" lang="en-GB" sz="1400" b="0" i="1" u="none" strike="noStrike" kern="0" cap="none" spc="0" normalizeH="0" baseline="0" noProof="0" dirty="0" smtClean="0">
                          <a:ln>
                            <a:noFill/>
                          </a:ln>
                          <a:solidFill>
                            <a:prstClr val="black"/>
                          </a:solidFill>
                          <a:effectLst/>
                          <a:uLnTx/>
                          <a:uFillTx/>
                          <a:latin typeface="Calibri" pitchFamily="34" charset="0"/>
                          <a:ea typeface="+mn-ea"/>
                          <a:cs typeface="Calibri" pitchFamily="34" charset="0"/>
                        </a:rPr>
                        <a:t>Joint Projects</a:t>
                      </a:r>
                    </a:p>
                  </a:txBody>
                  <a:tcPr marL="91431" marR="91431" marT="45724" marB="45724">
                    <a:lnL w="6350" cap="flat" cmpd="sng" algn="ctr">
                      <a:solidFill>
                        <a:schemeClr val="bg1">
                          <a:lumMod val="50000"/>
                        </a:schemeClr>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noFill/>
                  </a:tcPr>
                </a:tc>
                <a:tc>
                  <a:txBody>
                    <a:bodyPr/>
                    <a:lstStyle/>
                    <a:p>
                      <a:pPr marL="180975" marR="0" lvl="0" indent="-180975" algn="l" defTabSz="914400" rtl="0" eaLnBrk="1" fontAlgn="base" latinLnBrk="0" hangingPunct="1">
                        <a:lnSpc>
                          <a:spcPct val="100000"/>
                        </a:lnSpc>
                        <a:spcBef>
                          <a:spcPct val="0"/>
                        </a:spcBef>
                        <a:spcAft>
                          <a:spcPts val="1600"/>
                        </a:spcAft>
                        <a:buClr>
                          <a:srgbClr val="003E7E"/>
                        </a:buClr>
                        <a:buSzTx/>
                        <a:buFont typeface="Wingdings 3" pitchFamily="18" charset="2"/>
                        <a:buChar char=""/>
                        <a:tabLst/>
                        <a:defRPr/>
                      </a:pPr>
                      <a:r>
                        <a:rPr kumimoji="0" lang="en-ZA" sz="1400" b="0" i="0" u="none" strike="noStrike" kern="0" cap="none" spc="0" normalizeH="0" baseline="0" noProof="0" dirty="0" smtClean="0">
                          <a:ln>
                            <a:noFill/>
                          </a:ln>
                          <a:solidFill>
                            <a:prstClr val="black"/>
                          </a:solidFill>
                          <a:effectLst/>
                          <a:uLnTx/>
                          <a:uFillTx/>
                          <a:latin typeface="Calibri" pitchFamily="34" charset="0"/>
                          <a:ea typeface="+mn-ea"/>
                          <a:cs typeface="Calibri" pitchFamily="34" charset="0"/>
                        </a:rPr>
                        <a:t>Nokia, Microsoft, DiData</a:t>
                      </a:r>
                      <a:endParaRPr kumimoji="0" lang="en-GB" sz="1400" b="0" i="0" u="none" strike="noStrike" kern="0" cap="none" spc="0" normalizeH="0" baseline="0" noProof="0" dirty="0" smtClean="0">
                        <a:ln>
                          <a:noFill/>
                        </a:ln>
                        <a:solidFill>
                          <a:prstClr val="black"/>
                        </a:solidFill>
                        <a:effectLst/>
                        <a:uLnTx/>
                        <a:uFillTx/>
                        <a:latin typeface="Calibri" pitchFamily="34" charset="0"/>
                        <a:ea typeface="+mn-ea"/>
                        <a:cs typeface="Calibri" pitchFamily="34" charset="0"/>
                      </a:endParaRPr>
                    </a:p>
                  </a:txBody>
                  <a:tcPr marL="91431" marR="91431" marT="45724" marB="45724">
                    <a:lnL w="3175" cap="flat" cmpd="sng" algn="ctr">
                      <a:solidFill>
                        <a:schemeClr val="bg1"/>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noFill/>
                  </a:tcPr>
                </a:tc>
              </a:tr>
              <a:tr h="293327">
                <a:tc>
                  <a:txBody>
                    <a:bodyPr/>
                    <a:lstStyle/>
                    <a:p>
                      <a:pPr marL="0" marR="0" lvl="0" indent="0" algn="l" defTabSz="914400" rtl="0" eaLnBrk="1" fontAlgn="base" latinLnBrk="0" hangingPunct="1">
                        <a:lnSpc>
                          <a:spcPct val="100000"/>
                        </a:lnSpc>
                        <a:spcBef>
                          <a:spcPct val="0"/>
                        </a:spcBef>
                        <a:spcAft>
                          <a:spcPts val="1600"/>
                        </a:spcAft>
                        <a:buClr>
                          <a:srgbClr val="003E7E"/>
                        </a:buClr>
                        <a:buSzTx/>
                        <a:buFontTx/>
                        <a:buNone/>
                        <a:tabLst/>
                        <a:defRPr/>
                      </a:pPr>
                      <a:r>
                        <a:rPr kumimoji="0" lang="en-ZA" sz="1400" b="0" i="1" u="none" strike="noStrike" kern="0" cap="none" spc="0" normalizeH="0" baseline="0" noProof="0" dirty="0" smtClean="0">
                          <a:ln>
                            <a:noFill/>
                          </a:ln>
                          <a:solidFill>
                            <a:prstClr val="black"/>
                          </a:solidFill>
                          <a:effectLst/>
                          <a:uLnTx/>
                          <a:uFillTx/>
                          <a:latin typeface="Calibri" pitchFamily="34" charset="0"/>
                          <a:ea typeface="+mn-ea"/>
                          <a:cs typeface="Calibri" pitchFamily="34" charset="0"/>
                        </a:rPr>
                        <a:t>Access to Expertise</a:t>
                      </a:r>
                      <a:endParaRPr kumimoji="0" lang="en-GB" sz="1400" b="0" i="1" u="none" strike="noStrike" kern="0" cap="none" spc="0" normalizeH="0" baseline="0" noProof="0" dirty="0" smtClean="0">
                        <a:ln>
                          <a:noFill/>
                        </a:ln>
                        <a:solidFill>
                          <a:prstClr val="black"/>
                        </a:solidFill>
                        <a:effectLst/>
                        <a:uLnTx/>
                        <a:uFillTx/>
                        <a:latin typeface="Calibri" pitchFamily="34" charset="0"/>
                        <a:ea typeface="+mn-ea"/>
                        <a:cs typeface="Calibri" pitchFamily="34" charset="0"/>
                      </a:endParaRPr>
                    </a:p>
                  </a:txBody>
                  <a:tcPr marL="91431" marR="91431" marT="45724" marB="45724">
                    <a:lnL w="6350" cap="flat" cmpd="sng" algn="ctr">
                      <a:solidFill>
                        <a:schemeClr val="bg1">
                          <a:lumMod val="50000"/>
                        </a:schemeClr>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180975" marR="0" lvl="0" indent="-180975" algn="l" defTabSz="914400" rtl="0" eaLnBrk="1" fontAlgn="base" latinLnBrk="0" hangingPunct="1">
                        <a:lnSpc>
                          <a:spcPct val="100000"/>
                        </a:lnSpc>
                        <a:spcBef>
                          <a:spcPct val="0"/>
                        </a:spcBef>
                        <a:spcAft>
                          <a:spcPts val="1600"/>
                        </a:spcAft>
                        <a:buClr>
                          <a:srgbClr val="003E7E"/>
                        </a:buClr>
                        <a:buSzTx/>
                        <a:buFont typeface="Wingdings 3" pitchFamily="18" charset="2"/>
                        <a:buChar char=""/>
                        <a:tabLst/>
                        <a:defRPr/>
                      </a:pPr>
                      <a:r>
                        <a:rPr kumimoji="0" lang="en-GB" sz="1400" b="0" i="0" u="none" strike="noStrike" kern="0" cap="none" spc="0" normalizeH="0" baseline="0" noProof="0" dirty="0" smtClean="0">
                          <a:ln>
                            <a:noFill/>
                          </a:ln>
                          <a:solidFill>
                            <a:prstClr val="black"/>
                          </a:solidFill>
                          <a:effectLst/>
                          <a:uLnTx/>
                          <a:uFillTx/>
                          <a:latin typeface="Calibri" pitchFamily="34" charset="0"/>
                          <a:ea typeface="+mn-ea"/>
                          <a:cs typeface="Calibri" pitchFamily="34" charset="0"/>
                        </a:rPr>
                        <a:t>Microsoft, IBM</a:t>
                      </a:r>
                    </a:p>
                  </a:txBody>
                  <a:tcPr marL="91431" marR="91431" marT="45724" marB="45724">
                    <a:lnL w="3175" cap="flat" cmpd="sng" algn="ctr">
                      <a:solidFill>
                        <a:schemeClr val="bg1"/>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bg1"/>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r>
            </a:tbl>
          </a:graphicData>
        </a:graphic>
      </p:graphicFrame>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
          <p:cNvSpPr>
            <a:spLocks noChangeArrowheads="1"/>
          </p:cNvSpPr>
          <p:nvPr/>
        </p:nvSpPr>
        <p:spPr bwMode="auto">
          <a:xfrm>
            <a:off x="252413" y="160338"/>
            <a:ext cx="7373937" cy="747712"/>
          </a:xfrm>
          <a:prstGeom prst="rect">
            <a:avLst/>
          </a:prstGeom>
          <a:noFill/>
          <a:ln w="9360">
            <a:noFill/>
            <a:round/>
            <a:headEnd/>
            <a:tailEnd/>
          </a:ln>
        </p:spPr>
        <p:txBody>
          <a:bodyPr wrap="none" anchor="ctr"/>
          <a:lstStyle/>
          <a:p>
            <a:endParaRPr lang="en-US"/>
          </a:p>
        </p:txBody>
      </p:sp>
      <p:sp>
        <p:nvSpPr>
          <p:cNvPr id="90115" name="Rectangle 2"/>
          <p:cNvSpPr>
            <a:spLocks noChangeArrowheads="1"/>
          </p:cNvSpPr>
          <p:nvPr/>
        </p:nvSpPr>
        <p:spPr bwMode="auto">
          <a:xfrm>
            <a:off x="7059613" y="0"/>
            <a:ext cx="2846387" cy="6900863"/>
          </a:xfrm>
          <a:prstGeom prst="rect">
            <a:avLst/>
          </a:prstGeom>
          <a:noFill/>
          <a:ln w="9360">
            <a:noFill/>
            <a:round/>
            <a:headEnd/>
            <a:tailEnd/>
          </a:ln>
          <a:effectLst>
            <a:innerShdw blurRad="114300">
              <a:schemeClr val="tx2"/>
            </a:innerShdw>
          </a:effectLst>
        </p:spPr>
        <p:txBody>
          <a:bodyPr lIns="90000" tIns="50040" rIns="90000" bIns="45000"/>
          <a:lstStyle/>
          <a:p>
            <a:pPr marL="261938" indent="-179388">
              <a:lnSpc>
                <a:spcPct val="98000"/>
              </a:lnSpc>
              <a:spcBef>
                <a:spcPts val="600"/>
              </a:spcBef>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pPr>
            <a:r>
              <a:rPr lang="en-US" b="1" dirty="0">
                <a:solidFill>
                  <a:schemeClr val="accent2"/>
                </a:solidFill>
                <a:latin typeface="Arial" pitchFamily="34" charset="0"/>
                <a:cs typeface="Arial" pitchFamily="34" charset="0"/>
              </a:rPr>
              <a:t>Manage Investment</a:t>
            </a:r>
          </a:p>
          <a:p>
            <a:pPr marL="261938" indent="-179388">
              <a:lnSpc>
                <a:spcPct val="98000"/>
              </a:lnSpc>
              <a:spcBef>
                <a:spcPts val="1200"/>
              </a:spcBef>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pPr>
            <a:r>
              <a:rPr lang="en-US" sz="1400" i="1" dirty="0">
                <a:solidFill>
                  <a:schemeClr val="bg1"/>
                </a:solidFill>
                <a:latin typeface="Arial" pitchFamily="34" charset="0"/>
                <a:cs typeface="Arial" pitchFamily="34" charset="0"/>
              </a:rPr>
              <a:t>“To ensure efficient and transparent coordination, monitoring and active management – across strategic, tactical and operational levels - of the portfolio of RDI investments made by South Africa in ICT</a:t>
            </a:r>
            <a:r>
              <a:rPr lang="en-US" sz="1400" i="1" dirty="0" smtClean="0">
                <a:solidFill>
                  <a:schemeClr val="bg1"/>
                </a:solidFill>
                <a:latin typeface="Arial" pitchFamily="34" charset="0"/>
                <a:cs typeface="Arial" pitchFamily="34" charset="0"/>
              </a:rPr>
              <a:t>”</a:t>
            </a:r>
          </a:p>
          <a:p>
            <a:pPr marL="261938" indent="-179388">
              <a:lnSpc>
                <a:spcPct val="98000"/>
              </a:lnSpc>
              <a:spcBef>
                <a:spcPts val="1200"/>
              </a:spcBef>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pPr>
            <a:endParaRPr lang="en-US" sz="1400" i="1" dirty="0">
              <a:solidFill>
                <a:schemeClr val="bg1"/>
              </a:solidFill>
              <a:latin typeface="Arial" pitchFamily="34" charset="0"/>
              <a:cs typeface="Arial" pitchFamily="34" charset="0"/>
            </a:endParaRPr>
          </a:p>
          <a:p>
            <a:pPr marL="261938" indent="-179388">
              <a:lnSpc>
                <a:spcPct val="98000"/>
              </a:lnSpc>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pPr>
            <a:r>
              <a:rPr lang="en-US" b="1" dirty="0">
                <a:solidFill>
                  <a:schemeClr val="accent2"/>
                </a:solidFill>
                <a:latin typeface="Arial" pitchFamily="34" charset="0"/>
                <a:cs typeface="Arial" pitchFamily="34" charset="0"/>
              </a:rPr>
              <a:t>Grow Ecosystem</a:t>
            </a:r>
          </a:p>
          <a:p>
            <a:pPr marL="261938" indent="-179388">
              <a:lnSpc>
                <a:spcPct val="98000"/>
              </a:lnSpc>
              <a:spcAft>
                <a:spcPts val="500"/>
              </a:spcAft>
              <a:buClr>
                <a:srgbClr val="FFFFFF"/>
              </a:buClr>
              <a:buSzPct val="60000"/>
              <a:buFont typeface="StarSymbol" charset="0"/>
              <a:buChar char="►"/>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pPr>
            <a:r>
              <a:rPr lang="en-US" sz="1400" dirty="0">
                <a:solidFill>
                  <a:schemeClr val="bg1"/>
                </a:solidFill>
                <a:latin typeface="Arial" pitchFamily="34" charset="0"/>
                <a:cs typeface="Arial" pitchFamily="34" charset="0"/>
              </a:rPr>
              <a:t>Improved coordination of research activity</a:t>
            </a:r>
          </a:p>
          <a:p>
            <a:pPr marL="261938" indent="-179388">
              <a:lnSpc>
                <a:spcPct val="98000"/>
              </a:lnSpc>
              <a:spcAft>
                <a:spcPts val="500"/>
              </a:spcAft>
              <a:buClr>
                <a:srgbClr val="FFFFFF"/>
              </a:buClr>
              <a:buSzPct val="60000"/>
              <a:buFont typeface="StarSymbol" charset="0"/>
              <a:buChar char="►"/>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pPr>
            <a:r>
              <a:rPr lang="en-US" sz="1400" dirty="0">
                <a:solidFill>
                  <a:schemeClr val="bg1"/>
                </a:solidFill>
                <a:latin typeface="Arial" pitchFamily="34" charset="0"/>
                <a:cs typeface="Arial" pitchFamily="34" charset="0"/>
              </a:rPr>
              <a:t>Inherent incentives to cooperate</a:t>
            </a:r>
          </a:p>
          <a:p>
            <a:pPr marL="261938" indent="-179388">
              <a:lnSpc>
                <a:spcPct val="98000"/>
              </a:lnSpc>
              <a:spcAft>
                <a:spcPts val="500"/>
              </a:spcAft>
              <a:buClr>
                <a:srgbClr val="FFFFFF"/>
              </a:buClr>
              <a:buSzPct val="60000"/>
              <a:buFont typeface="StarSymbol" charset="0"/>
              <a:buChar char="►"/>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pPr>
            <a:r>
              <a:rPr lang="en-US" sz="1400" dirty="0">
                <a:solidFill>
                  <a:schemeClr val="bg1"/>
                </a:solidFill>
                <a:latin typeface="Arial" pitchFamily="34" charset="0"/>
                <a:cs typeface="Arial" pitchFamily="34" charset="0"/>
              </a:rPr>
              <a:t>More targeted engagement with industry</a:t>
            </a:r>
          </a:p>
          <a:p>
            <a:pPr marL="261938" indent="-179388">
              <a:lnSpc>
                <a:spcPct val="98000"/>
              </a:lnSpc>
              <a:spcAft>
                <a:spcPts val="500"/>
              </a:spcAft>
              <a:buClr>
                <a:srgbClr val="FFFFFF"/>
              </a:buClr>
              <a:buSzPct val="60000"/>
              <a:buFont typeface="StarSymbol" charset="0"/>
              <a:buChar char="►"/>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pPr>
            <a:r>
              <a:rPr lang="en-US" sz="1400" dirty="0">
                <a:solidFill>
                  <a:schemeClr val="bg1"/>
                </a:solidFill>
                <a:latin typeface="Arial" pitchFamily="34" charset="0"/>
                <a:cs typeface="Arial" pitchFamily="34" charset="0"/>
              </a:rPr>
              <a:t>Focused international collaboration</a:t>
            </a:r>
          </a:p>
          <a:p>
            <a:pPr marL="261938" indent="-179388">
              <a:lnSpc>
                <a:spcPct val="98000"/>
              </a:lnSpc>
              <a:spcAft>
                <a:spcPts val="500"/>
              </a:spcAft>
              <a:buClr>
                <a:srgbClr val="FFFFFF"/>
              </a:buClr>
              <a:buSzPct val="60000"/>
              <a:buFont typeface="StarSymbol" charset="0"/>
              <a:buChar char="►"/>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pPr>
            <a:r>
              <a:rPr lang="en-US" sz="1400" dirty="0">
                <a:solidFill>
                  <a:schemeClr val="bg1"/>
                </a:solidFill>
                <a:latin typeface="Arial" pitchFamily="34" charset="0"/>
                <a:cs typeface="Arial" pitchFamily="34" charset="0"/>
              </a:rPr>
              <a:t>Stronger connection with innovation channels</a:t>
            </a:r>
          </a:p>
          <a:p>
            <a:pPr marL="261938" indent="-179388">
              <a:lnSpc>
                <a:spcPct val="98000"/>
              </a:lnSpc>
              <a:spcAft>
                <a:spcPts val="500"/>
              </a:spcAft>
              <a:buClr>
                <a:srgbClr val="FFFFFF"/>
              </a:buClr>
              <a:buSzPct val="60000"/>
              <a:buFont typeface="StarSymbol" charset="0"/>
              <a:buChar char="►"/>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pPr>
            <a:r>
              <a:rPr lang="en-US" sz="1400" dirty="0">
                <a:solidFill>
                  <a:schemeClr val="bg1"/>
                </a:solidFill>
                <a:latin typeface="Arial" pitchFamily="34" charset="0"/>
                <a:cs typeface="Arial" pitchFamily="34" charset="0"/>
              </a:rPr>
              <a:t>More comprehensive and transparent monitoring </a:t>
            </a:r>
            <a:br>
              <a:rPr lang="en-US" sz="1400" dirty="0">
                <a:solidFill>
                  <a:schemeClr val="bg1"/>
                </a:solidFill>
                <a:latin typeface="Arial" pitchFamily="34" charset="0"/>
                <a:cs typeface="Arial" pitchFamily="34" charset="0"/>
              </a:rPr>
            </a:br>
            <a:r>
              <a:rPr lang="en-US" sz="1400" dirty="0">
                <a:solidFill>
                  <a:schemeClr val="bg1"/>
                </a:solidFill>
                <a:latin typeface="Arial" pitchFamily="34" charset="0"/>
                <a:cs typeface="Arial" pitchFamily="34" charset="0"/>
              </a:rPr>
              <a:t>(of investment and impact)</a:t>
            </a:r>
          </a:p>
          <a:p>
            <a:pPr marL="261938" indent="-179388">
              <a:lnSpc>
                <a:spcPct val="98000"/>
              </a:lnSpc>
              <a:spcAft>
                <a:spcPts val="500"/>
              </a:spcAft>
              <a:buClr>
                <a:srgbClr val="FFFFFF"/>
              </a:buClr>
              <a:buSzPct val="60000"/>
              <a:buFont typeface="StarSymbol" charset="0"/>
              <a:buChar char="►"/>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pPr>
            <a:r>
              <a:rPr lang="en-US" sz="1400" dirty="0">
                <a:solidFill>
                  <a:schemeClr val="bg1"/>
                </a:solidFill>
                <a:latin typeface="Arial" pitchFamily="34" charset="0"/>
                <a:cs typeface="Arial" pitchFamily="34" charset="0"/>
              </a:rPr>
              <a:t>A better basis of tracking HCD outputs</a:t>
            </a:r>
          </a:p>
        </p:txBody>
      </p:sp>
      <p:pic>
        <p:nvPicPr>
          <p:cNvPr id="90116" name="Picture 3"/>
          <p:cNvPicPr>
            <a:picLocks noChangeAspect="1" noChangeArrowheads="1"/>
          </p:cNvPicPr>
          <p:nvPr/>
        </p:nvPicPr>
        <p:blipFill>
          <a:blip r:embed="rId3"/>
          <a:srcRect/>
          <a:stretch>
            <a:fillRect/>
          </a:stretch>
        </p:blipFill>
        <p:spPr bwMode="auto">
          <a:xfrm>
            <a:off x="808038" y="863600"/>
            <a:ext cx="2051050" cy="5768975"/>
          </a:xfrm>
          <a:prstGeom prst="rect">
            <a:avLst/>
          </a:prstGeom>
          <a:noFill/>
          <a:ln w="9360">
            <a:noFill/>
            <a:miter lim="800000"/>
            <a:headEnd/>
            <a:tailEnd/>
          </a:ln>
        </p:spPr>
      </p:pic>
      <p:sp>
        <p:nvSpPr>
          <p:cNvPr id="90117" name="Rectangle 4"/>
          <p:cNvSpPr>
            <a:spLocks noGrp="1" noChangeArrowheads="1"/>
          </p:cNvSpPr>
          <p:nvPr>
            <p:ph type="title"/>
          </p:nvPr>
        </p:nvSpPr>
        <p:spPr>
          <a:xfrm>
            <a:off x="544513" y="0"/>
            <a:ext cx="6515100" cy="968059"/>
          </a:xfrm>
        </p:spPr>
        <p:txBody>
          <a:bodyPr tIns="81288"/>
          <a:lstStyle/>
          <a:p>
            <a:pPr eaLnBrk="1">
              <a:lnSpc>
                <a:spcPct val="88000"/>
              </a:lnSpc>
              <a:tabLst>
                <a:tab pos="723900" algn="l"/>
                <a:tab pos="1447800" algn="l"/>
                <a:tab pos="2171700" algn="l"/>
                <a:tab pos="2895600" algn="l"/>
                <a:tab pos="3619500" algn="l"/>
                <a:tab pos="4343400" algn="l"/>
                <a:tab pos="5067300" algn="l"/>
                <a:tab pos="5791200" algn="l"/>
                <a:tab pos="6515100" algn="l"/>
              </a:tabLst>
            </a:pPr>
            <a:r>
              <a:rPr lang="en-GB" sz="2200" b="1" dirty="0" smtClean="0">
                <a:solidFill>
                  <a:srgbClr val="0070C0"/>
                </a:solidFill>
                <a:latin typeface="Arial" pitchFamily="34" charset="0"/>
                <a:cs typeface="Arial" pitchFamily="34" charset="0"/>
              </a:rPr>
              <a:t>Monitoring and management of objectives and investment via Portfolio Management approach</a:t>
            </a:r>
            <a:br>
              <a:rPr lang="en-GB" sz="2200" b="1" dirty="0" smtClean="0">
                <a:solidFill>
                  <a:srgbClr val="0070C0"/>
                </a:solidFill>
                <a:latin typeface="Arial" pitchFamily="34" charset="0"/>
                <a:cs typeface="Arial" pitchFamily="34" charset="0"/>
              </a:rPr>
            </a:br>
            <a:endParaRPr lang="en-GB" sz="2200" b="1" dirty="0" smtClean="0">
              <a:solidFill>
                <a:srgbClr val="0070C0"/>
              </a:solidFill>
              <a:latin typeface="Arial" pitchFamily="34" charset="0"/>
              <a:cs typeface="Arial" pitchFamily="34" charset="0"/>
            </a:endParaRPr>
          </a:p>
        </p:txBody>
      </p:sp>
      <p:sp>
        <p:nvSpPr>
          <p:cNvPr id="90118" name="Rectangle 5"/>
          <p:cNvSpPr>
            <a:spLocks noChangeArrowheads="1"/>
          </p:cNvSpPr>
          <p:nvPr/>
        </p:nvSpPr>
        <p:spPr bwMode="auto">
          <a:xfrm>
            <a:off x="3197225" y="2959100"/>
            <a:ext cx="3989388" cy="1446213"/>
          </a:xfrm>
          <a:prstGeom prst="rect">
            <a:avLst/>
          </a:prstGeom>
          <a:noFill/>
          <a:ln w="9360">
            <a:noFill/>
            <a:round/>
            <a:headEnd/>
            <a:tailEnd/>
          </a:ln>
        </p:spPr>
        <p:txBody>
          <a:bodyPr lIns="90000" tIns="48528" rIns="90000" bIns="45000"/>
          <a:lstStyle/>
          <a:p>
            <a:pPr marL="177800" indent="-176213">
              <a:lnSpc>
                <a:spcPct val="98000"/>
              </a:lnSpc>
              <a:spcAft>
                <a:spcPts val="600"/>
              </a:spcAft>
              <a:buClr>
                <a:srgbClr val="003E7E"/>
              </a:buClr>
              <a:buSzPct val="60000"/>
              <a:buFont typeface="Arial" pitchFamily="34" charset="0"/>
              <a:buChar char="►"/>
              <a:tabLst>
                <a:tab pos="355600" algn="l"/>
                <a:tab pos="801688" algn="l"/>
                <a:tab pos="1250950" algn="l"/>
                <a:tab pos="1700213" algn="l"/>
                <a:tab pos="2149475" algn="l"/>
                <a:tab pos="2598738" algn="l"/>
                <a:tab pos="3048000" algn="l"/>
                <a:tab pos="3497263" algn="l"/>
                <a:tab pos="3946525" algn="l"/>
                <a:tab pos="4395788" algn="l"/>
                <a:tab pos="4846638" algn="l"/>
                <a:tab pos="5295900" algn="l"/>
                <a:tab pos="5745163" algn="l"/>
                <a:tab pos="6194425" algn="l"/>
                <a:tab pos="6643688" algn="l"/>
                <a:tab pos="7092950" algn="l"/>
                <a:tab pos="7542213" algn="l"/>
                <a:tab pos="7991475" algn="l"/>
                <a:tab pos="8440738" algn="l"/>
                <a:tab pos="8890000" algn="l"/>
                <a:tab pos="9339263" algn="l"/>
              </a:tabLst>
            </a:pPr>
            <a:r>
              <a:rPr lang="en-US" sz="1400">
                <a:solidFill>
                  <a:srgbClr val="000000"/>
                </a:solidFill>
                <a:latin typeface="Calibri" pitchFamily="34" charset="0"/>
              </a:rPr>
              <a:t>Continuously  monitor </a:t>
            </a:r>
            <a:r>
              <a:rPr lang="en-US" sz="1400" b="1">
                <a:solidFill>
                  <a:srgbClr val="003E7E"/>
                </a:solidFill>
                <a:latin typeface="Calibri" pitchFamily="34" charset="0"/>
              </a:rPr>
              <a:t>Portfolio </a:t>
            </a:r>
            <a:br>
              <a:rPr lang="en-US" sz="1400" b="1">
                <a:solidFill>
                  <a:srgbClr val="003E7E"/>
                </a:solidFill>
                <a:latin typeface="Calibri" pitchFamily="34" charset="0"/>
              </a:rPr>
            </a:br>
            <a:r>
              <a:rPr lang="en-US" sz="1400">
                <a:solidFill>
                  <a:srgbClr val="000000"/>
                </a:solidFill>
                <a:latin typeface="Calibri" pitchFamily="34" charset="0"/>
              </a:rPr>
              <a:t>for progress and Impact</a:t>
            </a:r>
          </a:p>
          <a:p>
            <a:pPr marL="177800" indent="-176213">
              <a:lnSpc>
                <a:spcPct val="98000"/>
              </a:lnSpc>
              <a:spcAft>
                <a:spcPts val="600"/>
              </a:spcAft>
              <a:buClr>
                <a:srgbClr val="003E7E"/>
              </a:buClr>
              <a:buSzPct val="60000"/>
              <a:buFont typeface="Arial" pitchFamily="34" charset="0"/>
              <a:buChar char="►"/>
              <a:tabLst>
                <a:tab pos="355600" algn="l"/>
                <a:tab pos="801688" algn="l"/>
                <a:tab pos="1250950" algn="l"/>
                <a:tab pos="1700213" algn="l"/>
                <a:tab pos="2149475" algn="l"/>
                <a:tab pos="2598738" algn="l"/>
                <a:tab pos="3048000" algn="l"/>
                <a:tab pos="3497263" algn="l"/>
                <a:tab pos="3946525" algn="l"/>
                <a:tab pos="4395788" algn="l"/>
                <a:tab pos="4846638" algn="l"/>
                <a:tab pos="5295900" algn="l"/>
                <a:tab pos="5745163" algn="l"/>
                <a:tab pos="6194425" algn="l"/>
                <a:tab pos="6643688" algn="l"/>
                <a:tab pos="7092950" algn="l"/>
                <a:tab pos="7542213" algn="l"/>
                <a:tab pos="7991475" algn="l"/>
                <a:tab pos="8440738" algn="l"/>
                <a:tab pos="8890000" algn="l"/>
                <a:tab pos="9339263" algn="l"/>
              </a:tabLst>
            </a:pPr>
            <a:r>
              <a:rPr lang="en-US" sz="1400">
                <a:solidFill>
                  <a:srgbClr val="000000"/>
                </a:solidFill>
                <a:latin typeface="Calibri" pitchFamily="34" charset="0"/>
              </a:rPr>
              <a:t>Prioritise, review and refine </a:t>
            </a:r>
            <a:r>
              <a:rPr lang="en-US" sz="1400" b="1">
                <a:solidFill>
                  <a:srgbClr val="003E7E"/>
                </a:solidFill>
                <a:latin typeface="Calibri" pitchFamily="34" charset="0"/>
              </a:rPr>
              <a:t>Programme</a:t>
            </a:r>
            <a:r>
              <a:rPr lang="en-US" sz="1400">
                <a:solidFill>
                  <a:srgbClr val="000000"/>
                </a:solidFill>
                <a:latin typeface="Calibri" pitchFamily="34" charset="0"/>
              </a:rPr>
              <a:t> investments to meet strategic goals</a:t>
            </a:r>
          </a:p>
          <a:p>
            <a:pPr marL="177800" indent="-176213">
              <a:lnSpc>
                <a:spcPct val="98000"/>
              </a:lnSpc>
              <a:spcAft>
                <a:spcPts val="600"/>
              </a:spcAft>
              <a:buClr>
                <a:srgbClr val="003E7E"/>
              </a:buClr>
              <a:buSzPct val="60000"/>
              <a:buFont typeface="Arial" pitchFamily="34" charset="0"/>
              <a:buChar char="►"/>
              <a:tabLst>
                <a:tab pos="355600" algn="l"/>
                <a:tab pos="801688" algn="l"/>
                <a:tab pos="1250950" algn="l"/>
                <a:tab pos="1700213" algn="l"/>
                <a:tab pos="2149475" algn="l"/>
                <a:tab pos="2598738" algn="l"/>
                <a:tab pos="3048000" algn="l"/>
                <a:tab pos="3497263" algn="l"/>
                <a:tab pos="3946525" algn="l"/>
                <a:tab pos="4395788" algn="l"/>
                <a:tab pos="4846638" algn="l"/>
                <a:tab pos="5295900" algn="l"/>
                <a:tab pos="5745163" algn="l"/>
                <a:tab pos="6194425" algn="l"/>
                <a:tab pos="6643688" algn="l"/>
                <a:tab pos="7092950" algn="l"/>
                <a:tab pos="7542213" algn="l"/>
                <a:tab pos="7991475" algn="l"/>
                <a:tab pos="8440738" algn="l"/>
                <a:tab pos="8890000" algn="l"/>
                <a:tab pos="9339263" algn="l"/>
              </a:tabLst>
            </a:pPr>
            <a:r>
              <a:rPr lang="en-US" sz="1400">
                <a:solidFill>
                  <a:srgbClr val="000000"/>
                </a:solidFill>
                <a:latin typeface="Calibri" pitchFamily="34" charset="0"/>
              </a:rPr>
              <a:t>Re-balance resource allocation – capacity and investment – with investment priorities</a:t>
            </a:r>
          </a:p>
        </p:txBody>
      </p:sp>
      <p:sp>
        <p:nvSpPr>
          <p:cNvPr id="90119" name="Rectangle 6"/>
          <p:cNvSpPr>
            <a:spLocks noChangeArrowheads="1"/>
          </p:cNvSpPr>
          <p:nvPr/>
        </p:nvSpPr>
        <p:spPr bwMode="auto">
          <a:xfrm>
            <a:off x="3197225" y="1522413"/>
            <a:ext cx="2847975" cy="976312"/>
          </a:xfrm>
          <a:prstGeom prst="rect">
            <a:avLst/>
          </a:prstGeom>
          <a:noFill/>
          <a:ln w="9360">
            <a:noFill/>
            <a:round/>
            <a:headEnd/>
            <a:tailEnd/>
          </a:ln>
        </p:spPr>
        <p:txBody>
          <a:bodyPr lIns="90000" tIns="48528" rIns="90000" bIns="45000"/>
          <a:lstStyle/>
          <a:p>
            <a:pPr marL="177800" indent="-176213">
              <a:lnSpc>
                <a:spcPct val="98000"/>
              </a:lnSpc>
              <a:spcAft>
                <a:spcPts val="900"/>
              </a:spcAft>
              <a:buClr>
                <a:srgbClr val="003E7E"/>
              </a:buClr>
              <a:buSzPct val="60000"/>
              <a:buFont typeface="Arial" pitchFamily="34" charset="0"/>
              <a:buChar char="►"/>
              <a:tabLst>
                <a:tab pos="355600" algn="l"/>
                <a:tab pos="801688" algn="l"/>
                <a:tab pos="1250950" algn="l"/>
                <a:tab pos="1700213" algn="l"/>
                <a:tab pos="2149475" algn="l"/>
                <a:tab pos="2598738" algn="l"/>
                <a:tab pos="3048000" algn="l"/>
                <a:tab pos="3497263" algn="l"/>
                <a:tab pos="3946525" algn="l"/>
                <a:tab pos="4395788" algn="l"/>
                <a:tab pos="4846638" algn="l"/>
                <a:tab pos="5295900" algn="l"/>
                <a:tab pos="5745163" algn="l"/>
                <a:tab pos="6194425" algn="l"/>
                <a:tab pos="6643688" algn="l"/>
                <a:tab pos="7092950" algn="l"/>
                <a:tab pos="7542213" algn="l"/>
                <a:tab pos="7991475" algn="l"/>
                <a:tab pos="8440738" algn="l"/>
                <a:tab pos="8890000" algn="l"/>
                <a:tab pos="9339263" algn="l"/>
              </a:tabLst>
            </a:pPr>
            <a:r>
              <a:rPr lang="en-US" sz="1400">
                <a:solidFill>
                  <a:srgbClr val="000000"/>
                </a:solidFill>
                <a:latin typeface="Calibri" pitchFamily="34" charset="0"/>
              </a:rPr>
              <a:t>Define Objectives, Key Initiatives, Strategic and Operating Plans</a:t>
            </a:r>
          </a:p>
          <a:p>
            <a:pPr marL="177800" indent="-176213">
              <a:lnSpc>
                <a:spcPct val="98000"/>
              </a:lnSpc>
              <a:spcAft>
                <a:spcPts val="900"/>
              </a:spcAft>
              <a:buClr>
                <a:srgbClr val="003E7E"/>
              </a:buClr>
              <a:buSzPct val="60000"/>
              <a:buFont typeface="Arial" pitchFamily="34" charset="0"/>
              <a:buChar char="►"/>
              <a:tabLst>
                <a:tab pos="355600" algn="l"/>
                <a:tab pos="801688" algn="l"/>
                <a:tab pos="1250950" algn="l"/>
                <a:tab pos="1700213" algn="l"/>
                <a:tab pos="2149475" algn="l"/>
                <a:tab pos="2598738" algn="l"/>
                <a:tab pos="3048000" algn="l"/>
                <a:tab pos="3497263" algn="l"/>
                <a:tab pos="3946525" algn="l"/>
                <a:tab pos="4395788" algn="l"/>
                <a:tab pos="4846638" algn="l"/>
                <a:tab pos="5295900" algn="l"/>
                <a:tab pos="5745163" algn="l"/>
                <a:tab pos="6194425" algn="l"/>
                <a:tab pos="6643688" algn="l"/>
                <a:tab pos="7092950" algn="l"/>
                <a:tab pos="7542213" algn="l"/>
                <a:tab pos="7991475" algn="l"/>
                <a:tab pos="8440738" algn="l"/>
                <a:tab pos="8890000" algn="l"/>
                <a:tab pos="9339263" algn="l"/>
              </a:tabLst>
            </a:pPr>
            <a:r>
              <a:rPr lang="en-US" sz="1400">
                <a:solidFill>
                  <a:srgbClr val="000000"/>
                </a:solidFill>
                <a:latin typeface="Calibri" pitchFamily="34" charset="0"/>
              </a:rPr>
              <a:t>Set RDI </a:t>
            </a:r>
            <a:r>
              <a:rPr lang="en-US" sz="1400" b="1">
                <a:solidFill>
                  <a:srgbClr val="003E7E"/>
                </a:solidFill>
                <a:latin typeface="Calibri" pitchFamily="34" charset="0"/>
              </a:rPr>
              <a:t>Portfolio</a:t>
            </a:r>
            <a:r>
              <a:rPr lang="en-US" sz="1400">
                <a:solidFill>
                  <a:srgbClr val="000000"/>
                </a:solidFill>
                <a:latin typeface="Calibri" pitchFamily="34" charset="0"/>
              </a:rPr>
              <a:t> Investment Plans to achieve business strategy</a:t>
            </a:r>
          </a:p>
        </p:txBody>
      </p:sp>
      <p:sp>
        <p:nvSpPr>
          <p:cNvPr id="90120" name="Rectangle 7"/>
          <p:cNvSpPr>
            <a:spLocks noChangeArrowheads="1"/>
          </p:cNvSpPr>
          <p:nvPr/>
        </p:nvSpPr>
        <p:spPr bwMode="auto">
          <a:xfrm>
            <a:off x="3197225" y="4540250"/>
            <a:ext cx="3122613" cy="1401763"/>
          </a:xfrm>
          <a:prstGeom prst="rect">
            <a:avLst/>
          </a:prstGeom>
          <a:noFill/>
          <a:ln w="9360">
            <a:noFill/>
            <a:round/>
            <a:headEnd/>
            <a:tailEnd/>
          </a:ln>
        </p:spPr>
        <p:txBody>
          <a:bodyPr lIns="90000" tIns="48528" rIns="90000" bIns="45000"/>
          <a:lstStyle/>
          <a:p>
            <a:pPr marL="177800" indent="-176213">
              <a:lnSpc>
                <a:spcPct val="98000"/>
              </a:lnSpc>
              <a:spcAft>
                <a:spcPts val="900"/>
              </a:spcAft>
              <a:buClr>
                <a:srgbClr val="003E7E"/>
              </a:buClr>
              <a:buSzPct val="60000"/>
              <a:buFont typeface="Arial" pitchFamily="34" charset="0"/>
              <a:buChar char="►"/>
              <a:tabLst>
                <a:tab pos="355600" algn="l"/>
                <a:tab pos="801688" algn="l"/>
                <a:tab pos="1250950" algn="l"/>
                <a:tab pos="1700213" algn="l"/>
                <a:tab pos="2149475" algn="l"/>
                <a:tab pos="2598738" algn="l"/>
                <a:tab pos="3048000" algn="l"/>
                <a:tab pos="3497263" algn="l"/>
                <a:tab pos="3946525" algn="l"/>
                <a:tab pos="4395788" algn="l"/>
                <a:tab pos="4846638" algn="l"/>
                <a:tab pos="5295900" algn="l"/>
                <a:tab pos="5745163" algn="l"/>
                <a:tab pos="6194425" algn="l"/>
                <a:tab pos="6643688" algn="l"/>
                <a:tab pos="7092950" algn="l"/>
                <a:tab pos="7542213" algn="l"/>
                <a:tab pos="7991475" algn="l"/>
                <a:tab pos="8440738" algn="l"/>
                <a:tab pos="8890000" algn="l"/>
                <a:tab pos="9339263" algn="l"/>
              </a:tabLst>
            </a:pPr>
            <a:r>
              <a:rPr lang="en-US" sz="1400">
                <a:solidFill>
                  <a:srgbClr val="000000"/>
                </a:solidFill>
                <a:latin typeface="Calibri" pitchFamily="34" charset="0"/>
              </a:rPr>
              <a:t>Source, evaluate, approve and </a:t>
            </a:r>
            <a:r>
              <a:rPr lang="en-US" sz="1400" b="1">
                <a:solidFill>
                  <a:srgbClr val="003E7E"/>
                </a:solidFill>
                <a:latin typeface="Calibri" pitchFamily="34" charset="0"/>
              </a:rPr>
              <a:t>Project </a:t>
            </a:r>
            <a:r>
              <a:rPr lang="en-US" sz="1400">
                <a:solidFill>
                  <a:srgbClr val="000000"/>
                </a:solidFill>
                <a:latin typeface="Calibri" pitchFamily="34" charset="0"/>
              </a:rPr>
              <a:t>proposals</a:t>
            </a:r>
          </a:p>
          <a:p>
            <a:pPr marL="177800" indent="-176213">
              <a:lnSpc>
                <a:spcPct val="98000"/>
              </a:lnSpc>
              <a:spcAft>
                <a:spcPts val="900"/>
              </a:spcAft>
              <a:buClr>
                <a:srgbClr val="003E7E"/>
              </a:buClr>
              <a:buSzPct val="60000"/>
              <a:buFont typeface="Arial" pitchFamily="34" charset="0"/>
              <a:buChar char="►"/>
              <a:tabLst>
                <a:tab pos="355600" algn="l"/>
                <a:tab pos="801688" algn="l"/>
                <a:tab pos="1250950" algn="l"/>
                <a:tab pos="1700213" algn="l"/>
                <a:tab pos="2149475" algn="l"/>
                <a:tab pos="2598738" algn="l"/>
                <a:tab pos="3048000" algn="l"/>
                <a:tab pos="3497263" algn="l"/>
                <a:tab pos="3946525" algn="l"/>
                <a:tab pos="4395788" algn="l"/>
                <a:tab pos="4846638" algn="l"/>
                <a:tab pos="5295900" algn="l"/>
                <a:tab pos="5745163" algn="l"/>
                <a:tab pos="6194425" algn="l"/>
                <a:tab pos="6643688" algn="l"/>
                <a:tab pos="7092950" algn="l"/>
                <a:tab pos="7542213" algn="l"/>
                <a:tab pos="7991475" algn="l"/>
                <a:tab pos="8440738" algn="l"/>
                <a:tab pos="8890000" algn="l"/>
                <a:tab pos="9339263" algn="l"/>
              </a:tabLst>
            </a:pPr>
            <a:r>
              <a:rPr lang="en-US" sz="1400">
                <a:solidFill>
                  <a:srgbClr val="000000"/>
                </a:solidFill>
                <a:latin typeface="Calibri" pitchFamily="34" charset="0"/>
              </a:rPr>
              <a:t>Initiate project investments</a:t>
            </a:r>
          </a:p>
          <a:p>
            <a:pPr marL="177800" indent="-176213">
              <a:lnSpc>
                <a:spcPct val="98000"/>
              </a:lnSpc>
              <a:spcAft>
                <a:spcPts val="900"/>
              </a:spcAft>
              <a:buClr>
                <a:srgbClr val="003E7E"/>
              </a:buClr>
              <a:buSzPct val="60000"/>
              <a:buFont typeface="Arial" pitchFamily="34" charset="0"/>
              <a:buChar char="►"/>
              <a:tabLst>
                <a:tab pos="355600" algn="l"/>
                <a:tab pos="801688" algn="l"/>
                <a:tab pos="1250950" algn="l"/>
                <a:tab pos="1700213" algn="l"/>
                <a:tab pos="2149475" algn="l"/>
                <a:tab pos="2598738" algn="l"/>
                <a:tab pos="3048000" algn="l"/>
                <a:tab pos="3497263" algn="l"/>
                <a:tab pos="3946525" algn="l"/>
                <a:tab pos="4395788" algn="l"/>
                <a:tab pos="4846638" algn="l"/>
                <a:tab pos="5295900" algn="l"/>
                <a:tab pos="5745163" algn="l"/>
                <a:tab pos="6194425" algn="l"/>
                <a:tab pos="6643688" algn="l"/>
                <a:tab pos="7092950" algn="l"/>
                <a:tab pos="7542213" algn="l"/>
                <a:tab pos="7991475" algn="l"/>
                <a:tab pos="8440738" algn="l"/>
                <a:tab pos="8890000" algn="l"/>
                <a:tab pos="9339263" algn="l"/>
              </a:tabLst>
            </a:pPr>
            <a:r>
              <a:rPr lang="en-US" sz="1400">
                <a:solidFill>
                  <a:srgbClr val="000000"/>
                </a:solidFill>
                <a:latin typeface="Calibri" pitchFamily="34" charset="0"/>
              </a:rPr>
              <a:t>Monitor and review project progress; evaluate benefits delivery</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1"/>
          </p:nvPr>
        </p:nvSpPr>
        <p:spPr>
          <a:xfrm>
            <a:off x="495300" y="1143000"/>
            <a:ext cx="8915400" cy="3733800"/>
          </a:xfrm>
        </p:spPr>
        <p:txBody>
          <a:bodyPr/>
          <a:lstStyle/>
          <a:p>
            <a:pPr algn="ctr">
              <a:buFont typeface="Arial" pitchFamily="34" charset="0"/>
              <a:buNone/>
            </a:pPr>
            <a:r>
              <a:rPr lang="en-US" sz="4000" b="1" dirty="0" smtClean="0">
                <a:solidFill>
                  <a:srgbClr val="0070C0"/>
                </a:solidFill>
                <a:latin typeface="Arial" pitchFamily="34" charset="0"/>
                <a:cs typeface="Arial" pitchFamily="34" charset="0"/>
              </a:rPr>
              <a:t>THANK YOU</a:t>
            </a:r>
            <a:endParaRPr lang="en-GB" sz="4000" b="1" dirty="0" smtClean="0">
              <a:solidFill>
                <a:srgbClr val="0070C0"/>
              </a:solidFill>
              <a:latin typeface="Arial" pitchFamily="34" charset="0"/>
              <a:cs typeface="Arial" pitchFamily="34" charset="0"/>
            </a:endParaRPr>
          </a:p>
          <a:p>
            <a:pPr>
              <a:buFont typeface="Arial" pitchFamily="34" charset="0"/>
              <a:buNone/>
            </a:pPr>
            <a:endParaRPr lang="en-GB" sz="2000" b="1" dirty="0" smtClean="0">
              <a:latin typeface="Arial" pitchFamily="34" charset="0"/>
              <a:cs typeface="Arial" pitchFamily="34" charset="0"/>
            </a:endParaRPr>
          </a:p>
          <a:p>
            <a:pPr algn="ctr">
              <a:buFont typeface="Arial" pitchFamily="34" charset="0"/>
              <a:buNone/>
            </a:pPr>
            <a:r>
              <a:rPr lang="en-US" sz="2000" b="1" dirty="0" smtClean="0">
                <a:latin typeface="Arial" pitchFamily="34" charset="0"/>
                <a:cs typeface="Arial" pitchFamily="34" charset="0"/>
              </a:rPr>
              <a:t>Jeanette Morwane</a:t>
            </a:r>
            <a:endParaRPr lang="en-GB" sz="2000" b="1" dirty="0" smtClean="0">
              <a:latin typeface="Arial" pitchFamily="34" charset="0"/>
              <a:cs typeface="Arial" pitchFamily="34" charset="0"/>
            </a:endParaRPr>
          </a:p>
          <a:p>
            <a:pPr algn="ctr">
              <a:buFont typeface="Arial" pitchFamily="34" charset="0"/>
              <a:buNone/>
            </a:pPr>
            <a:r>
              <a:rPr lang="en-US" sz="2000" dirty="0" smtClean="0">
                <a:latin typeface="Arial" pitchFamily="34" charset="0"/>
                <a:cs typeface="Arial" pitchFamily="34" charset="0"/>
              </a:rPr>
              <a:t>Director: ICT &amp; Services Industry</a:t>
            </a:r>
          </a:p>
          <a:p>
            <a:pPr algn="ctr">
              <a:buFont typeface="Arial" pitchFamily="34" charset="0"/>
              <a:buNone/>
            </a:pPr>
            <a:r>
              <a:rPr lang="de-DE" sz="2000" dirty="0" smtClean="0">
                <a:latin typeface="Arial" pitchFamily="34" charset="0"/>
                <a:cs typeface="Arial" pitchFamily="34" charset="0"/>
              </a:rPr>
              <a:t>Tel: +27 12 843 6439</a:t>
            </a:r>
          </a:p>
          <a:p>
            <a:pPr algn="ctr">
              <a:buFont typeface="Arial" pitchFamily="34" charset="0"/>
              <a:buNone/>
            </a:pPr>
            <a:r>
              <a:rPr lang="en-GB" sz="2000" dirty="0" smtClean="0">
                <a:latin typeface="Arial" pitchFamily="34" charset="0"/>
                <a:cs typeface="Arial" pitchFamily="34" charset="0"/>
              </a:rPr>
              <a:t>Email: </a:t>
            </a:r>
            <a:r>
              <a:rPr lang="en-GB" sz="2000" dirty="0" err="1" smtClean="0">
                <a:latin typeface="Arial" pitchFamily="34" charset="0"/>
                <a:cs typeface="Arial" pitchFamily="34" charset="0"/>
                <a:hlinkClick r:id="rId2"/>
              </a:rPr>
              <a:t>Jeanette.Morwane@dst.gov.za</a:t>
            </a:r>
            <a:r>
              <a:rPr lang="en-GB" sz="2000" dirty="0" smtClean="0">
                <a:latin typeface="Arial" pitchFamily="34" charset="0"/>
                <a:cs typeface="Arial" pitchFamily="34" charset="0"/>
              </a:rPr>
              <a:t> </a:t>
            </a:r>
          </a:p>
          <a:p>
            <a:pPr algn="ctr">
              <a:buFont typeface="Arial" pitchFamily="34" charset="0"/>
              <a:buNone/>
            </a:pPr>
            <a:endParaRPr lang="en-US" sz="2000" dirty="0" smtClean="0">
              <a:latin typeface="Arial" pitchFamily="34" charset="0"/>
              <a:cs typeface="Arial" pitchFamily="34" charset="0"/>
            </a:endParaRPr>
          </a:p>
          <a:p>
            <a:pPr algn="ctr">
              <a:buFont typeface="Arial" pitchFamily="34" charset="0"/>
              <a:buNone/>
            </a:pPr>
            <a:r>
              <a:rPr lang="en-US" sz="2000" dirty="0" smtClean="0">
                <a:latin typeface="Arial" pitchFamily="34" charset="0"/>
                <a:cs typeface="Arial" pitchFamily="34" charset="0"/>
              </a:rPr>
              <a:t>ICT RDI Implementation Roadmap</a:t>
            </a:r>
          </a:p>
          <a:p>
            <a:pPr algn="ctr">
              <a:buFont typeface="Arial" pitchFamily="34" charset="0"/>
              <a:buNone/>
            </a:pPr>
            <a:r>
              <a:rPr lang="en-US" sz="2000" dirty="0" smtClean="0">
                <a:latin typeface="Arial" pitchFamily="34" charset="0"/>
                <a:cs typeface="Arial" pitchFamily="34" charset="0"/>
                <a:hlinkClick r:id="rId3"/>
              </a:rPr>
              <a:t>www.dst.gov.za/images/ICT_RDI_Roadmap.pdf</a:t>
            </a:r>
            <a:r>
              <a:rPr lang="en-US" sz="2000" dirty="0" smtClean="0">
                <a:latin typeface="Arial" pitchFamily="34" charset="0"/>
                <a:cs typeface="Arial" pitchFamily="34" charset="0"/>
              </a:rPr>
              <a:t> </a:t>
            </a:r>
            <a:endParaRPr lang="en-GB" sz="2000" dirty="0" smtClean="0">
              <a:latin typeface="Arial" pitchFamily="34" charset="0"/>
              <a:cs typeface="Arial" pitchFamily="34" charset="0"/>
            </a:endParaRPr>
          </a:p>
          <a:p>
            <a:pPr algn="ctr">
              <a:buFont typeface="Arial" pitchFamily="34" charset="0"/>
              <a:buNone/>
            </a:pPr>
            <a:endParaRPr lang="en-US" sz="2000" b="1" dirty="0" smtClean="0">
              <a:latin typeface="Gill Sans MT" pitchFamily="34" charset="0"/>
              <a:cs typeface="Arial" pitchFamily="34" charset="0"/>
            </a:endParaRPr>
          </a:p>
          <a:p>
            <a:pPr algn="ctr">
              <a:buFont typeface="Arial" pitchFamily="34" charset="0"/>
              <a:buNone/>
            </a:pPr>
            <a:endParaRPr lang="en-US" sz="2000" b="1" dirty="0" smtClean="0">
              <a:latin typeface="Gill Sans MT" pitchFamily="34" charset="0"/>
              <a:cs typeface="Arial" pitchFamily="34" charset="0"/>
            </a:endParaRPr>
          </a:p>
        </p:txBody>
      </p:sp>
      <p:sp>
        <p:nvSpPr>
          <p:cNvPr id="22531" name="Slide Number Placeholder 3"/>
          <p:cNvSpPr>
            <a:spLocks noGrp="1"/>
          </p:cNvSpPr>
          <p:nvPr>
            <p:ph type="sldNum" sz="quarter" idx="4294967295"/>
          </p:nvPr>
        </p:nvSpPr>
        <p:spPr bwMode="auto">
          <a:xfrm>
            <a:off x="7677150" y="6188076"/>
            <a:ext cx="2311400" cy="365125"/>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EDC895A2-2BFD-4B4B-BDBE-E1DF95BD4468}" type="slidenum">
              <a:rPr lang="en-US" sz="2500" b="0" smtClean="0">
                <a:latin typeface="Gill Sans MT" pitchFamily="34" charset="0"/>
                <a:cs typeface="Arial" pitchFamily="34" charset="0"/>
              </a:rPr>
              <a:pPr fontAlgn="base">
                <a:spcBef>
                  <a:spcPct val="0"/>
                </a:spcBef>
                <a:spcAft>
                  <a:spcPct val="0"/>
                </a:spcAft>
              </a:pPr>
              <a:t>27</a:t>
            </a:fld>
            <a:endParaRPr lang="en-US" sz="2500" b="0" smtClean="0">
              <a:latin typeface="Gill Sans MT" pitchFamily="34" charset="0"/>
              <a:cs typeface="Arial" pitchFamily="34" charset="0"/>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Roadmap template new">
  <a:themeElements>
    <a:clrScheme name="Accolade Report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opheon 01-23-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99"/>
        </a:solidFill>
        <a:ln w="12700"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no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F99"/>
        </a:solidFill>
        <a:ln w="1270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sopheon 01-23-01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opheon 01-23-0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opheon 01-23-01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opheon 01-23-01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opheon 01-23-0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opheon 01-23-0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opheon 01-23-0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oadmap - Black panel">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DejaVu Sans"/>
        <a:cs typeface="DejaVu Sans"/>
      </a:majorFont>
      <a:minorFont>
        <a:latin typeface="Calibri"/>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Roadmap template new - High header">
  <a:themeElements>
    <a:clrScheme name="Accolade Report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opheon 01-23-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99"/>
        </a:solidFill>
        <a:ln w="12700"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no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F99"/>
        </a:solidFill>
        <a:ln w="1270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sopheon 01-23-01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opheon 01-23-0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opheon 01-23-01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opheon 01-23-01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opheon 01-23-0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opheon 01-23-0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opheon 01-23-0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Roadmap template new">
  <a:themeElements>
    <a:clrScheme name="Accolade Report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opheon 01-23-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99"/>
        </a:solidFill>
        <a:ln w="12700"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no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F99"/>
        </a:solidFill>
        <a:ln w="1270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sopheon 01-23-01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opheon 01-23-0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opheon 01-23-01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opheon 01-23-01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opheon 01-23-0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opheon 01-23-0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opheon 01-23-0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9_Roadmap - Black panel">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DejaVu Sans"/>
        <a:cs typeface="DejaVu Sans"/>
      </a:majorFont>
      <a:minorFont>
        <a:latin typeface="Calibri"/>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1_Roadmap template new - High header">
  <a:themeElements>
    <a:clrScheme name="Accolade Report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opheon 01-23-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99"/>
        </a:solidFill>
        <a:ln w="12700"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no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F99"/>
        </a:solidFill>
        <a:ln w="1270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sopheon 01-23-01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opheon 01-23-0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opheon 01-23-01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opheon 01-23-01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opheon 01-23-0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opheon 01-23-0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opheon 01-23-0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9_Roadmap template new - High header">
  <a:themeElements>
    <a:clrScheme name="Accolade Report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opheon 01-23-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99"/>
        </a:solidFill>
        <a:ln w="12700"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no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F99"/>
        </a:solidFill>
        <a:ln w="1270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sopheon 01-23-01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opheon 01-23-0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opheon 01-23-01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opheon 01-23-01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opheon 01-23-0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opheon 01-23-0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opheon 01-23-0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Roadmap - Black panel">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DejaVu Sans"/>
        <a:cs typeface="DejaVu Sans"/>
      </a:majorFont>
      <a:minorFont>
        <a:latin typeface="Calibri"/>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5_Roadmap template new - High header">
  <a:themeElements>
    <a:clrScheme name="Accolade Report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opheon 01-23-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99"/>
        </a:solidFill>
        <a:ln w="12700"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no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F99"/>
        </a:solidFill>
        <a:ln w="1270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sopheon 01-23-01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opheon 01-23-0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opheon 01-23-01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opheon 01-23-01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opheon 01-23-0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opheon 01-23-0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opheon 01-23-0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Roadmap template new">
  <a:themeElements>
    <a:clrScheme name="Accolade Report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opheon 01-23-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99"/>
        </a:solidFill>
        <a:ln w="12700"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no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F99"/>
        </a:solidFill>
        <a:ln w="1270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sopheon 01-23-01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opheon 01-23-0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opheon 01-23-01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opheon 01-23-01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opheon 01-23-0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opheon 01-23-0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opheon 01-23-0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Roadmap template new - High header">
  <a:themeElements>
    <a:clrScheme name="Accolade Report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opheon 01-23-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99"/>
        </a:solidFill>
        <a:ln w="12700"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no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F99"/>
        </a:solidFill>
        <a:ln w="1270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sopheon 01-23-01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opheon 01-23-0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opheon 01-23-01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opheon 01-23-01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opheon 01-23-0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opheon 01-23-0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opheon 01-23-0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_Roadmap template new - High header">
  <a:themeElements>
    <a:clrScheme name="Accolade Report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opheon 01-23-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99"/>
        </a:solidFill>
        <a:ln w="12700"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no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F99"/>
        </a:solidFill>
        <a:ln w="1270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sopheon 01-23-01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opheon 01-23-0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opheon 01-23-01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opheon 01-23-01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opheon 01-23-0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opheon 01-23-0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opheon 01-23-0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ccolade Report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opheon 01-23-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Roadmap template new</Template>
  <TotalTime>1325</TotalTime>
  <Words>2750</Words>
  <Application>Microsoft Macintosh PowerPoint</Application>
  <PresentationFormat>A4 Paper (210x297 mm)</PresentationFormat>
  <Paragraphs>455</Paragraphs>
  <Slides>27</Slides>
  <Notes>21</Notes>
  <HiddenSlides>0</HiddenSlides>
  <MMClips>0</MMClips>
  <ScaleCrop>false</ScaleCrop>
  <HeadingPairs>
    <vt:vector size="6" baseType="variant">
      <vt:variant>
        <vt:lpstr>Fonts Used</vt:lpstr>
      </vt:variant>
      <vt:variant>
        <vt:i4>9</vt:i4>
      </vt:variant>
      <vt:variant>
        <vt:lpstr>Theme</vt:lpstr>
      </vt:variant>
      <vt:variant>
        <vt:i4>12</vt:i4>
      </vt:variant>
      <vt:variant>
        <vt:lpstr>Slide Titles</vt:lpstr>
      </vt:variant>
      <vt:variant>
        <vt:i4>27</vt:i4>
      </vt:variant>
    </vt:vector>
  </HeadingPairs>
  <TitlesOfParts>
    <vt:vector size="48" baseType="lpstr">
      <vt:lpstr>Wingdings 3</vt:lpstr>
      <vt:lpstr>Gill Sans MT</vt:lpstr>
      <vt:lpstr>Arial Unicode MS</vt:lpstr>
      <vt:lpstr>Arial Black</vt:lpstr>
      <vt:lpstr>Garamond</vt:lpstr>
      <vt:lpstr>Calibri</vt:lpstr>
      <vt:lpstr>DejaVu Sans</vt:lpstr>
      <vt:lpstr>Lucida Sans Unicode</vt:lpstr>
      <vt:lpstr>JIMREG</vt:lpstr>
      <vt:lpstr>Roadmap template new</vt:lpstr>
      <vt:lpstr>Roadmap - Black panel</vt:lpstr>
      <vt:lpstr>Roadmap template new - High header</vt:lpstr>
      <vt:lpstr>1_Roadmap template new</vt:lpstr>
      <vt:lpstr>9_Roadmap - Black panel</vt:lpstr>
      <vt:lpstr>11_Roadmap template new - High header</vt:lpstr>
      <vt:lpstr>9_Roadmap template new - High header</vt:lpstr>
      <vt:lpstr>6_Roadmap - Black panel</vt:lpstr>
      <vt:lpstr>15_Roadmap template new - High header</vt:lpstr>
      <vt:lpstr>2_Roadmap template new</vt:lpstr>
      <vt:lpstr>1_Roadmap template new - High header</vt:lpstr>
      <vt:lpstr>2_Roadmap template new - High header</vt:lpstr>
      <vt:lpstr>5th Global Forum on Innovation &amp; Technology Entrepreneurship:  East London, Eastern Cape Province</vt:lpstr>
      <vt:lpstr>PowerPoint Presentation</vt:lpstr>
      <vt:lpstr>PowerPoint Presentation</vt:lpstr>
      <vt:lpstr> Ten-Year Innovation Plan</vt:lpstr>
      <vt:lpstr>The Economic and Social value of ICT</vt:lpstr>
      <vt:lpstr>Underinvestment in ICT R&amp;D, in international comparison</vt:lpstr>
      <vt:lpstr>Three key investment levers for creating Impact via ICT</vt:lpstr>
      <vt:lpstr>ICT RDI Roadmap Development</vt:lpstr>
      <vt:lpstr>Vision</vt:lpstr>
      <vt:lpstr>Vision: Create Digital Advantage for South Africa – from individual to society</vt:lpstr>
      <vt:lpstr>South Africa’s Ambition: Built from the Bottom up</vt:lpstr>
      <vt:lpstr>Developing the ICT RDI Roadmap – Ecosystem Triangulation Methodology</vt:lpstr>
      <vt:lpstr>Broad Participation in ICT RDI Roadmap Development</vt:lpstr>
      <vt:lpstr>PowerPoint Presentation</vt:lpstr>
      <vt:lpstr>Building the ICT RDI Ecosystem Strength and Maturity identified in more than 140 capability areas</vt:lpstr>
      <vt:lpstr>Global ICT ecosystem </vt:lpstr>
      <vt:lpstr>Clear intent and direction More attractive partners; more active and Smarter Buyers</vt:lpstr>
      <vt:lpstr>The 10-year Investment Portfolio</vt:lpstr>
      <vt:lpstr>PowerPoint Presentation</vt:lpstr>
      <vt:lpstr>Geo-Spatial Applications: Intervention and Impact</vt:lpstr>
      <vt:lpstr>Progression Paths  Guide Investment and evolution of Interventions towards delivery of Impact</vt:lpstr>
      <vt:lpstr>At each stage of evolution, different Instruments are required</vt:lpstr>
      <vt:lpstr>Initial focus is on Six Strategic Priority Areas </vt:lpstr>
      <vt:lpstr>PowerPoint Presentation</vt:lpstr>
      <vt:lpstr>Structured Engagement with International and Local Industry Partners</vt:lpstr>
      <vt:lpstr>Monitoring and management of objectives and investment via Portfolio Management approach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dc:creator>
  <dc:description>Presentation for Strategy Meeting with the Board</dc:description>
  <cp:lastModifiedBy>Ilari Lindy</cp:lastModifiedBy>
  <cp:revision>396</cp:revision>
  <cp:lastPrinted>2013-04-19T14:06:48Z</cp:lastPrinted>
  <dcterms:created xsi:type="dcterms:W3CDTF">2012-11-12T12:29:53Z</dcterms:created>
  <dcterms:modified xsi:type="dcterms:W3CDTF">2013-05-30T08:01:28Z</dcterms:modified>
</cp:coreProperties>
</file>