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64" r:id="rId6"/>
    <p:sldId id="266" r:id="rId7"/>
    <p:sldId id="265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6F01D-0677-4F92-9688-911C11ED3531}" type="datetimeFigureOut">
              <a:rPr lang="en-US" smtClean="0"/>
              <a:pPr/>
              <a:t>28-May-13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C5E97-0CB9-466E-A3CE-F65F0F69D81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C5E97-0CB9-466E-A3CE-F65F0F69D819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D44E-8066-484F-B2A9-5BFDD52DC92E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FA01-4A3E-400F-BF21-BC547B01B79F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5EAE-2039-41B4-A03E-45C4A76A6E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9496-D391-4CE9-B128-04D36F419213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6431-4D12-4DAD-982C-B9382D1DE2ED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A4E0-0206-4C2A-8133-4B7F2A88239E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494F-7BC0-4926-8F81-E338A525A429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6357-05B2-4048-9D02-CCE7F7968F9B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CDF8-670F-4A02-8F08-C358D71E4FB4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5650-8583-4F59-97BC-0C990327D5E9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CA8792-36F2-4BE7-8DF9-B74D3AE59EDC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95D0F7-0231-4A6B-8CBB-44055FB11F35}" type="slidenum">
              <a:rPr lang="pt-PT" smtClean="0"/>
              <a:pPr/>
              <a:t>‹#›</a:t>
            </a:fld>
            <a:endParaRPr lang="pt-P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Ecosystems for Inclusive Innovation</a:t>
            </a:r>
            <a:endParaRPr lang="pt-PT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pt-PT" dirty="0" smtClean="0"/>
          </a:p>
          <a:p>
            <a:pPr algn="ctr"/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Maputo </a:t>
            </a:r>
            <a:r>
              <a:rPr lang="pt-PT" sz="2800" b="1" dirty="0" err="1" smtClean="0">
                <a:latin typeface="Times New Roman" pitchFamily="18" charset="0"/>
                <a:cs typeface="Times New Roman" pitchFamily="18" charset="0"/>
              </a:rPr>
              <a:t>Living</a:t>
            </a: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800" b="1" dirty="0" err="1" smtClean="0">
                <a:latin typeface="Times New Roman" pitchFamily="18" charset="0"/>
                <a:cs typeface="Times New Roman" pitchFamily="18" charset="0"/>
              </a:rPr>
              <a:t>Lab</a:t>
            </a: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72B7-8A6F-40B3-A25E-19C1EC2BC04F}" type="datetime1">
              <a:rPr lang="en-US" smtClean="0"/>
              <a:pPr/>
              <a:t>28-May-13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t-PT" dirty="0" smtClean="0"/>
              <a:t>Global </a:t>
            </a:r>
            <a:r>
              <a:rPr lang="pt-PT" dirty="0" err="1" smtClean="0"/>
              <a:t>Forum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The Ecosystem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  <p:sp>
        <p:nvSpPr>
          <p:cNvPr id="6" name="Oval 5"/>
          <p:cNvSpPr/>
          <p:nvPr/>
        </p:nvSpPr>
        <p:spPr>
          <a:xfrm>
            <a:off x="685800" y="2514600"/>
            <a:ext cx="2057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Government</a:t>
            </a:r>
          </a:p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62000" y="4724400"/>
            <a:ext cx="2209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Sector</a:t>
            </a:r>
          </a:p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410200" y="2438400"/>
            <a:ext cx="17526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Academy</a:t>
            </a:r>
          </a:p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181600" y="4724400"/>
            <a:ext cx="2209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Civil Society</a:t>
            </a:r>
          </a:p>
          <a:p>
            <a:pPr algn="ctr"/>
            <a:endParaRPr lang="en-US" dirty="0"/>
          </a:p>
        </p:txBody>
      </p:sp>
      <p:cxnSp>
        <p:nvCxnSpPr>
          <p:cNvPr id="11" name="Straight Connector 10"/>
          <p:cNvCxnSpPr>
            <a:stCxn id="6" idx="6"/>
          </p:cNvCxnSpPr>
          <p:nvPr/>
        </p:nvCxnSpPr>
        <p:spPr>
          <a:xfrm>
            <a:off x="2743200" y="2971800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6" idx="4"/>
          </p:cNvCxnSpPr>
          <p:nvPr/>
        </p:nvCxnSpPr>
        <p:spPr>
          <a:xfrm rot="16200000" flipH="1">
            <a:off x="1123950" y="4019550"/>
            <a:ext cx="12192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4"/>
            <a:endCxn id="9" idx="0"/>
          </p:cNvCxnSpPr>
          <p:nvPr/>
        </p:nvCxnSpPr>
        <p:spPr>
          <a:xfrm rot="5400000">
            <a:off x="5600700" y="4038600"/>
            <a:ext cx="137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</p:cNvCxnSpPr>
          <p:nvPr/>
        </p:nvCxnSpPr>
        <p:spPr>
          <a:xfrm rot="10800000" flipV="1">
            <a:off x="3048000" y="5181600"/>
            <a:ext cx="2133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Framework</a:t>
            </a:r>
            <a:endParaRPr lang="pt-PT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Polices and priority development areas.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Heath; Education; Agriculture; Poverty reduction; Tourism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Key Policies and strategic plans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5-Governemnt Plan, PRSP, MOSTIS, etc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Existing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Mozambique Tecnologico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MLL, Business Incubator, Science Park, Summer Scholl,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Hackathon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etc 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MLL an active element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Vision: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Mission: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Activities/Programs</a:t>
            </a:r>
          </a:p>
          <a:p>
            <a:pPr marL="880110" lvl="1" indent="-514350"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Site assessments</a:t>
            </a:r>
          </a:p>
          <a:p>
            <a:pPr marL="880110" lvl="1" indent="-514350"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Summer School</a:t>
            </a:r>
          </a:p>
          <a:p>
            <a:pPr marL="880110" lvl="1" indent="-514350"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Internships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Ideas to prototype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How we started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Training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Summer School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Ideas generation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Open seminars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Prototyping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Access to lab facilities, tools and equipment, 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Participation in the Hackthon.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Our idea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problem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solution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development stage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Sustainability model: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Client involvement (awareness building)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Team building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Next steps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Implement the solution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Building awareness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Spin-Off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The team involved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Team building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Team members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Role of each member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Challenges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Networks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Supporting Funds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Skills: developers, users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Language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35916-33DF-46E8-A2FC-496E777E4781}" type="datetime1">
              <a:rPr lang="en-US" smtClean="0"/>
              <a:pPr/>
              <a:t>28-May-13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5th Global Frorum</a:t>
            </a:r>
            <a:endParaRPr lang="pt-P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398</TotalTime>
  <Words>193</Words>
  <Application>Microsoft Office PowerPoint</Application>
  <PresentationFormat>On-screen Show (4:3)</PresentationFormat>
  <Paragraphs>71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Ecosystems for Inclusive Innovation</vt:lpstr>
      <vt:lpstr>The Ecosystem</vt:lpstr>
      <vt:lpstr>Framework</vt:lpstr>
      <vt:lpstr>MLL an active element</vt:lpstr>
      <vt:lpstr>Ideas to prototype </vt:lpstr>
      <vt:lpstr>Our idea</vt:lpstr>
      <vt:lpstr>Next steps</vt:lpstr>
      <vt:lpstr>The team involved</vt:lpstr>
      <vt:lpstr>Challenges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Ecosystems for Inclusive Innovation</dc:title>
  <dc:creator>Alina_Ivone</dc:creator>
  <cp:lastModifiedBy>Alina_Ivone</cp:lastModifiedBy>
  <cp:revision>77</cp:revision>
  <dcterms:created xsi:type="dcterms:W3CDTF">2013-05-24T19:59:26Z</dcterms:created>
  <dcterms:modified xsi:type="dcterms:W3CDTF">2013-05-28T21:40:02Z</dcterms:modified>
</cp:coreProperties>
</file>