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3.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97" r:id="rId1"/>
    <p:sldMasterId id="2147483939" r:id="rId2"/>
    <p:sldMasterId id="2147483975" r:id="rId3"/>
    <p:sldMasterId id="2147484009" r:id="rId4"/>
  </p:sldMasterIdLst>
  <p:notesMasterIdLst>
    <p:notesMasterId r:id="rId11"/>
  </p:notesMasterIdLst>
  <p:handoutMasterIdLst>
    <p:handoutMasterId r:id="rId12"/>
  </p:handoutMasterIdLst>
  <p:sldIdLst>
    <p:sldId id="256" r:id="rId5"/>
    <p:sldId id="293" r:id="rId6"/>
    <p:sldId id="291" r:id="rId7"/>
    <p:sldId id="303" r:id="rId8"/>
    <p:sldId id="304" r:id="rId9"/>
    <p:sldId id="292" r:id="rId10"/>
  </p:sldIdLst>
  <p:sldSz cx="9144000" cy="6858000" type="screen4x3"/>
  <p:notesSz cx="7023100" cy="9309100"/>
  <p:embeddedFontLst>
    <p:embeddedFont>
      <p:font typeface="Ciscolight" charset="0"/>
      <p:regular r:id="rId13"/>
    </p:embeddedFont>
    <p:embeddedFont>
      <p:font typeface="Calibri" pitchFamily="34" charset="0"/>
      <p:regular r:id="rId14"/>
      <p:bold r:id="rId15"/>
      <p:italic r:id="rId16"/>
      <p:boldItalic r:id="rId17"/>
    </p:embeddedFont>
  </p:embeddedFontLst>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ven Kewley" initials="SK" lastIdx="3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435153"/>
    <a:srgbClr val="040404"/>
    <a:srgbClr val="2F3090"/>
    <a:srgbClr val="020202"/>
    <a:srgbClr val="FFDFB1"/>
    <a:srgbClr val="030303"/>
    <a:srgbClr val="FFE14F"/>
    <a:srgbClr val="652D89"/>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9" autoAdjust="0"/>
    <p:restoredTop sz="67482" autoAdjust="0"/>
  </p:normalViewPr>
  <p:slideViewPr>
    <p:cSldViewPr snapToGrid="0">
      <p:cViewPr varScale="1">
        <p:scale>
          <a:sx n="57" d="100"/>
          <a:sy n="57" d="100"/>
        </p:scale>
        <p:origin x="-2310" y="-84"/>
      </p:cViewPr>
      <p:guideLst>
        <p:guide orient="horz" pos="255"/>
        <p:guide orient="horz" pos="1588"/>
        <p:guide orient="horz" pos="799"/>
        <p:guide pos="5556"/>
        <p:guide pos="2880"/>
        <p:guide pos="233"/>
        <p:guide pos="1444"/>
      </p:guideLst>
    </p:cSldViewPr>
  </p:slideViewPr>
  <p:notesTextViewPr>
    <p:cViewPr>
      <p:scale>
        <a:sx n="100" d="100"/>
        <a:sy n="100" d="100"/>
      </p:scale>
      <p:origin x="0" y="0"/>
    </p:cViewPr>
  </p:notesTextViewPr>
  <p:sorterViewPr>
    <p:cViewPr>
      <p:scale>
        <a:sx n="47" d="100"/>
        <a:sy n="47" d="100"/>
      </p:scale>
      <p:origin x="0" y="0"/>
    </p:cViewPr>
  </p:sorter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1.fntdata"/><Relationship Id="rId18" Type="http://schemas.openxmlformats.org/officeDocument/2006/relationships/tags" Target="tags/tag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handoutMaster" Target="handoutMasters/handoutMaster1.xml"/><Relationship Id="rId17"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font" Target="fonts/font2.fntdata"/><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774"/>
          </a:xfrm>
          <a:prstGeom prst="rect">
            <a:avLst/>
          </a:prstGeom>
        </p:spPr>
        <p:txBody>
          <a:bodyPr vert="horz" lIns="91797" tIns="45898" rIns="91797" bIns="45898"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5774"/>
          </a:xfrm>
          <a:prstGeom prst="rect">
            <a:avLst/>
          </a:prstGeom>
        </p:spPr>
        <p:txBody>
          <a:bodyPr vert="horz" lIns="91797" tIns="45898" rIns="91797" bIns="45898" rtlCol="0"/>
          <a:lstStyle>
            <a:lvl1pPr algn="r">
              <a:defRPr sz="1200"/>
            </a:lvl1pPr>
          </a:lstStyle>
          <a:p>
            <a:fld id="{45843912-9BE7-4738-AB6D-F0004F0ECC43}" type="datetimeFigureOut">
              <a:rPr lang="en-US" smtClean="0"/>
              <a:t>5/29/2013</a:t>
            </a:fld>
            <a:endParaRPr lang="en-US"/>
          </a:p>
        </p:txBody>
      </p:sp>
      <p:sp>
        <p:nvSpPr>
          <p:cNvPr id="4" name="Footer Placeholder 3"/>
          <p:cNvSpPr>
            <a:spLocks noGrp="1"/>
          </p:cNvSpPr>
          <p:nvPr>
            <p:ph type="ftr" sz="quarter" idx="2"/>
          </p:nvPr>
        </p:nvSpPr>
        <p:spPr>
          <a:xfrm>
            <a:off x="1" y="8841737"/>
            <a:ext cx="3043343" cy="465774"/>
          </a:xfrm>
          <a:prstGeom prst="rect">
            <a:avLst/>
          </a:prstGeom>
        </p:spPr>
        <p:txBody>
          <a:bodyPr vert="horz" lIns="91797" tIns="45898" rIns="91797" bIns="45898"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1737"/>
            <a:ext cx="3043343" cy="465774"/>
          </a:xfrm>
          <a:prstGeom prst="rect">
            <a:avLst/>
          </a:prstGeom>
        </p:spPr>
        <p:txBody>
          <a:bodyPr vert="horz" lIns="91797" tIns="45898" rIns="91797" bIns="45898" rtlCol="0" anchor="b"/>
          <a:lstStyle>
            <a:lvl1pPr algn="r">
              <a:defRPr sz="1200"/>
            </a:lvl1pPr>
          </a:lstStyle>
          <a:p>
            <a:fld id="{9B9B3D99-06B5-463E-BCFD-035706A08507}" type="slidenum">
              <a:rPr lang="en-US" smtClean="0"/>
              <a:t>‹#›</a:t>
            </a:fld>
            <a:endParaRPr lang="en-US"/>
          </a:p>
        </p:txBody>
      </p:sp>
    </p:spTree>
    <p:extLst>
      <p:ext uri="{BB962C8B-B14F-4D97-AF65-F5344CB8AC3E}">
        <p14:creationId xmlns:p14="http://schemas.microsoft.com/office/powerpoint/2010/main" val="1518958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774"/>
          </a:xfrm>
          <a:prstGeom prst="rect">
            <a:avLst/>
          </a:prstGeom>
        </p:spPr>
        <p:txBody>
          <a:bodyPr vert="horz" lIns="91797" tIns="45898" rIns="91797" bIns="45898" rtlCol="0"/>
          <a:lstStyle>
            <a:lvl1pPr algn="l">
              <a:defRPr sz="1200"/>
            </a:lvl1pPr>
          </a:lstStyle>
          <a:p>
            <a:endParaRPr lang="en-GB"/>
          </a:p>
        </p:txBody>
      </p:sp>
      <p:sp>
        <p:nvSpPr>
          <p:cNvPr id="3" name="Date Placeholder 2"/>
          <p:cNvSpPr>
            <a:spLocks noGrp="1"/>
          </p:cNvSpPr>
          <p:nvPr>
            <p:ph type="dt" idx="1"/>
          </p:nvPr>
        </p:nvSpPr>
        <p:spPr>
          <a:xfrm>
            <a:off x="3978132" y="0"/>
            <a:ext cx="3043343" cy="465774"/>
          </a:xfrm>
          <a:prstGeom prst="rect">
            <a:avLst/>
          </a:prstGeom>
        </p:spPr>
        <p:txBody>
          <a:bodyPr vert="horz" lIns="91797" tIns="45898" rIns="91797" bIns="45898" rtlCol="0"/>
          <a:lstStyle>
            <a:lvl1pPr algn="r">
              <a:defRPr sz="1200"/>
            </a:lvl1pPr>
          </a:lstStyle>
          <a:p>
            <a:fld id="{05D67299-43C5-4157-808B-8DA730EB4B8B}" type="datetimeFigureOut">
              <a:rPr lang="en-GB" smtClean="0"/>
              <a:pPr/>
              <a:t>29/05/2013</a:t>
            </a:fld>
            <a:endParaRPr lang="en-GB"/>
          </a:p>
        </p:txBody>
      </p:sp>
      <p:sp>
        <p:nvSpPr>
          <p:cNvPr id="4" name="Slide Image Placeholder 3"/>
          <p:cNvSpPr>
            <a:spLocks noGrp="1" noRot="1" noChangeAspect="1"/>
          </p:cNvSpPr>
          <p:nvPr>
            <p:ph type="sldImg" idx="2"/>
          </p:nvPr>
        </p:nvSpPr>
        <p:spPr>
          <a:xfrm>
            <a:off x="1184275" y="696913"/>
            <a:ext cx="4654550" cy="3490912"/>
          </a:xfrm>
          <a:prstGeom prst="rect">
            <a:avLst/>
          </a:prstGeom>
          <a:noFill/>
          <a:ln w="12700">
            <a:solidFill>
              <a:prstClr val="black"/>
            </a:solidFill>
          </a:ln>
        </p:spPr>
        <p:txBody>
          <a:bodyPr vert="horz" lIns="91797" tIns="45898" rIns="91797" bIns="45898" rtlCol="0" anchor="ctr"/>
          <a:lstStyle/>
          <a:p>
            <a:endParaRPr lang="en-GB"/>
          </a:p>
        </p:txBody>
      </p:sp>
      <p:sp>
        <p:nvSpPr>
          <p:cNvPr id="5" name="Notes Placeholder 4"/>
          <p:cNvSpPr>
            <a:spLocks noGrp="1"/>
          </p:cNvSpPr>
          <p:nvPr>
            <p:ph type="body" sz="quarter" idx="3"/>
          </p:nvPr>
        </p:nvSpPr>
        <p:spPr>
          <a:xfrm>
            <a:off x="702310" y="4422459"/>
            <a:ext cx="5618480" cy="4188777"/>
          </a:xfrm>
          <a:prstGeom prst="rect">
            <a:avLst/>
          </a:prstGeom>
        </p:spPr>
        <p:txBody>
          <a:bodyPr vert="horz" lIns="91797" tIns="45898" rIns="91797" bIns="4589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8841737"/>
            <a:ext cx="3043343" cy="465774"/>
          </a:xfrm>
          <a:prstGeom prst="rect">
            <a:avLst/>
          </a:prstGeom>
        </p:spPr>
        <p:txBody>
          <a:bodyPr vert="horz" lIns="91797" tIns="45898" rIns="91797" bIns="45898" rtlCol="0" anchor="b"/>
          <a:lstStyle>
            <a:lvl1pPr algn="l">
              <a:defRPr sz="1200"/>
            </a:lvl1pPr>
          </a:lstStyle>
          <a:p>
            <a:endParaRPr lang="en-GB"/>
          </a:p>
        </p:txBody>
      </p:sp>
      <p:sp>
        <p:nvSpPr>
          <p:cNvPr id="7" name="Slide Number Placeholder 6"/>
          <p:cNvSpPr>
            <a:spLocks noGrp="1"/>
          </p:cNvSpPr>
          <p:nvPr>
            <p:ph type="sldNum" sz="quarter" idx="5"/>
          </p:nvPr>
        </p:nvSpPr>
        <p:spPr>
          <a:xfrm>
            <a:off x="3978132" y="8841737"/>
            <a:ext cx="3043343" cy="465774"/>
          </a:xfrm>
          <a:prstGeom prst="rect">
            <a:avLst/>
          </a:prstGeom>
        </p:spPr>
        <p:txBody>
          <a:bodyPr vert="horz" lIns="91797" tIns="45898" rIns="91797" bIns="45898" rtlCol="0" anchor="b"/>
          <a:lstStyle>
            <a:lvl1pPr algn="r">
              <a:defRPr sz="1200"/>
            </a:lvl1pPr>
          </a:lstStyle>
          <a:p>
            <a:fld id="{1F7E7A28-DC04-4692-BFB7-5A8D6F67E2BF}" type="slidenum">
              <a:rPr lang="en-GB" smtClean="0"/>
              <a:pPr/>
              <a:t>‹#›</a:t>
            </a:fld>
            <a:endParaRPr lang="en-GB"/>
          </a:p>
        </p:txBody>
      </p:sp>
    </p:spTree>
    <p:extLst>
      <p:ext uri="{BB962C8B-B14F-4D97-AF65-F5344CB8AC3E}">
        <p14:creationId xmlns:p14="http://schemas.microsoft.com/office/powerpoint/2010/main" val="2417003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3977571" y="8842154"/>
            <a:ext cx="3043891" cy="465455"/>
          </a:xfrm>
          <a:prstGeom prst="rect">
            <a:avLst/>
          </a:prstGeom>
        </p:spPr>
        <p:txBody>
          <a:bodyPr/>
          <a:lstStyle/>
          <a:p>
            <a:fld id="{F78A91B1-3ADE-458D-8181-A1147175294B}" type="slidenum">
              <a:rPr lang="en-GB" smtClean="0"/>
              <a:pPr/>
              <a:t>2</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Char char="-"/>
              <a:tabLst/>
              <a:defRPr/>
            </a:pPr>
            <a:r>
              <a:rPr lang="en-US" sz="2000" dirty="0" smtClean="0"/>
              <a:t>Governments need to, and are creating policy’s to address this, Cisco has recently done extensive work on this looking at best practice  </a:t>
            </a:r>
          </a:p>
          <a:p>
            <a:pPr marL="0" marR="0" lvl="1" indent="0" algn="l" defTabSz="914400" rtl="0" eaLnBrk="1" fontAlgn="auto" latinLnBrk="0" hangingPunct="1">
              <a:lnSpc>
                <a:spcPct val="100000"/>
              </a:lnSpc>
              <a:spcBef>
                <a:spcPts val="0"/>
              </a:spcBef>
              <a:spcAft>
                <a:spcPts val="0"/>
              </a:spcAft>
              <a:buClrTx/>
              <a:buSzTx/>
              <a:buFontTx/>
              <a:buChar char="-"/>
              <a:tabLst/>
              <a:defRPr/>
            </a:pPr>
            <a:endParaRPr lang="en-US" sz="2000" dirty="0" smtClean="0"/>
          </a:p>
          <a:p>
            <a:pPr lvl="0"/>
            <a:r>
              <a:rPr lang="en-US" b="1" dirty="0" smtClean="0"/>
              <a:t>Competition &amp; Investment</a:t>
            </a:r>
          </a:p>
          <a:p>
            <a:pPr marL="349964" indent="-349964">
              <a:buFont typeface="Arial"/>
              <a:buChar char="•"/>
            </a:pPr>
            <a:r>
              <a:rPr lang="en-US" dirty="0" smtClean="0">
                <a:solidFill>
                  <a:srgbClr val="000000"/>
                </a:solidFill>
              </a:rPr>
              <a:t>Permit entry and efficient use of assets (new licenses)</a:t>
            </a:r>
          </a:p>
          <a:p>
            <a:pPr marL="349964" indent="-349964">
              <a:buFont typeface="Arial"/>
              <a:buChar char="•"/>
            </a:pPr>
            <a:r>
              <a:rPr lang="en-US" dirty="0" smtClean="0">
                <a:solidFill>
                  <a:srgbClr val="000000"/>
                </a:solidFill>
              </a:rPr>
              <a:t>Attract private (and foreign) investment in broadband networks; Consider activity by foreign operators</a:t>
            </a:r>
          </a:p>
          <a:p>
            <a:pPr marL="349964" indent="-349964">
              <a:buFont typeface="Arial"/>
              <a:buChar char="•"/>
            </a:pPr>
            <a:r>
              <a:rPr lang="en-US" dirty="0" smtClean="0">
                <a:solidFill>
                  <a:srgbClr val="000000"/>
                </a:solidFill>
              </a:rPr>
              <a:t>Technology- and service-neutral rules or policies giving operators greater flexibility</a:t>
            </a:r>
          </a:p>
          <a:p>
            <a:pPr marL="349964" indent="-349964">
              <a:buFont typeface="Arial"/>
              <a:buChar char="•"/>
            </a:pPr>
            <a:r>
              <a:rPr lang="en-US" dirty="0" smtClean="0">
                <a:solidFill>
                  <a:srgbClr val="000000"/>
                </a:solidFill>
              </a:rPr>
              <a:t>Consider direct/indirect financing; tax credits</a:t>
            </a:r>
            <a:endParaRPr lang="en-US" dirty="0" smtClean="0"/>
          </a:p>
          <a:p>
            <a:pPr marL="344224" indent="-344224">
              <a:buFont typeface="Arial"/>
              <a:buChar char="•"/>
            </a:pPr>
            <a:r>
              <a:rPr lang="en-US" dirty="0" smtClean="0">
                <a:solidFill>
                  <a:schemeClr val="bg1"/>
                </a:solidFill>
              </a:rPr>
              <a:t>Tax flexibility for venture capital investment</a:t>
            </a:r>
          </a:p>
          <a:p>
            <a:pPr marL="344224" indent="-344224">
              <a:buFont typeface="Arial"/>
              <a:buChar char="•"/>
            </a:pPr>
            <a:endParaRPr lang="en-US" dirty="0" smtClean="0">
              <a:solidFill>
                <a:schemeClr val="bg1"/>
              </a:solidFill>
            </a:endParaRPr>
          </a:p>
          <a:p>
            <a:r>
              <a:rPr lang="en-US" b="1" dirty="0" smtClean="0">
                <a:solidFill>
                  <a:schemeClr val="bg1"/>
                </a:solidFill>
              </a:rPr>
              <a:t>Affordability of Devices and Access</a:t>
            </a:r>
          </a:p>
          <a:p>
            <a:pPr marL="291636" indent="-291636">
              <a:buFont typeface="Arial"/>
              <a:buChar char="•"/>
            </a:pPr>
            <a:r>
              <a:rPr lang="en-US" dirty="0" smtClean="0">
                <a:solidFill>
                  <a:srgbClr val="000000"/>
                </a:solidFill>
              </a:rPr>
              <a:t>Reduce luxury import taxes / eliminate import barriers or quotas</a:t>
            </a:r>
          </a:p>
          <a:p>
            <a:pPr marL="291636" indent="-291636">
              <a:buFont typeface="Arial"/>
              <a:buChar char="•"/>
            </a:pPr>
            <a:r>
              <a:rPr lang="en-US" dirty="0" smtClean="0">
                <a:solidFill>
                  <a:srgbClr val="000000"/>
                </a:solidFill>
              </a:rPr>
              <a:t>Targeted subsidies for device purchases for students in low-income households</a:t>
            </a:r>
          </a:p>
          <a:p>
            <a:pPr marL="291636" indent="-291636">
              <a:buFont typeface="Arial"/>
              <a:buChar char="•"/>
            </a:pPr>
            <a:r>
              <a:rPr lang="en-US" dirty="0" smtClean="0">
                <a:solidFill>
                  <a:srgbClr val="000000"/>
                </a:solidFill>
              </a:rPr>
              <a:t>Subsidized devices with broadband packages</a:t>
            </a:r>
          </a:p>
          <a:p>
            <a:pPr marL="291636" indent="-291636">
              <a:buFont typeface="Arial"/>
              <a:buChar char="•"/>
            </a:pPr>
            <a:r>
              <a:rPr lang="en-US" dirty="0" smtClean="0">
                <a:solidFill>
                  <a:srgbClr val="000000"/>
                </a:solidFill>
              </a:rPr>
              <a:t>Tax / other financial incentives for device sales</a:t>
            </a:r>
          </a:p>
          <a:p>
            <a:pPr lvl="0"/>
            <a:endParaRPr lang="en-US" dirty="0" smtClean="0"/>
          </a:p>
          <a:p>
            <a:pPr lvl="0"/>
            <a:r>
              <a:rPr lang="en-US" b="1" dirty="0" smtClean="0"/>
              <a:t>ICT Skills Development</a:t>
            </a:r>
          </a:p>
          <a:p>
            <a:pPr marL="291636" indent="-291636">
              <a:buFont typeface="Arial"/>
              <a:buChar char="•"/>
            </a:pPr>
            <a:r>
              <a:rPr lang="en-US" dirty="0" smtClean="0">
                <a:solidFill>
                  <a:srgbClr val="000000"/>
                </a:solidFill>
              </a:rPr>
              <a:t>Digital literacy programs for students and adults</a:t>
            </a:r>
          </a:p>
          <a:p>
            <a:pPr marL="291636" indent="-291636">
              <a:buFont typeface="Arial"/>
              <a:buChar char="•"/>
            </a:pPr>
            <a:r>
              <a:rPr lang="en-US" dirty="0" smtClean="0">
                <a:solidFill>
                  <a:srgbClr val="000000"/>
                </a:solidFill>
              </a:rPr>
              <a:t>IT resources in libraries, community centers, etc.</a:t>
            </a:r>
          </a:p>
          <a:p>
            <a:pPr marL="291636" indent="-291636">
              <a:buFont typeface="Arial"/>
              <a:buChar char="•"/>
            </a:pPr>
            <a:r>
              <a:rPr lang="en-US" dirty="0" smtClean="0">
                <a:solidFill>
                  <a:srgbClr val="000000"/>
                </a:solidFill>
              </a:rPr>
              <a:t>Networking Academies</a:t>
            </a:r>
          </a:p>
          <a:p>
            <a:pPr marL="291636" indent="-291636">
              <a:buFont typeface="Arial"/>
              <a:buChar char="•"/>
            </a:pPr>
            <a:r>
              <a:rPr lang="en-US" dirty="0" smtClean="0">
                <a:solidFill>
                  <a:srgbClr val="000000"/>
                </a:solidFill>
              </a:rPr>
              <a:t>Improvement to technical education (secondary and tertiary)</a:t>
            </a:r>
          </a:p>
          <a:p>
            <a:pPr marL="291636" indent="-291636">
              <a:buFont typeface="Arial"/>
              <a:buChar char="•"/>
            </a:pPr>
            <a:r>
              <a:rPr lang="en-US" dirty="0" smtClean="0">
                <a:solidFill>
                  <a:srgbClr val="000000"/>
                </a:solidFill>
              </a:rPr>
              <a:t>Training grants for businesses</a:t>
            </a:r>
          </a:p>
          <a:p>
            <a:pPr lvl="0"/>
            <a:endParaRPr lang="en-US" b="1" dirty="0" smtClean="0"/>
          </a:p>
          <a:p>
            <a:pPr>
              <a:buFontTx/>
              <a:buNone/>
            </a:pPr>
            <a:r>
              <a:rPr lang="en-US" b="1" dirty="0" smtClean="0"/>
              <a:t>Online</a:t>
            </a:r>
            <a:r>
              <a:rPr lang="en-US" b="1" baseline="0" dirty="0" smtClean="0"/>
              <a:t> &amp; Local Content, Applications, New Technologies &amp; Services</a:t>
            </a:r>
          </a:p>
          <a:p>
            <a:pPr marL="291636" indent="-291636">
              <a:buFont typeface="Arial"/>
              <a:buChar char="•"/>
            </a:pPr>
            <a:r>
              <a:rPr lang="en-US" dirty="0" smtClean="0">
                <a:solidFill>
                  <a:srgbClr val="000000"/>
                </a:solidFill>
              </a:rPr>
              <a:t>Promote creation of digital content</a:t>
            </a:r>
          </a:p>
          <a:p>
            <a:pPr marL="291636" indent="-291636">
              <a:buFont typeface="Arial"/>
              <a:buChar char="•"/>
            </a:pPr>
            <a:r>
              <a:rPr lang="en-US" dirty="0" smtClean="0">
                <a:solidFill>
                  <a:srgbClr val="000000"/>
                </a:solidFill>
              </a:rPr>
              <a:t>Support local language content development</a:t>
            </a:r>
          </a:p>
          <a:p>
            <a:pPr marL="291636" indent="-291636">
              <a:buFont typeface="Arial"/>
              <a:buChar char="•"/>
            </a:pPr>
            <a:r>
              <a:rPr lang="en-US" dirty="0" smtClean="0">
                <a:solidFill>
                  <a:srgbClr val="000000"/>
                </a:solidFill>
              </a:rPr>
              <a:t>Implement IP protections</a:t>
            </a:r>
          </a:p>
          <a:p>
            <a:pPr marL="291636" indent="-291636">
              <a:buFont typeface="Arial"/>
              <a:buChar char="•"/>
            </a:pPr>
            <a:r>
              <a:rPr lang="en-US" dirty="0" smtClean="0">
                <a:solidFill>
                  <a:srgbClr val="000000"/>
                </a:solidFill>
              </a:rPr>
              <a:t>Support for research and development</a:t>
            </a:r>
          </a:p>
          <a:p>
            <a:pPr marL="291636" indent="-291636">
              <a:buFont typeface="Arial"/>
              <a:buChar char="•"/>
            </a:pPr>
            <a:r>
              <a:rPr lang="en-US" dirty="0" smtClean="0">
                <a:solidFill>
                  <a:srgbClr val="000000"/>
                </a:solidFill>
              </a:rPr>
              <a:t>Business incubators (ICT-focused)</a:t>
            </a:r>
          </a:p>
          <a:p>
            <a:pPr marL="291636" indent="-291636">
              <a:buFont typeface="Arial"/>
              <a:buChar char="•"/>
            </a:pPr>
            <a:r>
              <a:rPr lang="en-US" dirty="0" smtClean="0">
                <a:solidFill>
                  <a:srgbClr val="000000"/>
                </a:solidFill>
              </a:rPr>
              <a:t>Improve ease of starting / doing business</a:t>
            </a:r>
          </a:p>
          <a:p>
            <a:pPr marL="291636" indent="-291636">
              <a:buFont typeface="Arial"/>
              <a:buChar char="•"/>
            </a:pPr>
            <a:r>
              <a:rPr lang="en-US" dirty="0" smtClean="0">
                <a:solidFill>
                  <a:srgbClr val="000000"/>
                </a:solidFill>
              </a:rPr>
              <a:t>Establish Technology Parks</a:t>
            </a:r>
          </a:p>
          <a:p>
            <a:pPr marL="291636" indent="-291636" defTabSz="466618">
              <a:buFont typeface="Arial"/>
              <a:buChar char="•"/>
              <a:defRPr/>
            </a:pPr>
            <a:r>
              <a:rPr lang="en-US" dirty="0" smtClean="0">
                <a:solidFill>
                  <a:srgbClr val="000000"/>
                </a:solidFill>
              </a:rPr>
              <a:t>Support secure e-transactions with legislation</a:t>
            </a:r>
          </a:p>
          <a:p>
            <a:pPr marL="291636" indent="-291636">
              <a:buFont typeface="Arial"/>
              <a:buChar char="•"/>
            </a:pPr>
            <a:endParaRPr lang="en-US" dirty="0" smtClean="0">
              <a:solidFill>
                <a:srgbClr val="000000"/>
              </a:solidFill>
            </a:endParaRPr>
          </a:p>
          <a:p>
            <a:pPr>
              <a:buFontTx/>
              <a:buNone/>
            </a:pPr>
            <a:endParaRPr lang="en-US" b="1" dirty="0" smtClean="0"/>
          </a:p>
          <a:p>
            <a:pPr marL="0" marR="0" lvl="1" indent="0" algn="l" defTabSz="914400" rtl="0" eaLnBrk="1" fontAlgn="auto" latinLnBrk="0" hangingPunct="1">
              <a:lnSpc>
                <a:spcPct val="100000"/>
              </a:lnSpc>
              <a:spcBef>
                <a:spcPts val="0"/>
              </a:spcBef>
              <a:spcAft>
                <a:spcPts val="0"/>
              </a:spcAft>
              <a:buClrTx/>
              <a:buSzTx/>
              <a:buFontTx/>
              <a:buChar char="-"/>
              <a:tabLst/>
              <a:defRPr/>
            </a:pPr>
            <a:endParaRPr lang="en-US" sz="2000" dirty="0" smtClean="0"/>
          </a:p>
          <a:p>
            <a:pPr>
              <a:buFontTx/>
              <a:buChar char="-"/>
            </a:pP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Network Academies - </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CEI - The Cisco Entrepreneur Institute is focused on fostering entrepreneurship around the globe. Working with local public and private sector organizations, Cisco’s mission is to help communities and nations harness the power of entrepreneurship for economic and social prosperity.</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BIG - Following on from Cisco's sponsorship of London 2012, our investment in BIG will help to create a lasting legacy from the Games by providing a set of resources to support and nurture entrepreneurs and </a:t>
            </a:r>
            <a:r>
              <a:rPr lang="en-GB" dirty="0" err="1" smtClean="0"/>
              <a:t>startups</a:t>
            </a:r>
            <a:r>
              <a:rPr lang="en-GB" dirty="0" smtClean="0"/>
              <a:t>. BIG aims to inspire a new generation of businesses and offer practical help, mentoring and advice, with the specific goal of accelerating innovation and growth and having a significant impact on the SME sector of the UK economy.</a:t>
            </a:r>
          </a:p>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animated White">
    <p:spTree>
      <p:nvGrpSpPr>
        <p:cNvPr id="1" name=""/>
        <p:cNvGrpSpPr/>
        <p:nvPr/>
      </p:nvGrpSpPr>
      <p:grpSpPr>
        <a:xfrm>
          <a:off x="0" y="0"/>
          <a:ext cx="0" cy="0"/>
          <a:chOff x="0" y="0"/>
          <a:chExt cx="0" cy="0"/>
        </a:xfrm>
      </p:grpSpPr>
      <p:pic>
        <p:nvPicPr>
          <p:cNvPr id="38" name="Picture 37" descr="bottom bar.jpg"/>
          <p:cNvPicPr>
            <a:picLocks noChangeAspect="1"/>
          </p:cNvPicPr>
          <p:nvPr userDrawn="1"/>
        </p:nvPicPr>
        <p:blipFill>
          <a:blip r:embed="rId2" cstate="print"/>
          <a:stretch>
            <a:fillRect/>
          </a:stretch>
        </p:blipFill>
        <p:spPr>
          <a:xfrm>
            <a:off x="333375" y="6378339"/>
            <a:ext cx="8477250" cy="162912"/>
          </a:xfrm>
          <a:prstGeom prst="rect">
            <a:avLst/>
          </a:prstGeom>
        </p:spPr>
      </p:pic>
      <p:sp>
        <p:nvSpPr>
          <p:cNvPr id="39" name="Rectangle 38"/>
          <p:cNvSpPr/>
          <p:nvPr userDrawn="1"/>
        </p:nvSpPr>
        <p:spPr>
          <a:xfrm>
            <a:off x="3405352" y="5948636"/>
            <a:ext cx="599089" cy="11456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0" name="Rectangle 39"/>
          <p:cNvSpPr/>
          <p:nvPr userDrawn="1"/>
        </p:nvSpPr>
        <p:spPr>
          <a:xfrm>
            <a:off x="1460939" y="5948636"/>
            <a:ext cx="472965" cy="1145627"/>
          </a:xfrm>
          <a:prstGeom prst="rect">
            <a:avLst/>
          </a:prstGeom>
          <a:solidFill>
            <a:srgbClr val="6DB344">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2" name="Rectangle 41"/>
          <p:cNvSpPr/>
          <p:nvPr userDrawn="1"/>
        </p:nvSpPr>
        <p:spPr>
          <a:xfrm>
            <a:off x="4771697" y="5948636"/>
            <a:ext cx="472965" cy="1145627"/>
          </a:xfrm>
          <a:prstGeom prst="rect">
            <a:avLst/>
          </a:prstGeom>
          <a:solidFill>
            <a:srgbClr val="009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3" name="Rounded Rectangle 42"/>
          <p:cNvSpPr/>
          <p:nvPr userDrawn="1"/>
        </p:nvSpPr>
        <p:spPr>
          <a:xfrm rot="10800000" flipH="1">
            <a:off x="2856506" y="831272"/>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5" name="Rounded Rectangle 44"/>
          <p:cNvSpPr/>
          <p:nvPr userDrawn="1"/>
        </p:nvSpPr>
        <p:spPr>
          <a:xfrm rot="10800000" flipH="1">
            <a:off x="821966" y="4716780"/>
            <a:ext cx="656314" cy="150749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6" name="Rounded Rectangle 45"/>
          <p:cNvSpPr/>
          <p:nvPr userDrawn="1"/>
        </p:nvSpPr>
        <p:spPr>
          <a:xfrm rot="10800000" flipH="1">
            <a:off x="1332506" y="1981200"/>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7" name="Rounded Rectangle 46"/>
          <p:cNvSpPr/>
          <p:nvPr userDrawn="1"/>
        </p:nvSpPr>
        <p:spPr>
          <a:xfrm rot="10800000" flipH="1">
            <a:off x="5869870" y="6614159"/>
            <a:ext cx="780312" cy="3319549"/>
          </a:xfrm>
          <a:prstGeom prst="roundRect">
            <a:avLst>
              <a:gd name="adj" fmla="val 50000"/>
            </a:avLst>
          </a:prstGeom>
          <a:solidFill>
            <a:srgbClr val="1F8BAE">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8" name="Rounded Rectangle 47"/>
          <p:cNvSpPr/>
          <p:nvPr userDrawn="1"/>
        </p:nvSpPr>
        <p:spPr>
          <a:xfrm rot="10800000" flipH="1">
            <a:off x="6933206" y="6614160"/>
            <a:ext cx="656314" cy="150749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9" name="Rounded Rectangle 48"/>
          <p:cNvSpPr/>
          <p:nvPr userDrawn="1"/>
        </p:nvSpPr>
        <p:spPr>
          <a:xfrm rot="10800000" flipH="1">
            <a:off x="2191486" y="6719450"/>
            <a:ext cx="662549" cy="6331065"/>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0" name="Rounded Rectangle 49"/>
          <p:cNvSpPr/>
          <p:nvPr userDrawn="1"/>
        </p:nvSpPr>
        <p:spPr>
          <a:xfrm rot="10800000" flipH="1">
            <a:off x="2794161" y="6668595"/>
            <a:ext cx="779356" cy="5546310"/>
          </a:xfrm>
          <a:prstGeom prst="roundRect">
            <a:avLst>
              <a:gd name="adj" fmla="val 50000"/>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1" name="Rounded Rectangle 50"/>
          <p:cNvSpPr/>
          <p:nvPr userDrawn="1"/>
        </p:nvSpPr>
        <p:spPr>
          <a:xfrm rot="10800000" flipH="1">
            <a:off x="4920834" y="1025236"/>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2" name="Rounded Rectangle 51"/>
          <p:cNvSpPr/>
          <p:nvPr userDrawn="1"/>
        </p:nvSpPr>
        <p:spPr>
          <a:xfrm rot="10800000" flipH="1">
            <a:off x="5391889" y="1731818"/>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3" name="Rounded Rectangle 52"/>
          <p:cNvSpPr/>
          <p:nvPr userDrawn="1"/>
        </p:nvSpPr>
        <p:spPr>
          <a:xfrm rot="10800000" flipH="1">
            <a:off x="341313" y="6708752"/>
            <a:ext cx="780312" cy="3319549"/>
          </a:xfrm>
          <a:prstGeom prst="roundRect">
            <a:avLst>
              <a:gd name="adj" fmla="val 50000"/>
            </a:avLst>
          </a:prstGeom>
          <a:gradFill flip="none" rotWithShape="1">
            <a:gsLst>
              <a:gs pos="0">
                <a:srgbClr val="4DCAFF">
                  <a:shade val="30000"/>
                  <a:satMod val="115000"/>
                  <a:alpha val="26000"/>
                </a:srgbClr>
              </a:gs>
              <a:gs pos="50000">
                <a:srgbClr val="4DCAFF">
                  <a:shade val="67500"/>
                  <a:satMod val="115000"/>
                </a:srgbClr>
              </a:gs>
              <a:gs pos="100000">
                <a:srgbClr val="4DCAFF">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4" name="Rounded Rectangle 53"/>
          <p:cNvSpPr/>
          <p:nvPr userDrawn="1"/>
        </p:nvSpPr>
        <p:spPr>
          <a:xfrm rot="10800000" flipH="1">
            <a:off x="8038251" y="8318268"/>
            <a:ext cx="780312" cy="3319549"/>
          </a:xfrm>
          <a:prstGeom prst="roundRect">
            <a:avLst>
              <a:gd name="adj" fmla="val 5000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5" name="Rounded Rectangle 54"/>
          <p:cNvSpPr/>
          <p:nvPr userDrawn="1"/>
        </p:nvSpPr>
        <p:spPr>
          <a:xfrm rot="10800000" flipH="1">
            <a:off x="8162249" y="1731818"/>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6" name="Rounded Rectangle 55"/>
          <p:cNvSpPr/>
          <p:nvPr userDrawn="1"/>
        </p:nvSpPr>
        <p:spPr>
          <a:xfrm rot="10800000" flipH="1">
            <a:off x="3770906" y="1981200"/>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7" name="Rectangle 56"/>
          <p:cNvSpPr/>
          <p:nvPr userDrawn="1"/>
        </p:nvSpPr>
        <p:spPr>
          <a:xfrm>
            <a:off x="0" y="0"/>
            <a:ext cx="9129008" cy="6378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nvGrpSpPr>
          <p:cNvPr id="59" name="Group 67"/>
          <p:cNvGrpSpPr/>
          <p:nvPr userDrawn="1"/>
        </p:nvGrpSpPr>
        <p:grpSpPr>
          <a:xfrm>
            <a:off x="341314" y="311151"/>
            <a:ext cx="829170" cy="438358"/>
            <a:chOff x="609600" y="528537"/>
            <a:chExt cx="1444734" cy="763789"/>
          </a:xfrm>
          <a:gradFill flip="none" rotWithShape="1">
            <a:gsLst>
              <a:gs pos="11000">
                <a:schemeClr val="accent2"/>
              </a:gs>
              <a:gs pos="100000">
                <a:schemeClr val="accent5"/>
              </a:gs>
            </a:gsLst>
            <a:lin ang="2700000" scaled="1"/>
            <a:tileRect/>
          </a:gradFill>
        </p:grpSpPr>
        <p:sp>
          <p:nvSpPr>
            <p:cNvPr id="60" name="Rectangle 59"/>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a:latin typeface="+mj-lt"/>
              </a:endParaRPr>
            </a:p>
          </p:txBody>
        </p:sp>
        <p:sp>
          <p:nvSpPr>
            <p:cNvPr id="61" name="Freeform 60"/>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a:latin typeface="+mj-lt"/>
              </a:endParaRPr>
            </a:p>
          </p:txBody>
        </p:sp>
        <p:sp>
          <p:nvSpPr>
            <p:cNvPr id="62" name="Freeform 61"/>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a:latin typeface="+mj-lt"/>
              </a:endParaRPr>
            </a:p>
          </p:txBody>
        </p:sp>
        <p:sp>
          <p:nvSpPr>
            <p:cNvPr id="63" name="Freeform 62"/>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a:latin typeface="+mj-lt"/>
              </a:endParaRPr>
            </a:p>
          </p:txBody>
        </p:sp>
        <p:sp>
          <p:nvSpPr>
            <p:cNvPr id="78" name="Freeform 77"/>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a:latin typeface="+mj-lt"/>
              </a:endParaRPr>
            </a:p>
          </p:txBody>
        </p:sp>
        <p:sp>
          <p:nvSpPr>
            <p:cNvPr id="79" name="Freeform 78"/>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a:latin typeface="+mj-lt"/>
              </a:endParaRPr>
            </a:p>
          </p:txBody>
        </p:sp>
        <p:sp>
          <p:nvSpPr>
            <p:cNvPr id="80" name="Freeform 79"/>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a:latin typeface="+mj-lt"/>
              </a:endParaRPr>
            </a:p>
          </p:txBody>
        </p:sp>
        <p:sp>
          <p:nvSpPr>
            <p:cNvPr id="81" name="Freeform 80"/>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a:latin typeface="+mj-lt"/>
              </a:endParaRPr>
            </a:p>
          </p:txBody>
        </p:sp>
        <p:sp>
          <p:nvSpPr>
            <p:cNvPr id="82" name="Freeform 81"/>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a:latin typeface="+mj-lt"/>
              </a:endParaRPr>
            </a:p>
          </p:txBody>
        </p:sp>
        <p:sp>
          <p:nvSpPr>
            <p:cNvPr id="83" name="Freeform 82"/>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a:latin typeface="+mj-lt"/>
              </a:endParaRPr>
            </a:p>
          </p:txBody>
        </p:sp>
        <p:sp>
          <p:nvSpPr>
            <p:cNvPr id="84" name="Freeform 83"/>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a:latin typeface="+mj-lt"/>
              </a:endParaRPr>
            </a:p>
          </p:txBody>
        </p:sp>
        <p:sp>
          <p:nvSpPr>
            <p:cNvPr id="85" name="Freeform 84"/>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a:latin typeface="+mj-lt"/>
              </a:endParaRPr>
            </a:p>
          </p:txBody>
        </p:sp>
        <p:sp>
          <p:nvSpPr>
            <p:cNvPr id="86" name="Freeform 85"/>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a:latin typeface="+mj-lt"/>
              </a:endParaRPr>
            </a:p>
          </p:txBody>
        </p:sp>
        <p:sp>
          <p:nvSpPr>
            <p:cNvPr id="87" name="Freeform 86"/>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a:latin typeface="+mj-lt"/>
              </a:endParaRPr>
            </a:p>
          </p:txBody>
        </p:sp>
      </p:grpSp>
      <p:sp>
        <p:nvSpPr>
          <p:cNvPr id="90"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lnSpc>
                <a:spcPct val="100000"/>
              </a:lnSpc>
            </a:pPr>
            <a:r>
              <a:rPr lang="en-US" sz="600" dirty="0">
                <a:solidFill>
                  <a:srgbClr val="C0C0C0"/>
                </a:solidFill>
                <a:latin typeface="+mj-lt"/>
              </a:rPr>
              <a:t>Cisco Confidential</a:t>
            </a:r>
          </a:p>
        </p:txBody>
      </p:sp>
      <p:sp>
        <p:nvSpPr>
          <p:cNvPr id="91" name="Rectangle 7"/>
          <p:cNvSpPr>
            <a:spLocks noChangeArrowheads="1"/>
          </p:cNvSpPr>
          <p:nvPr userDrawn="1"/>
        </p:nvSpPr>
        <p:spPr bwMode="ltGray">
          <a:xfrm>
            <a:off x="8639981"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rgbClr val="C0C0C0"/>
                </a:solidFill>
                <a:latin typeface="+mj-lt"/>
              </a:rPr>
              <a:pPr algn="r" defTabSz="814388">
                <a:lnSpc>
                  <a:spcPct val="100000"/>
                </a:lnSpc>
              </a:pPr>
              <a:t>‹#›</a:t>
            </a:fld>
            <a:endParaRPr lang="en-US" sz="600" dirty="0">
              <a:solidFill>
                <a:srgbClr val="C0C0C0"/>
              </a:solidFill>
              <a:latin typeface="+mj-lt"/>
            </a:endParaRPr>
          </a:p>
        </p:txBody>
      </p:sp>
      <p:sp>
        <p:nvSpPr>
          <p:cNvPr id="2" name="Title 1"/>
          <p:cNvSpPr>
            <a:spLocks noGrp="1"/>
          </p:cNvSpPr>
          <p:nvPr>
            <p:ph type="ctrTitle" hasCustomPrompt="1"/>
          </p:nvPr>
        </p:nvSpPr>
        <p:spPr>
          <a:xfrm>
            <a:off x="221393" y="1236689"/>
            <a:ext cx="8112125" cy="2918779"/>
          </a:xfrm>
        </p:spPr>
        <p:txBody>
          <a:bodyPr/>
          <a:lstStyle>
            <a:lvl1pPr>
              <a:lnSpc>
                <a:spcPct val="90000"/>
              </a:lnSpc>
              <a:defRPr lang="en-US" sz="5400" b="0" kern="1200" spc="-200" baseline="0" dirty="0">
                <a:gradFill flip="none" rotWithShape="1">
                  <a:gsLst>
                    <a:gs pos="0">
                      <a:srgbClr val="55E6ED"/>
                    </a:gs>
                    <a:gs pos="80000">
                      <a:srgbClr val="009249"/>
                    </a:gs>
                  </a:gsLst>
                  <a:lin ang="12000000" scaled="0"/>
                  <a:tileRect/>
                </a:gradFill>
                <a:latin typeface="+mj-lt"/>
                <a:ea typeface="+mj-ea"/>
                <a:cs typeface="+mj-cs"/>
              </a:defRPr>
            </a:lvl1pPr>
          </a:lstStyle>
          <a:p>
            <a:r>
              <a:rPr lang="en-US" dirty="0" smtClean="0"/>
              <a:t>Presentation Title Goes Here</a:t>
            </a:r>
            <a:endParaRPr lang="en-US" dirty="0"/>
          </a:p>
        </p:txBody>
      </p:sp>
      <p:sp>
        <p:nvSpPr>
          <p:cNvPr id="3" name="Subtitle 2"/>
          <p:cNvSpPr>
            <a:spLocks noGrp="1"/>
          </p:cNvSpPr>
          <p:nvPr>
            <p:ph type="subTitle" idx="1" hasCustomPrompt="1"/>
          </p:nvPr>
        </p:nvSpPr>
        <p:spPr>
          <a:xfrm>
            <a:off x="236383" y="4464068"/>
            <a:ext cx="8112126" cy="384175"/>
          </a:xfrm>
        </p:spPr>
        <p:txBody>
          <a:bodyPr anchor="b" anchorCtr="0">
            <a:noAutofit/>
          </a:bodyPr>
          <a:lstStyle>
            <a:lvl1pPr marL="0" indent="0" algn="l">
              <a:buNone/>
              <a:defRPr lang="en-US" sz="2000" b="0" kern="1200" dirty="0">
                <a:solidFill>
                  <a:srgbClr val="6DB34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Name</a:t>
            </a:r>
            <a:endParaRPr lang="en-US" dirty="0"/>
          </a:p>
        </p:txBody>
      </p:sp>
      <p:sp>
        <p:nvSpPr>
          <p:cNvPr id="41" name="Text Placeholder 40"/>
          <p:cNvSpPr>
            <a:spLocks noGrp="1"/>
          </p:cNvSpPr>
          <p:nvPr>
            <p:ph type="body" sz="quarter" idx="10" hasCustomPrompt="1"/>
          </p:nvPr>
        </p:nvSpPr>
        <p:spPr>
          <a:xfrm>
            <a:off x="236383" y="4768852"/>
            <a:ext cx="8097838" cy="384175"/>
          </a:xfrm>
        </p:spPr>
        <p:txBody>
          <a:bodyPr/>
          <a:lstStyle>
            <a:lvl1pPr marL="0" indent="0">
              <a:buFontTx/>
              <a:buNone/>
              <a:defRPr lang="en-US" sz="1800" b="0" kern="1200" dirty="0">
                <a:solidFill>
                  <a:srgbClr val="6DB344"/>
                </a:solidFill>
                <a:latin typeface="+mj-lt"/>
                <a:ea typeface="+mn-ea"/>
                <a:cs typeface="+mn-cs"/>
              </a:defRPr>
            </a:lvl1pPr>
            <a:lvl2pPr marL="0" indent="0">
              <a:buFontTx/>
              <a:buNone/>
              <a:defRPr lang="en-US" sz="2000" kern="1200" dirty="0" smtClean="0">
                <a:solidFill>
                  <a:schemeClr val="bg1"/>
                </a:solidFill>
                <a:latin typeface="+mj-lt"/>
                <a:ea typeface="+mn-ea"/>
                <a:cs typeface="+mn-cs"/>
              </a:defRPr>
            </a:lvl2pPr>
            <a:lvl3pPr marL="0" indent="0">
              <a:buFontTx/>
              <a:buNone/>
              <a:defRPr lang="en-US" sz="2000" kern="1200" dirty="0" smtClean="0">
                <a:solidFill>
                  <a:schemeClr val="bg1"/>
                </a:solidFill>
                <a:latin typeface="+mj-lt"/>
                <a:ea typeface="+mn-ea"/>
                <a:cs typeface="+mn-cs"/>
              </a:defRPr>
            </a:lvl3pPr>
            <a:lvl4pPr marL="0" indent="0">
              <a:buFontTx/>
              <a:buNone/>
              <a:defRPr lang="en-US" sz="2000" kern="1200" dirty="0" smtClean="0">
                <a:solidFill>
                  <a:schemeClr val="bg1"/>
                </a:solidFill>
                <a:latin typeface="+mj-lt"/>
                <a:ea typeface="+mn-ea"/>
                <a:cs typeface="+mn-cs"/>
              </a:defRPr>
            </a:lvl4pPr>
            <a:lvl5pPr marL="0" indent="0">
              <a:buFontTx/>
              <a:buNone/>
              <a:defRPr lang="en-US" sz="2000" kern="1200" dirty="0" smtClean="0">
                <a:solidFill>
                  <a:schemeClr val="bg1"/>
                </a:solidFill>
                <a:latin typeface="+mj-lt"/>
                <a:ea typeface="+mn-ea"/>
                <a:cs typeface="+mn-cs"/>
              </a:defRPr>
            </a:lvl5pPr>
          </a:lstStyle>
          <a:p>
            <a:pPr lvl="0"/>
            <a:r>
              <a:rPr lang="en-US" dirty="0" smtClean="0"/>
              <a:t>Presenter Title</a:t>
            </a:r>
            <a:endParaRPr lang="en-US" dirty="0"/>
          </a:p>
        </p:txBody>
      </p:sp>
      <p:sp>
        <p:nvSpPr>
          <p:cNvPr id="44" name="Text Placeholder 43"/>
          <p:cNvSpPr>
            <a:spLocks noGrp="1"/>
          </p:cNvSpPr>
          <p:nvPr>
            <p:ph type="body" sz="quarter" idx="11" hasCustomPrompt="1"/>
          </p:nvPr>
        </p:nvSpPr>
        <p:spPr>
          <a:xfrm>
            <a:off x="236538" y="5232770"/>
            <a:ext cx="8112125" cy="384175"/>
          </a:xfrm>
        </p:spPr>
        <p:txBody>
          <a:bodyPr/>
          <a:lstStyle>
            <a:lvl1pPr marL="0" indent="0">
              <a:buFontTx/>
              <a:buNone/>
              <a:defRPr lang="en-US" sz="1400" b="0" kern="1200" dirty="0">
                <a:solidFill>
                  <a:srgbClr val="6DB344"/>
                </a:solidFill>
                <a:latin typeface="+mj-lt"/>
                <a:ea typeface="+mn-ea"/>
                <a:cs typeface="+mn-cs"/>
              </a:defRPr>
            </a:lvl1pPr>
            <a:lvl2pPr>
              <a:defRPr lang="en-US" sz="2000" kern="1200" dirty="0" smtClean="0">
                <a:solidFill>
                  <a:schemeClr val="bg1"/>
                </a:solidFill>
                <a:latin typeface="+mj-lt"/>
                <a:ea typeface="+mn-ea"/>
                <a:cs typeface="+mn-cs"/>
              </a:defRPr>
            </a:lvl2pPr>
            <a:lvl3pPr>
              <a:defRPr lang="en-US" sz="2000" kern="1200" dirty="0" smtClean="0">
                <a:solidFill>
                  <a:schemeClr val="bg1"/>
                </a:solidFill>
                <a:latin typeface="+mj-lt"/>
                <a:ea typeface="+mn-ea"/>
                <a:cs typeface="+mn-cs"/>
              </a:defRPr>
            </a:lvl3pPr>
            <a:lvl4pPr>
              <a:defRPr lang="en-US" sz="2000" kern="1200" dirty="0" smtClean="0">
                <a:solidFill>
                  <a:schemeClr val="bg1"/>
                </a:solidFill>
                <a:latin typeface="+mj-lt"/>
                <a:ea typeface="+mn-ea"/>
                <a:cs typeface="+mn-cs"/>
              </a:defRPr>
            </a:lvl4pPr>
            <a:lvl5pPr>
              <a:defRPr lang="en-US" sz="2000" kern="1200" dirty="0" smtClean="0">
                <a:solidFill>
                  <a:schemeClr val="bg1"/>
                </a:solidFill>
                <a:latin typeface="+mj-lt"/>
                <a:ea typeface="+mn-ea"/>
                <a:cs typeface="+mn-cs"/>
              </a:defRPr>
            </a:lvl5pPr>
          </a:lstStyle>
          <a:p>
            <a:pPr lvl="0"/>
            <a:r>
              <a:rPr lang="en-US" dirty="0" smtClean="0"/>
              <a:t>Date</a:t>
            </a:r>
            <a:endParaRPr lang="en-US" dirty="0"/>
          </a:p>
        </p:txBody>
      </p:sp>
      <p:sp>
        <p:nvSpPr>
          <p:cNvPr id="64"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rgbClr val="C0C0C0"/>
                </a:solidFill>
                <a:latin typeface="+mj-lt"/>
              </a:rPr>
              <a:t>© 2012 Cisco and/or its affiliates. All rights reserved.</a:t>
            </a:r>
            <a:endParaRPr lang="en-US" sz="600" dirty="0">
              <a:solidFill>
                <a:srgbClr val="C0C0C0"/>
              </a:solidFill>
              <a:latin typeface="+mj-l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fill="hold" grpId="0" nodeType="withEffect">
                                  <p:stCondLst>
                                    <p:cond delay="3000"/>
                                  </p:stCondLst>
                                  <p:childTnLst>
                                    <p:animMotion origin="layout" path="M -4.44444E-6 4.81481E-6 L -4.44444E-6 0.65879 " pathEditMode="relative" rAng="0" ptsTypes="AA">
                                      <p:cBhvr>
                                        <p:cTn id="6" dur="8300" fill="hold"/>
                                        <p:tgtEl>
                                          <p:spTgt spid="45"/>
                                        </p:tgtEl>
                                        <p:attrNameLst>
                                          <p:attrName>ppt_x</p:attrName>
                                          <p:attrName>ppt_y</p:attrName>
                                        </p:attrNameLst>
                                      </p:cBhvr>
                                      <p:rCtr x="0" y="329"/>
                                    </p:animMotion>
                                  </p:childTnLst>
                                </p:cTn>
                              </p:par>
                              <p:par>
                                <p:cTn id="7" presetID="42" presetClass="path" presetSubtype="0" repeatCount="indefinite" accel="50000" decel="50000" fill="hold" grpId="0" nodeType="withEffect">
                                  <p:stCondLst>
                                    <p:cond delay="0"/>
                                  </p:stCondLst>
                                  <p:childTnLst>
                                    <p:animMotion origin="layout" path="M 2.77778E-6 1.85185E-6 L 2.77778E-6 0.99305 " pathEditMode="relative" rAng="0" ptsTypes="AA">
                                      <p:cBhvr>
                                        <p:cTn id="8" dur="10600" fill="hold"/>
                                        <p:tgtEl>
                                          <p:spTgt spid="46"/>
                                        </p:tgtEl>
                                        <p:attrNameLst>
                                          <p:attrName>ppt_x</p:attrName>
                                          <p:attrName>ppt_y</p:attrName>
                                        </p:attrNameLst>
                                      </p:cBhvr>
                                      <p:rCtr x="0" y="497"/>
                                    </p:animMotion>
                                  </p:childTnLst>
                                </p:cTn>
                              </p:par>
                              <p:par>
                                <p:cTn id="9" presetID="42" presetClass="path" presetSubtype="0" repeatCount="indefinite" accel="50000" decel="50000" fill="hold" grpId="0" nodeType="withEffect">
                                  <p:stCondLst>
                                    <p:cond delay="1100"/>
                                  </p:stCondLst>
                                  <p:endCondLst>
                                    <p:cond evt="onNext" delay="0">
                                      <p:tgtEl>
                                        <p:sldTgt/>
                                      </p:tgtEl>
                                    </p:cond>
                                  </p:endCondLst>
                                  <p:childTnLst>
                                    <p:animMotion origin="layout" path="M 1.94444E-6 0 L 1.94444E-6 -1.0081 " pathEditMode="relative" rAng="0" ptsTypes="AA">
                                      <p:cBhvr>
                                        <p:cTn id="10" dur="16400" fill="hold"/>
                                        <p:tgtEl>
                                          <p:spTgt spid="47"/>
                                        </p:tgtEl>
                                        <p:attrNameLst>
                                          <p:attrName>ppt_x</p:attrName>
                                          <p:attrName>ppt_y</p:attrName>
                                        </p:attrNameLst>
                                      </p:cBhvr>
                                      <p:rCtr x="0" y="-504"/>
                                    </p:animMotion>
                                  </p:childTnLst>
                                </p:cTn>
                              </p:par>
                              <p:par>
                                <p:cTn id="11" presetID="42" presetClass="path" presetSubtype="0" repeatCount="indefinite" accel="50000" decel="50000" fill="hold" grpId="0" nodeType="withEffect">
                                  <p:stCondLst>
                                    <p:cond delay="13700"/>
                                  </p:stCondLst>
                                  <p:childTnLst>
                                    <p:animMotion origin="layout" path="M 2.77778E-6 4.81481E-6 L 2.77778E-6 -0.34561 " pathEditMode="relative" rAng="0" ptsTypes="AA">
                                      <p:cBhvr>
                                        <p:cTn id="12" dur="10900" fill="hold"/>
                                        <p:tgtEl>
                                          <p:spTgt spid="48"/>
                                        </p:tgtEl>
                                        <p:attrNameLst>
                                          <p:attrName>ppt_x</p:attrName>
                                          <p:attrName>ppt_y</p:attrName>
                                        </p:attrNameLst>
                                      </p:cBhvr>
                                      <p:rCtr x="0" y="-173"/>
                                    </p:animMotion>
                                  </p:childTnLst>
                                </p:cTn>
                              </p:par>
                              <p:par>
                                <p:cTn id="13" presetID="42" presetClass="path" presetSubtype="0" repeatCount="indefinite" accel="50000" decel="50000" fill="hold" grpId="0" nodeType="withEffect">
                                  <p:stCondLst>
                                    <p:cond delay="0"/>
                                  </p:stCondLst>
                                  <p:childTnLst>
                                    <p:animMotion origin="layout" path="M -3.88889E-6 4.44444E-6 L -3.88889E-6 1.14467 " pathEditMode="relative" rAng="0" ptsTypes="AA">
                                      <p:cBhvr>
                                        <p:cTn id="14" dur="10400" fill="hold"/>
                                        <p:tgtEl>
                                          <p:spTgt spid="43"/>
                                        </p:tgtEl>
                                        <p:attrNameLst>
                                          <p:attrName>ppt_x</p:attrName>
                                          <p:attrName>ppt_y</p:attrName>
                                        </p:attrNameLst>
                                      </p:cBhvr>
                                      <p:rCtr x="0" y="572"/>
                                    </p:animMotion>
                                  </p:childTnLst>
                                </p:cTn>
                              </p:par>
                              <p:par>
                                <p:cTn id="15" presetID="42" presetClass="path" presetSubtype="0" repeatCount="indefinite" accel="50000" decel="50000" fill="hold" grpId="0" nodeType="withEffect">
                                  <p:stCondLst>
                                    <p:cond delay="700"/>
                                  </p:stCondLst>
                                  <p:childTnLst>
                                    <p:animMotion origin="layout" path="M 4.16667E-6 0.27476 L 4.16667E-6 -1.26019 " pathEditMode="relative" rAng="0" ptsTypes="AA">
                                      <p:cBhvr>
                                        <p:cTn id="16" dur="12100" fill="hold"/>
                                        <p:tgtEl>
                                          <p:spTgt spid="49"/>
                                        </p:tgtEl>
                                        <p:attrNameLst>
                                          <p:attrName>ppt_x</p:attrName>
                                          <p:attrName>ppt_y</p:attrName>
                                        </p:attrNameLst>
                                      </p:cBhvr>
                                      <p:rCtr x="0" y="-768"/>
                                    </p:animMotion>
                                  </p:childTnLst>
                                </p:cTn>
                              </p:par>
                              <p:par>
                                <p:cTn id="17" presetID="42" presetClass="path" presetSubtype="0" repeatCount="indefinite" accel="50000" decel="50000" autoRev="1" fill="hold" grpId="0" nodeType="withEffect">
                                  <p:stCondLst>
                                    <p:cond delay="3600"/>
                                  </p:stCondLst>
                                  <p:endCondLst>
                                    <p:cond evt="onNext" delay="0">
                                      <p:tgtEl>
                                        <p:sldTgt/>
                                      </p:tgtEl>
                                    </p:cond>
                                  </p:endCondLst>
                                  <p:childTnLst>
                                    <p:animMotion origin="layout" path="M 1.94444E-6 0 L 1.94444E-6 -1.0081 " pathEditMode="relative" rAng="0" ptsTypes="AA">
                                      <p:cBhvr>
                                        <p:cTn id="18" dur="8400" fill="hold"/>
                                        <p:tgtEl>
                                          <p:spTgt spid="50"/>
                                        </p:tgtEl>
                                        <p:attrNameLst>
                                          <p:attrName>ppt_x</p:attrName>
                                          <p:attrName>ppt_y</p:attrName>
                                        </p:attrNameLst>
                                      </p:cBhvr>
                                      <p:rCtr x="0" y="-504"/>
                                    </p:animMotion>
                                  </p:childTnLst>
                                </p:cTn>
                              </p:par>
                              <p:par>
                                <p:cTn id="19" presetID="42" presetClass="path" presetSubtype="0" repeatCount="indefinite" accel="50000" decel="50000" fill="hold" grpId="0" nodeType="withEffect">
                                  <p:stCondLst>
                                    <p:cond delay="500"/>
                                  </p:stCondLst>
                                  <p:childTnLst>
                                    <p:animMotion origin="layout" path="M 2.77778E-6 1.85185E-6 L 2.77778E-6 0.99305 " pathEditMode="relative" rAng="0" ptsTypes="AA">
                                      <p:cBhvr>
                                        <p:cTn id="20" dur="19500" fill="hold"/>
                                        <p:tgtEl>
                                          <p:spTgt spid="51"/>
                                        </p:tgtEl>
                                        <p:attrNameLst>
                                          <p:attrName>ppt_x</p:attrName>
                                          <p:attrName>ppt_y</p:attrName>
                                        </p:attrNameLst>
                                      </p:cBhvr>
                                      <p:rCtr x="0" y="497"/>
                                    </p:animMotion>
                                  </p:childTnLst>
                                </p:cTn>
                              </p:par>
                              <p:par>
                                <p:cTn id="21" presetID="42" presetClass="path" presetSubtype="0" repeatCount="indefinite" accel="50000" decel="50000" fill="hold" grpId="0" nodeType="withEffect">
                                  <p:stCondLst>
                                    <p:cond delay="6300"/>
                                  </p:stCondLst>
                                  <p:childTnLst>
                                    <p:animMotion origin="layout" path="M 2.77778E-6 1.85185E-6 L 2.77778E-6 0.99305 " pathEditMode="relative" rAng="0" ptsTypes="AA">
                                      <p:cBhvr>
                                        <p:cTn id="22" dur="8200" fill="hold"/>
                                        <p:tgtEl>
                                          <p:spTgt spid="52"/>
                                        </p:tgtEl>
                                        <p:attrNameLst>
                                          <p:attrName>ppt_x</p:attrName>
                                          <p:attrName>ppt_y</p:attrName>
                                        </p:attrNameLst>
                                      </p:cBhvr>
                                      <p:rCtr x="0" y="497"/>
                                    </p:animMotion>
                                  </p:childTnLst>
                                </p:cTn>
                              </p:par>
                              <p:par>
                                <p:cTn id="23" presetID="42" presetClass="path" presetSubtype="0" repeatCount="indefinite" accel="50000" decel="50000" fill="hold" grpId="0" nodeType="withEffect">
                                  <p:stCondLst>
                                    <p:cond delay="5700"/>
                                  </p:stCondLst>
                                  <p:endCondLst>
                                    <p:cond evt="onNext" delay="0">
                                      <p:tgtEl>
                                        <p:sldTgt/>
                                      </p:tgtEl>
                                    </p:cond>
                                  </p:endCondLst>
                                  <p:childTnLst>
                                    <p:animMotion origin="layout" path="M -4.72222E-6 -2.15822E-6 L -4.72222E-6 -1.32223 " pathEditMode="relative" rAng="0" ptsTypes="AA">
                                      <p:cBhvr>
                                        <p:cTn id="24" dur="11500" fill="hold"/>
                                        <p:tgtEl>
                                          <p:spTgt spid="53"/>
                                        </p:tgtEl>
                                        <p:attrNameLst>
                                          <p:attrName>ppt_x</p:attrName>
                                          <p:attrName>ppt_y</p:attrName>
                                        </p:attrNameLst>
                                      </p:cBhvr>
                                      <p:rCtr x="0" y="-661"/>
                                    </p:animMotion>
                                  </p:childTnLst>
                                </p:cTn>
                              </p:par>
                              <p:par>
                                <p:cTn id="25" presetID="42" presetClass="path" presetSubtype="0" repeatCount="indefinite" accel="50000" decel="50000" fill="hold" grpId="0" nodeType="withEffect">
                                  <p:stCondLst>
                                    <p:cond delay="1300"/>
                                  </p:stCondLst>
                                  <p:endCondLst>
                                    <p:cond evt="onNext" delay="0">
                                      <p:tgtEl>
                                        <p:sldTgt/>
                                      </p:tgtEl>
                                    </p:cond>
                                  </p:endCondLst>
                                  <p:childTnLst>
                                    <p:animMotion origin="layout" path="M 1.94444E-6 0 L 1.94444E-6 -1.0081 " pathEditMode="relative" rAng="0" ptsTypes="AA">
                                      <p:cBhvr>
                                        <p:cTn id="26" dur="7300" fill="hold"/>
                                        <p:tgtEl>
                                          <p:spTgt spid="54"/>
                                        </p:tgtEl>
                                        <p:attrNameLst>
                                          <p:attrName>ppt_x</p:attrName>
                                          <p:attrName>ppt_y</p:attrName>
                                        </p:attrNameLst>
                                      </p:cBhvr>
                                      <p:rCtr x="0" y="-504"/>
                                    </p:animMotion>
                                  </p:childTnLst>
                                </p:cTn>
                              </p:par>
                              <p:par>
                                <p:cTn id="27" presetID="42" presetClass="path" presetSubtype="0" repeatCount="indefinite" accel="50000" decel="50000" fill="hold" grpId="0" nodeType="withEffect">
                                  <p:stCondLst>
                                    <p:cond delay="5300"/>
                                  </p:stCondLst>
                                  <p:childTnLst>
                                    <p:animMotion origin="layout" path="M 2.77778E-6 1.85185E-6 L 2.77778E-6 0.99305 " pathEditMode="relative" rAng="0" ptsTypes="AA">
                                      <p:cBhvr>
                                        <p:cTn id="28" dur="15100" fill="hold"/>
                                        <p:tgtEl>
                                          <p:spTgt spid="55"/>
                                        </p:tgtEl>
                                        <p:attrNameLst>
                                          <p:attrName>ppt_x</p:attrName>
                                          <p:attrName>ppt_y</p:attrName>
                                        </p:attrNameLst>
                                      </p:cBhvr>
                                      <p:rCtr x="0" y="497"/>
                                    </p:animMotion>
                                  </p:childTnLst>
                                </p:cTn>
                              </p:par>
                              <p:par>
                                <p:cTn id="29" presetID="42" presetClass="path" presetSubtype="0" repeatCount="indefinite" accel="50000" decel="50000" fill="hold" grpId="0" nodeType="withEffect">
                                  <p:stCondLst>
                                    <p:cond delay="1000"/>
                                  </p:stCondLst>
                                  <p:childTnLst>
                                    <p:animMotion origin="layout" path="M 2.77778E-6 1.85185E-6 L 2.77778E-6 0.99305 " pathEditMode="relative" rAng="0" ptsTypes="AA">
                                      <p:cBhvr>
                                        <p:cTn id="30" dur="5000" fill="hold"/>
                                        <p:tgtEl>
                                          <p:spTgt spid="56"/>
                                        </p:tgtEl>
                                        <p:attrNameLst>
                                          <p:attrName>ppt_x</p:attrName>
                                          <p:attrName>ppt_y</p:attrName>
                                        </p:attrNameLst>
                                      </p:cBhvr>
                                      <p:rCtr x="0" y="497"/>
                                    </p:animMotion>
                                  </p:childTnLst>
                                </p:cTn>
                              </p:par>
                              <p:par>
                                <p:cTn id="31" presetID="27" presetClass="emph" presetSubtype="0" repeatCount="indefinite" fill="hold" grpId="0" nodeType="withEffect">
                                  <p:stCondLst>
                                    <p:cond delay="0"/>
                                  </p:stCondLst>
                                  <p:childTnLst>
                                    <p:animClr clrSpc="rgb" dir="cw">
                                      <p:cBhvr override="childStyle">
                                        <p:cTn id="32" dur="6650" autoRev="1" fill="hold"/>
                                        <p:tgtEl>
                                          <p:spTgt spid="42"/>
                                        </p:tgtEl>
                                        <p:attrNameLst>
                                          <p:attrName>style.color</p:attrName>
                                        </p:attrNameLst>
                                      </p:cBhvr>
                                      <p:to>
                                        <a:srgbClr val="60CCCC"/>
                                      </p:to>
                                    </p:animClr>
                                    <p:animClr clrSpc="rgb" dir="cw">
                                      <p:cBhvr>
                                        <p:cTn id="33" dur="6650" autoRev="1" fill="hold"/>
                                        <p:tgtEl>
                                          <p:spTgt spid="42"/>
                                        </p:tgtEl>
                                        <p:attrNameLst>
                                          <p:attrName>fillcolor</p:attrName>
                                        </p:attrNameLst>
                                      </p:cBhvr>
                                      <p:to>
                                        <a:srgbClr val="60CCCC"/>
                                      </p:to>
                                    </p:animClr>
                                    <p:set>
                                      <p:cBhvr>
                                        <p:cTn id="34" dur="6650" autoRev="1" fill="hold"/>
                                        <p:tgtEl>
                                          <p:spTgt spid="42"/>
                                        </p:tgtEl>
                                        <p:attrNameLst>
                                          <p:attrName>fill.type</p:attrName>
                                        </p:attrNameLst>
                                      </p:cBhvr>
                                      <p:to>
                                        <p:strVal val="solid"/>
                                      </p:to>
                                    </p:set>
                                    <p:set>
                                      <p:cBhvr>
                                        <p:cTn id="35" dur="6650" autoRev="1" fill="hold"/>
                                        <p:tgtEl>
                                          <p:spTgt spid="42"/>
                                        </p:tgtEl>
                                        <p:attrNameLst>
                                          <p:attrName>fill.on</p:attrName>
                                        </p:attrNameLst>
                                      </p:cBhvr>
                                      <p:to>
                                        <p:strVal val="true"/>
                                      </p:to>
                                    </p:set>
                                  </p:childTnLst>
                                </p:cTn>
                              </p:par>
                              <p:par>
                                <p:cTn id="36" presetID="27" presetClass="emph" presetSubtype="0" repeatCount="indefinite" fill="hold" grpId="0" nodeType="withEffect">
                                  <p:stCondLst>
                                    <p:cond delay="700"/>
                                  </p:stCondLst>
                                  <p:childTnLst>
                                    <p:animClr clrSpc="rgb" dir="cw">
                                      <p:cBhvr override="childStyle">
                                        <p:cTn id="37" dur="5350" autoRev="1" fill="hold"/>
                                        <p:tgtEl>
                                          <p:spTgt spid="40"/>
                                        </p:tgtEl>
                                        <p:attrNameLst>
                                          <p:attrName>style.color</p:attrName>
                                        </p:attrNameLst>
                                      </p:cBhvr>
                                      <p:to>
                                        <a:srgbClr val="60CCCC"/>
                                      </p:to>
                                    </p:animClr>
                                    <p:animClr clrSpc="rgb" dir="cw">
                                      <p:cBhvr>
                                        <p:cTn id="38" dur="5350" autoRev="1" fill="hold"/>
                                        <p:tgtEl>
                                          <p:spTgt spid="40"/>
                                        </p:tgtEl>
                                        <p:attrNameLst>
                                          <p:attrName>fillcolor</p:attrName>
                                        </p:attrNameLst>
                                      </p:cBhvr>
                                      <p:to>
                                        <a:srgbClr val="60CCCC"/>
                                      </p:to>
                                    </p:animClr>
                                    <p:set>
                                      <p:cBhvr>
                                        <p:cTn id="39" dur="5350" autoRev="1" fill="hold"/>
                                        <p:tgtEl>
                                          <p:spTgt spid="40"/>
                                        </p:tgtEl>
                                        <p:attrNameLst>
                                          <p:attrName>fill.type</p:attrName>
                                        </p:attrNameLst>
                                      </p:cBhvr>
                                      <p:to>
                                        <p:strVal val="solid"/>
                                      </p:to>
                                    </p:set>
                                    <p:set>
                                      <p:cBhvr>
                                        <p:cTn id="40" dur="5350" autoRev="1" fill="hold"/>
                                        <p:tgtEl>
                                          <p:spTgt spid="40"/>
                                        </p:tgtEl>
                                        <p:attrNameLst>
                                          <p:attrName>fill.on</p:attrName>
                                        </p:attrNameLst>
                                      </p:cBhvr>
                                      <p:to>
                                        <p:strVal val="true"/>
                                      </p:to>
                                    </p:set>
                                  </p:childTnLst>
                                </p:cTn>
                              </p:par>
                              <p:par>
                                <p:cTn id="41" presetID="27" presetClass="emph" presetSubtype="0" repeatCount="indefinite" fill="hold" grpId="0" nodeType="withEffect">
                                  <p:stCondLst>
                                    <p:cond delay="2100"/>
                                  </p:stCondLst>
                                  <p:childTnLst>
                                    <p:animClr clrSpc="rgb" dir="cw">
                                      <p:cBhvr override="childStyle">
                                        <p:cTn id="42" dur="6650" autoRev="1" fill="hold"/>
                                        <p:tgtEl>
                                          <p:spTgt spid="39"/>
                                        </p:tgtEl>
                                        <p:attrNameLst>
                                          <p:attrName>style.color</p:attrName>
                                        </p:attrNameLst>
                                      </p:cBhvr>
                                      <p:to>
                                        <a:srgbClr val="60CCCC"/>
                                      </p:to>
                                    </p:animClr>
                                    <p:animClr clrSpc="rgb" dir="cw">
                                      <p:cBhvr>
                                        <p:cTn id="43" dur="6650" autoRev="1" fill="hold"/>
                                        <p:tgtEl>
                                          <p:spTgt spid="39"/>
                                        </p:tgtEl>
                                        <p:attrNameLst>
                                          <p:attrName>fillcolor</p:attrName>
                                        </p:attrNameLst>
                                      </p:cBhvr>
                                      <p:to>
                                        <a:srgbClr val="60CCCC"/>
                                      </p:to>
                                    </p:animClr>
                                    <p:set>
                                      <p:cBhvr>
                                        <p:cTn id="44" dur="6650" autoRev="1" fill="hold"/>
                                        <p:tgtEl>
                                          <p:spTgt spid="39"/>
                                        </p:tgtEl>
                                        <p:attrNameLst>
                                          <p:attrName>fill.type</p:attrName>
                                        </p:attrNameLst>
                                      </p:cBhvr>
                                      <p:to>
                                        <p:strVal val="solid"/>
                                      </p:to>
                                    </p:set>
                                    <p:set>
                                      <p:cBhvr>
                                        <p:cTn id="45" dur="6650" autoRev="1" fill="hold"/>
                                        <p:tgtEl>
                                          <p:spTgt spid="3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2" grpId="0" animBg="1"/>
      <p:bldP spid="43"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Slide-White">
    <p:spTree>
      <p:nvGrpSpPr>
        <p:cNvPr id="1" name=""/>
        <p:cNvGrpSpPr/>
        <p:nvPr/>
      </p:nvGrpSpPr>
      <p:grpSpPr>
        <a:xfrm>
          <a:off x="0" y="0"/>
          <a:ext cx="0" cy="0"/>
          <a:chOff x="0" y="0"/>
          <a:chExt cx="0" cy="0"/>
        </a:xfrm>
      </p:grpSpPr>
      <p:pic>
        <p:nvPicPr>
          <p:cNvPr id="38" name="Picture 37" descr="bottom bar.jpg"/>
          <p:cNvPicPr>
            <a:picLocks noChangeAspect="1"/>
          </p:cNvPicPr>
          <p:nvPr userDrawn="1"/>
        </p:nvPicPr>
        <p:blipFill>
          <a:blip r:embed="rId2" cstate="print"/>
          <a:stretch>
            <a:fillRect/>
          </a:stretch>
        </p:blipFill>
        <p:spPr>
          <a:xfrm>
            <a:off x="333375" y="6378339"/>
            <a:ext cx="8477250" cy="162912"/>
          </a:xfrm>
          <a:prstGeom prst="rect">
            <a:avLst/>
          </a:prstGeom>
        </p:spPr>
      </p:pic>
      <p:sp>
        <p:nvSpPr>
          <p:cNvPr id="57" name="Rectangle 56"/>
          <p:cNvSpPr/>
          <p:nvPr userDrawn="1"/>
        </p:nvSpPr>
        <p:spPr>
          <a:xfrm>
            <a:off x="0" y="0"/>
            <a:ext cx="9129008" cy="6378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nvGrpSpPr>
          <p:cNvPr id="4" name="Group 67"/>
          <p:cNvGrpSpPr/>
          <p:nvPr userDrawn="1"/>
        </p:nvGrpSpPr>
        <p:grpSpPr>
          <a:xfrm>
            <a:off x="341314" y="311151"/>
            <a:ext cx="829170" cy="438358"/>
            <a:chOff x="609600" y="528537"/>
            <a:chExt cx="1444734" cy="763789"/>
          </a:xfrm>
          <a:gradFill flip="none" rotWithShape="1">
            <a:gsLst>
              <a:gs pos="11000">
                <a:schemeClr val="accent2"/>
              </a:gs>
              <a:gs pos="100000">
                <a:schemeClr val="accent5"/>
              </a:gs>
            </a:gsLst>
            <a:lin ang="2700000" scaled="1"/>
            <a:tileRect/>
          </a:gradFill>
        </p:grpSpPr>
        <p:sp>
          <p:nvSpPr>
            <p:cNvPr id="60" name="Rectangle 59"/>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a:latin typeface="+mj-lt"/>
              </a:endParaRPr>
            </a:p>
          </p:txBody>
        </p:sp>
        <p:sp>
          <p:nvSpPr>
            <p:cNvPr id="61" name="Freeform 60"/>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a:latin typeface="+mj-lt"/>
              </a:endParaRPr>
            </a:p>
          </p:txBody>
        </p:sp>
        <p:sp>
          <p:nvSpPr>
            <p:cNvPr id="62" name="Freeform 61"/>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a:latin typeface="+mj-lt"/>
              </a:endParaRPr>
            </a:p>
          </p:txBody>
        </p:sp>
        <p:sp>
          <p:nvSpPr>
            <p:cNvPr id="63" name="Freeform 62"/>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a:latin typeface="+mj-lt"/>
              </a:endParaRPr>
            </a:p>
          </p:txBody>
        </p:sp>
        <p:sp>
          <p:nvSpPr>
            <p:cNvPr id="78" name="Freeform 77"/>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a:latin typeface="+mj-lt"/>
              </a:endParaRPr>
            </a:p>
          </p:txBody>
        </p:sp>
        <p:sp>
          <p:nvSpPr>
            <p:cNvPr id="79" name="Freeform 78"/>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a:latin typeface="+mj-lt"/>
              </a:endParaRPr>
            </a:p>
          </p:txBody>
        </p:sp>
        <p:sp>
          <p:nvSpPr>
            <p:cNvPr id="80" name="Freeform 79"/>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a:latin typeface="+mj-lt"/>
              </a:endParaRPr>
            </a:p>
          </p:txBody>
        </p:sp>
        <p:sp>
          <p:nvSpPr>
            <p:cNvPr id="81" name="Freeform 80"/>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a:latin typeface="+mj-lt"/>
              </a:endParaRPr>
            </a:p>
          </p:txBody>
        </p:sp>
        <p:sp>
          <p:nvSpPr>
            <p:cNvPr id="82" name="Freeform 81"/>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a:latin typeface="+mj-lt"/>
              </a:endParaRPr>
            </a:p>
          </p:txBody>
        </p:sp>
        <p:sp>
          <p:nvSpPr>
            <p:cNvPr id="83" name="Freeform 82"/>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a:latin typeface="+mj-lt"/>
              </a:endParaRPr>
            </a:p>
          </p:txBody>
        </p:sp>
        <p:sp>
          <p:nvSpPr>
            <p:cNvPr id="84" name="Freeform 83"/>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a:latin typeface="+mj-lt"/>
              </a:endParaRPr>
            </a:p>
          </p:txBody>
        </p:sp>
        <p:sp>
          <p:nvSpPr>
            <p:cNvPr id="85" name="Freeform 84"/>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a:latin typeface="+mj-lt"/>
              </a:endParaRPr>
            </a:p>
          </p:txBody>
        </p:sp>
        <p:sp>
          <p:nvSpPr>
            <p:cNvPr id="86" name="Freeform 85"/>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a:latin typeface="+mj-lt"/>
              </a:endParaRPr>
            </a:p>
          </p:txBody>
        </p:sp>
        <p:sp>
          <p:nvSpPr>
            <p:cNvPr id="87" name="Freeform 86"/>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a:latin typeface="+mj-lt"/>
              </a:endParaRPr>
            </a:p>
          </p:txBody>
        </p:sp>
      </p:grpSp>
      <p:sp>
        <p:nvSpPr>
          <p:cNvPr id="88" name="Rectangle 87"/>
          <p:cNvSpPr/>
          <p:nvPr userDrawn="1"/>
        </p:nvSpPr>
        <p:spPr>
          <a:xfrm>
            <a:off x="1" y="6541294"/>
            <a:ext cx="9129008" cy="3167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90"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lnSpc>
                <a:spcPct val="100000"/>
              </a:lnSpc>
            </a:pPr>
            <a:r>
              <a:rPr lang="en-US" sz="600" dirty="0">
                <a:solidFill>
                  <a:srgbClr val="C0C0C0"/>
                </a:solidFill>
                <a:latin typeface="+mj-lt"/>
              </a:rPr>
              <a:t>Cisco Confidential</a:t>
            </a:r>
          </a:p>
        </p:txBody>
      </p:sp>
      <p:sp>
        <p:nvSpPr>
          <p:cNvPr id="91" name="Rectangle 7"/>
          <p:cNvSpPr>
            <a:spLocks noChangeArrowheads="1"/>
          </p:cNvSpPr>
          <p:nvPr userDrawn="1"/>
        </p:nvSpPr>
        <p:spPr bwMode="ltGray">
          <a:xfrm>
            <a:off x="8639981"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rgbClr val="C0C0C0"/>
                </a:solidFill>
                <a:latin typeface="+mj-lt"/>
              </a:rPr>
              <a:pPr algn="r" defTabSz="814388">
                <a:lnSpc>
                  <a:spcPct val="100000"/>
                </a:lnSpc>
              </a:pPr>
              <a:t>‹#›</a:t>
            </a:fld>
            <a:endParaRPr lang="en-US" sz="600" dirty="0">
              <a:solidFill>
                <a:srgbClr val="C0C0C0"/>
              </a:solidFill>
              <a:latin typeface="+mj-lt"/>
            </a:endParaRPr>
          </a:p>
        </p:txBody>
      </p:sp>
      <p:sp>
        <p:nvSpPr>
          <p:cNvPr id="2" name="Title 1"/>
          <p:cNvSpPr>
            <a:spLocks noGrp="1"/>
          </p:cNvSpPr>
          <p:nvPr>
            <p:ph type="ctrTitle" hasCustomPrompt="1"/>
          </p:nvPr>
        </p:nvSpPr>
        <p:spPr>
          <a:xfrm>
            <a:off x="221393" y="1236689"/>
            <a:ext cx="8112125" cy="2918779"/>
          </a:xfrm>
        </p:spPr>
        <p:txBody>
          <a:bodyPr/>
          <a:lstStyle>
            <a:lvl1pPr>
              <a:lnSpc>
                <a:spcPct val="90000"/>
              </a:lnSpc>
              <a:defRPr lang="en-US" sz="5400" b="0" kern="1200" spc="-200" baseline="0" dirty="0">
                <a:gradFill flip="none" rotWithShape="1">
                  <a:gsLst>
                    <a:gs pos="0">
                      <a:srgbClr val="55E6ED"/>
                    </a:gs>
                    <a:gs pos="80000">
                      <a:srgbClr val="009249"/>
                    </a:gs>
                  </a:gsLst>
                  <a:lin ang="12000000" scaled="0"/>
                  <a:tileRect/>
                </a:gradFill>
                <a:latin typeface="+mj-lt"/>
                <a:ea typeface="+mj-ea"/>
                <a:cs typeface="+mj-cs"/>
              </a:defRPr>
            </a:lvl1pPr>
          </a:lstStyle>
          <a:p>
            <a:r>
              <a:rPr lang="en-US" dirty="0" smtClean="0"/>
              <a:t>Presentation Title Goes Here</a:t>
            </a:r>
            <a:endParaRPr lang="en-US" dirty="0"/>
          </a:p>
        </p:txBody>
      </p:sp>
      <p:sp>
        <p:nvSpPr>
          <p:cNvPr id="3" name="Subtitle 2"/>
          <p:cNvSpPr>
            <a:spLocks noGrp="1"/>
          </p:cNvSpPr>
          <p:nvPr>
            <p:ph type="subTitle" idx="1" hasCustomPrompt="1"/>
          </p:nvPr>
        </p:nvSpPr>
        <p:spPr>
          <a:xfrm>
            <a:off x="236383" y="4464068"/>
            <a:ext cx="8112126" cy="384175"/>
          </a:xfrm>
        </p:spPr>
        <p:txBody>
          <a:bodyPr anchor="b" anchorCtr="0">
            <a:noAutofit/>
          </a:bodyPr>
          <a:lstStyle>
            <a:lvl1pPr marL="0" indent="0" algn="l">
              <a:buNone/>
              <a:defRPr lang="en-US" sz="2000" b="0" kern="1200" dirty="0">
                <a:solidFill>
                  <a:srgbClr val="6DB34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Name</a:t>
            </a:r>
            <a:endParaRPr lang="en-US" dirty="0"/>
          </a:p>
        </p:txBody>
      </p:sp>
      <p:sp>
        <p:nvSpPr>
          <p:cNvPr id="41" name="Text Placeholder 40"/>
          <p:cNvSpPr>
            <a:spLocks noGrp="1"/>
          </p:cNvSpPr>
          <p:nvPr>
            <p:ph type="body" sz="quarter" idx="10" hasCustomPrompt="1"/>
          </p:nvPr>
        </p:nvSpPr>
        <p:spPr>
          <a:xfrm>
            <a:off x="236383" y="4768852"/>
            <a:ext cx="8097838" cy="384175"/>
          </a:xfrm>
        </p:spPr>
        <p:txBody>
          <a:bodyPr/>
          <a:lstStyle>
            <a:lvl1pPr marL="0" indent="0">
              <a:buFontTx/>
              <a:buNone/>
              <a:defRPr lang="en-US" sz="1800" b="0" kern="1200" dirty="0">
                <a:solidFill>
                  <a:srgbClr val="6DB344"/>
                </a:solidFill>
                <a:latin typeface="+mj-lt"/>
                <a:ea typeface="+mn-ea"/>
                <a:cs typeface="+mn-cs"/>
              </a:defRPr>
            </a:lvl1pPr>
            <a:lvl2pPr marL="0" indent="0">
              <a:buFontTx/>
              <a:buNone/>
              <a:defRPr lang="en-US" sz="2000" kern="1200" dirty="0" smtClean="0">
                <a:solidFill>
                  <a:schemeClr val="bg1"/>
                </a:solidFill>
                <a:latin typeface="+mj-lt"/>
                <a:ea typeface="+mn-ea"/>
                <a:cs typeface="+mn-cs"/>
              </a:defRPr>
            </a:lvl2pPr>
            <a:lvl3pPr marL="0" indent="0">
              <a:buFontTx/>
              <a:buNone/>
              <a:defRPr lang="en-US" sz="2000" kern="1200" dirty="0" smtClean="0">
                <a:solidFill>
                  <a:schemeClr val="bg1"/>
                </a:solidFill>
                <a:latin typeface="+mj-lt"/>
                <a:ea typeface="+mn-ea"/>
                <a:cs typeface="+mn-cs"/>
              </a:defRPr>
            </a:lvl3pPr>
            <a:lvl4pPr marL="0" indent="0">
              <a:buFontTx/>
              <a:buNone/>
              <a:defRPr lang="en-US" sz="2000" kern="1200" dirty="0" smtClean="0">
                <a:solidFill>
                  <a:schemeClr val="bg1"/>
                </a:solidFill>
                <a:latin typeface="+mj-lt"/>
                <a:ea typeface="+mn-ea"/>
                <a:cs typeface="+mn-cs"/>
              </a:defRPr>
            </a:lvl4pPr>
            <a:lvl5pPr marL="0" indent="0">
              <a:buFontTx/>
              <a:buNone/>
              <a:defRPr lang="en-US" sz="2000" kern="1200" dirty="0" smtClean="0">
                <a:solidFill>
                  <a:schemeClr val="bg1"/>
                </a:solidFill>
                <a:latin typeface="+mj-lt"/>
                <a:ea typeface="+mn-ea"/>
                <a:cs typeface="+mn-cs"/>
              </a:defRPr>
            </a:lvl5pPr>
          </a:lstStyle>
          <a:p>
            <a:pPr lvl="0"/>
            <a:r>
              <a:rPr lang="en-US" dirty="0" smtClean="0"/>
              <a:t>Presenter Title</a:t>
            </a:r>
            <a:endParaRPr lang="en-US" dirty="0"/>
          </a:p>
        </p:txBody>
      </p:sp>
      <p:sp>
        <p:nvSpPr>
          <p:cNvPr id="44" name="Text Placeholder 43"/>
          <p:cNvSpPr>
            <a:spLocks noGrp="1"/>
          </p:cNvSpPr>
          <p:nvPr>
            <p:ph type="body" sz="quarter" idx="11" hasCustomPrompt="1"/>
          </p:nvPr>
        </p:nvSpPr>
        <p:spPr>
          <a:xfrm>
            <a:off x="236538" y="5232770"/>
            <a:ext cx="8112125" cy="384175"/>
          </a:xfrm>
        </p:spPr>
        <p:txBody>
          <a:bodyPr/>
          <a:lstStyle>
            <a:lvl1pPr marL="0" indent="0">
              <a:buFontTx/>
              <a:buNone/>
              <a:defRPr lang="en-US" sz="1400" b="0" kern="1200" dirty="0">
                <a:solidFill>
                  <a:srgbClr val="6DB344"/>
                </a:solidFill>
                <a:latin typeface="+mj-lt"/>
                <a:ea typeface="+mn-ea"/>
                <a:cs typeface="+mn-cs"/>
              </a:defRPr>
            </a:lvl1pPr>
            <a:lvl2pPr>
              <a:defRPr lang="en-US" sz="2000" kern="1200" dirty="0" smtClean="0">
                <a:solidFill>
                  <a:schemeClr val="bg1"/>
                </a:solidFill>
                <a:latin typeface="+mj-lt"/>
                <a:ea typeface="+mn-ea"/>
                <a:cs typeface="+mn-cs"/>
              </a:defRPr>
            </a:lvl2pPr>
            <a:lvl3pPr>
              <a:defRPr lang="en-US" sz="2000" kern="1200" dirty="0" smtClean="0">
                <a:solidFill>
                  <a:schemeClr val="bg1"/>
                </a:solidFill>
                <a:latin typeface="+mj-lt"/>
                <a:ea typeface="+mn-ea"/>
                <a:cs typeface="+mn-cs"/>
              </a:defRPr>
            </a:lvl3pPr>
            <a:lvl4pPr>
              <a:defRPr lang="en-US" sz="2000" kern="1200" dirty="0" smtClean="0">
                <a:solidFill>
                  <a:schemeClr val="bg1"/>
                </a:solidFill>
                <a:latin typeface="+mj-lt"/>
                <a:ea typeface="+mn-ea"/>
                <a:cs typeface="+mn-cs"/>
              </a:defRPr>
            </a:lvl4pPr>
            <a:lvl5pPr>
              <a:defRPr lang="en-US" sz="2000" kern="1200" dirty="0" smtClean="0">
                <a:solidFill>
                  <a:schemeClr val="bg1"/>
                </a:solidFill>
                <a:latin typeface="+mj-lt"/>
                <a:ea typeface="+mn-ea"/>
                <a:cs typeface="+mn-cs"/>
              </a:defRPr>
            </a:lvl5pPr>
          </a:lstStyle>
          <a:p>
            <a:pPr lvl="0"/>
            <a:r>
              <a:rPr lang="en-US" dirty="0" smtClean="0"/>
              <a:t>Date</a:t>
            </a:r>
            <a:endParaRPr lang="en-US" dirty="0"/>
          </a:p>
        </p:txBody>
      </p:sp>
      <p:sp>
        <p:nvSpPr>
          <p:cNvPr id="27"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rgbClr val="C0C0C0"/>
                </a:solidFill>
                <a:latin typeface="+mj-lt"/>
              </a:rPr>
              <a:t>© 2012 Cisco and/or its affiliates. All rights reserved.</a:t>
            </a:r>
            <a:endParaRPr lang="en-US" sz="600" dirty="0">
              <a:solidFill>
                <a:srgbClr val="C0C0C0"/>
              </a:solidFill>
              <a:latin typeface="+mj-lt"/>
            </a:endParaRP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animated Gradient">
    <p:spTree>
      <p:nvGrpSpPr>
        <p:cNvPr id="1" name=""/>
        <p:cNvGrpSpPr/>
        <p:nvPr/>
      </p:nvGrpSpPr>
      <p:grpSpPr>
        <a:xfrm>
          <a:off x="0" y="0"/>
          <a:ext cx="0" cy="0"/>
          <a:chOff x="0" y="0"/>
          <a:chExt cx="0" cy="0"/>
        </a:xfrm>
      </p:grpSpPr>
      <p:pic>
        <p:nvPicPr>
          <p:cNvPr id="58"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59" name="Rounded Rectangle 58"/>
          <p:cNvSpPr/>
          <p:nvPr userDrawn="1"/>
        </p:nvSpPr>
        <p:spPr>
          <a:xfrm>
            <a:off x="1823499" y="-3570592"/>
            <a:ext cx="1729740" cy="14014174"/>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64" name="Rounded Rectangle 63"/>
          <p:cNvSpPr/>
          <p:nvPr userDrawn="1"/>
        </p:nvSpPr>
        <p:spPr>
          <a:xfrm>
            <a:off x="0" y="-637720"/>
            <a:ext cx="1729740" cy="8148430"/>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65" name="Rounded Rectangle 64"/>
          <p:cNvSpPr/>
          <p:nvPr userDrawn="1"/>
        </p:nvSpPr>
        <p:spPr>
          <a:xfrm rot="10800000">
            <a:off x="1013791" y="4248605"/>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j-lt"/>
              <a:ea typeface="+mn-ea"/>
              <a:cs typeface="+mn-cs"/>
            </a:endParaRPr>
          </a:p>
        </p:txBody>
      </p:sp>
      <p:sp>
        <p:nvSpPr>
          <p:cNvPr id="66" name="Rounded Rectangle 65"/>
          <p:cNvSpPr/>
          <p:nvPr userDrawn="1"/>
        </p:nvSpPr>
        <p:spPr>
          <a:xfrm>
            <a:off x="6585483" y="-2913279"/>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67" name="Rounded Rectangle 66"/>
          <p:cNvSpPr/>
          <p:nvPr userDrawn="1"/>
        </p:nvSpPr>
        <p:spPr>
          <a:xfrm>
            <a:off x="8105451" y="5699195"/>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68" name="Rounded Rectangle 67"/>
          <p:cNvSpPr/>
          <p:nvPr userDrawn="1"/>
        </p:nvSpPr>
        <p:spPr>
          <a:xfrm rot="10800000">
            <a:off x="3036073" y="1516172"/>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69"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lnSpc>
                <a:spcPct val="100000"/>
              </a:lnSpc>
            </a:pPr>
            <a:r>
              <a:rPr lang="en-US" sz="600" dirty="0">
                <a:solidFill>
                  <a:schemeClr val="bg2"/>
                </a:solidFill>
                <a:latin typeface="+mj-lt"/>
              </a:rPr>
              <a:t>Cisco Confidential</a:t>
            </a:r>
          </a:p>
        </p:txBody>
      </p:sp>
      <p:sp>
        <p:nvSpPr>
          <p:cNvPr id="70"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rgbClr val="FFFFFF"/>
                </a:solidFill>
                <a:latin typeface="+mj-lt"/>
              </a:rPr>
              <a:t>© 2012 Cisco and/or its affiliates. All rights reserved.</a:t>
            </a:r>
            <a:endParaRPr lang="en-US" sz="600" dirty="0">
              <a:solidFill>
                <a:srgbClr val="FFFFFF"/>
              </a:solidFill>
              <a:latin typeface="+mj-lt"/>
            </a:endParaRPr>
          </a:p>
        </p:txBody>
      </p:sp>
      <p:sp>
        <p:nvSpPr>
          <p:cNvPr id="71" name="Rectangle 7"/>
          <p:cNvSpPr>
            <a:spLocks noChangeArrowheads="1"/>
          </p:cNvSpPr>
          <p:nvPr userDrawn="1"/>
        </p:nvSpPr>
        <p:spPr bwMode="ltGray">
          <a:xfrm>
            <a:off x="8639981"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chemeClr val="bg1"/>
                </a:solidFill>
                <a:latin typeface="+mj-lt"/>
              </a:rPr>
              <a:pPr algn="r" defTabSz="814388">
                <a:lnSpc>
                  <a:spcPct val="100000"/>
                </a:lnSpc>
              </a:pPr>
              <a:t>‹#›</a:t>
            </a:fld>
            <a:endParaRPr lang="en-US" sz="600" dirty="0">
              <a:solidFill>
                <a:schemeClr val="bg1"/>
              </a:solidFill>
              <a:latin typeface="+mj-lt"/>
            </a:endParaRPr>
          </a:p>
        </p:txBody>
      </p:sp>
      <p:sp>
        <p:nvSpPr>
          <p:cNvPr id="2" name="Title 1"/>
          <p:cNvSpPr>
            <a:spLocks noGrp="1"/>
          </p:cNvSpPr>
          <p:nvPr>
            <p:ph type="ctrTitle" hasCustomPrompt="1"/>
          </p:nvPr>
        </p:nvSpPr>
        <p:spPr>
          <a:xfrm>
            <a:off x="221393" y="1236689"/>
            <a:ext cx="8112125" cy="2918779"/>
          </a:xfrm>
        </p:spPr>
        <p:txBody>
          <a:bodyPr/>
          <a:lstStyle>
            <a:lvl1pPr>
              <a:lnSpc>
                <a:spcPct val="90000"/>
              </a:lnSpc>
              <a:defRPr lang="en-US" sz="5400" b="0" kern="1200" spc="-200" baseline="0" dirty="0">
                <a:solidFill>
                  <a:schemeClr val="bg1"/>
                </a:solidFill>
                <a:latin typeface="+mj-lt"/>
                <a:ea typeface="+mj-ea"/>
                <a:cs typeface="+mj-cs"/>
              </a:defRPr>
            </a:lvl1pPr>
          </a:lstStyle>
          <a:p>
            <a:r>
              <a:rPr lang="en-US" dirty="0" smtClean="0"/>
              <a:t>Presentation Title Goes Here</a:t>
            </a:r>
            <a:endParaRPr lang="en-US" dirty="0"/>
          </a:p>
        </p:txBody>
      </p:sp>
      <p:sp>
        <p:nvSpPr>
          <p:cNvPr id="3" name="Subtitle 2"/>
          <p:cNvSpPr>
            <a:spLocks noGrp="1"/>
          </p:cNvSpPr>
          <p:nvPr>
            <p:ph type="subTitle" idx="1" hasCustomPrompt="1"/>
          </p:nvPr>
        </p:nvSpPr>
        <p:spPr>
          <a:xfrm>
            <a:off x="236383" y="4464068"/>
            <a:ext cx="8112126" cy="384175"/>
          </a:xfrm>
        </p:spPr>
        <p:txBody>
          <a:bodyPr anchor="b" anchorCtr="0">
            <a:noAutofit/>
          </a:bodyPr>
          <a:lstStyle>
            <a:lvl1pPr marL="0" indent="0" algn="l">
              <a:buNone/>
              <a:defRPr lang="en-US" sz="2000" b="0" kern="1200" dirty="0">
                <a:solidFill>
                  <a:schemeClr val="bg1"/>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Name</a:t>
            </a:r>
            <a:endParaRPr lang="en-US" dirty="0"/>
          </a:p>
        </p:txBody>
      </p:sp>
      <p:sp>
        <p:nvSpPr>
          <p:cNvPr id="41" name="Text Placeholder 40"/>
          <p:cNvSpPr>
            <a:spLocks noGrp="1"/>
          </p:cNvSpPr>
          <p:nvPr>
            <p:ph type="body" sz="quarter" idx="10" hasCustomPrompt="1"/>
          </p:nvPr>
        </p:nvSpPr>
        <p:spPr>
          <a:xfrm>
            <a:off x="236383" y="4768852"/>
            <a:ext cx="8097838" cy="384175"/>
          </a:xfrm>
        </p:spPr>
        <p:txBody>
          <a:bodyPr/>
          <a:lstStyle>
            <a:lvl1pPr marL="0" indent="0">
              <a:buFontTx/>
              <a:buNone/>
              <a:defRPr lang="en-US" sz="1800" b="0" kern="1200" dirty="0">
                <a:solidFill>
                  <a:schemeClr val="bg1"/>
                </a:solidFill>
                <a:latin typeface="+mj-lt"/>
                <a:ea typeface="+mn-ea"/>
                <a:cs typeface="+mn-cs"/>
              </a:defRPr>
            </a:lvl1pPr>
            <a:lvl2pPr marL="0" indent="0">
              <a:buFontTx/>
              <a:buNone/>
              <a:defRPr lang="en-US" sz="2000" kern="1200" dirty="0" smtClean="0">
                <a:solidFill>
                  <a:schemeClr val="bg1"/>
                </a:solidFill>
                <a:latin typeface="+mj-lt"/>
                <a:ea typeface="+mn-ea"/>
                <a:cs typeface="+mn-cs"/>
              </a:defRPr>
            </a:lvl2pPr>
            <a:lvl3pPr marL="0" indent="0">
              <a:buFontTx/>
              <a:buNone/>
              <a:defRPr lang="en-US" sz="2000" kern="1200" dirty="0" smtClean="0">
                <a:solidFill>
                  <a:schemeClr val="bg1"/>
                </a:solidFill>
                <a:latin typeface="+mj-lt"/>
                <a:ea typeface="+mn-ea"/>
                <a:cs typeface="+mn-cs"/>
              </a:defRPr>
            </a:lvl3pPr>
            <a:lvl4pPr marL="0" indent="0">
              <a:buFontTx/>
              <a:buNone/>
              <a:defRPr lang="en-US" sz="2000" kern="1200" dirty="0" smtClean="0">
                <a:solidFill>
                  <a:schemeClr val="bg1"/>
                </a:solidFill>
                <a:latin typeface="+mj-lt"/>
                <a:ea typeface="+mn-ea"/>
                <a:cs typeface="+mn-cs"/>
              </a:defRPr>
            </a:lvl4pPr>
            <a:lvl5pPr marL="0" indent="0">
              <a:buFontTx/>
              <a:buNone/>
              <a:defRPr lang="en-US" sz="2000" kern="1200" dirty="0" smtClean="0">
                <a:solidFill>
                  <a:schemeClr val="bg1"/>
                </a:solidFill>
                <a:latin typeface="+mj-lt"/>
                <a:ea typeface="+mn-ea"/>
                <a:cs typeface="+mn-cs"/>
              </a:defRPr>
            </a:lvl5pPr>
          </a:lstStyle>
          <a:p>
            <a:pPr lvl="0"/>
            <a:r>
              <a:rPr lang="en-US" dirty="0" smtClean="0"/>
              <a:t>Presenter Title</a:t>
            </a:r>
            <a:endParaRPr lang="en-US" dirty="0"/>
          </a:p>
        </p:txBody>
      </p:sp>
      <p:sp>
        <p:nvSpPr>
          <p:cNvPr id="44" name="Text Placeholder 43"/>
          <p:cNvSpPr>
            <a:spLocks noGrp="1"/>
          </p:cNvSpPr>
          <p:nvPr>
            <p:ph type="body" sz="quarter" idx="11" hasCustomPrompt="1"/>
          </p:nvPr>
        </p:nvSpPr>
        <p:spPr>
          <a:xfrm>
            <a:off x="236538" y="5232770"/>
            <a:ext cx="8112125" cy="384175"/>
          </a:xfrm>
        </p:spPr>
        <p:txBody>
          <a:bodyPr/>
          <a:lstStyle>
            <a:lvl1pPr marL="0" indent="0">
              <a:buFontTx/>
              <a:buNone/>
              <a:defRPr lang="en-US" sz="1400" b="0" kern="1200" dirty="0">
                <a:solidFill>
                  <a:schemeClr val="bg1"/>
                </a:solidFill>
                <a:latin typeface="+mj-lt"/>
                <a:ea typeface="+mn-ea"/>
                <a:cs typeface="+mn-cs"/>
              </a:defRPr>
            </a:lvl1pPr>
            <a:lvl2pPr>
              <a:defRPr lang="en-US" sz="2000" kern="1200" dirty="0" smtClean="0">
                <a:solidFill>
                  <a:schemeClr val="bg1"/>
                </a:solidFill>
                <a:latin typeface="+mj-lt"/>
                <a:ea typeface="+mn-ea"/>
                <a:cs typeface="+mn-cs"/>
              </a:defRPr>
            </a:lvl2pPr>
            <a:lvl3pPr>
              <a:defRPr lang="en-US" sz="2000" kern="1200" dirty="0" smtClean="0">
                <a:solidFill>
                  <a:schemeClr val="bg1"/>
                </a:solidFill>
                <a:latin typeface="+mj-lt"/>
                <a:ea typeface="+mn-ea"/>
                <a:cs typeface="+mn-cs"/>
              </a:defRPr>
            </a:lvl3pPr>
            <a:lvl4pPr>
              <a:defRPr lang="en-US" sz="2000" kern="1200" dirty="0" smtClean="0">
                <a:solidFill>
                  <a:schemeClr val="bg1"/>
                </a:solidFill>
                <a:latin typeface="+mj-lt"/>
                <a:ea typeface="+mn-ea"/>
                <a:cs typeface="+mn-cs"/>
              </a:defRPr>
            </a:lvl4pPr>
            <a:lvl5pPr>
              <a:defRPr lang="en-US" sz="2000" kern="1200" dirty="0" smtClean="0">
                <a:solidFill>
                  <a:schemeClr val="bg1"/>
                </a:solidFill>
                <a:latin typeface="+mj-lt"/>
                <a:ea typeface="+mn-ea"/>
                <a:cs typeface="+mn-cs"/>
              </a:defRPr>
            </a:lvl5pPr>
          </a:lstStyle>
          <a:p>
            <a:pPr lvl="0"/>
            <a:r>
              <a:rPr lang="en-US" dirty="0" smtClean="0"/>
              <a:t>Date</a:t>
            </a:r>
            <a:endParaRPr lang="en-US" dirty="0"/>
          </a:p>
        </p:txBody>
      </p:sp>
      <p:grpSp>
        <p:nvGrpSpPr>
          <p:cNvPr id="72" name="Group 38"/>
          <p:cNvGrpSpPr/>
          <p:nvPr userDrawn="1"/>
        </p:nvGrpSpPr>
        <p:grpSpPr>
          <a:xfrm>
            <a:off x="341314" y="311151"/>
            <a:ext cx="829170" cy="438358"/>
            <a:chOff x="609600" y="528537"/>
            <a:chExt cx="1444734" cy="763789"/>
          </a:xfrm>
          <a:solidFill>
            <a:schemeClr val="bg1"/>
          </a:solidFill>
        </p:grpSpPr>
        <p:sp>
          <p:nvSpPr>
            <p:cNvPr id="73" name="Rectangle 72"/>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dirty="0">
                <a:latin typeface="+mj-lt"/>
              </a:endParaRPr>
            </a:p>
          </p:txBody>
        </p:sp>
        <p:sp>
          <p:nvSpPr>
            <p:cNvPr id="74" name="Freeform 73"/>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dirty="0">
                <a:latin typeface="+mj-lt"/>
              </a:endParaRPr>
            </a:p>
          </p:txBody>
        </p:sp>
        <p:sp>
          <p:nvSpPr>
            <p:cNvPr id="75" name="Freeform 74"/>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dirty="0">
                <a:latin typeface="+mj-lt"/>
              </a:endParaRPr>
            </a:p>
          </p:txBody>
        </p:sp>
        <p:sp>
          <p:nvSpPr>
            <p:cNvPr id="76" name="Freeform 75"/>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dirty="0">
                <a:latin typeface="+mj-lt"/>
              </a:endParaRPr>
            </a:p>
          </p:txBody>
        </p:sp>
        <p:sp>
          <p:nvSpPr>
            <p:cNvPr id="77" name="Freeform 76"/>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dirty="0">
                <a:latin typeface="+mj-lt"/>
              </a:endParaRPr>
            </a:p>
          </p:txBody>
        </p:sp>
        <p:sp>
          <p:nvSpPr>
            <p:cNvPr id="92" name="Freeform 91"/>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dirty="0">
                <a:latin typeface="+mj-lt"/>
              </a:endParaRPr>
            </a:p>
          </p:txBody>
        </p:sp>
        <p:sp>
          <p:nvSpPr>
            <p:cNvPr id="93" name="Freeform 92"/>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dirty="0">
                <a:latin typeface="+mj-lt"/>
              </a:endParaRPr>
            </a:p>
          </p:txBody>
        </p:sp>
        <p:sp>
          <p:nvSpPr>
            <p:cNvPr id="94" name="Freeform 93"/>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dirty="0">
                <a:latin typeface="+mj-lt"/>
              </a:endParaRPr>
            </a:p>
          </p:txBody>
        </p:sp>
        <p:sp>
          <p:nvSpPr>
            <p:cNvPr id="95" name="Freeform 94"/>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dirty="0">
                <a:latin typeface="+mj-lt"/>
              </a:endParaRPr>
            </a:p>
          </p:txBody>
        </p:sp>
        <p:sp>
          <p:nvSpPr>
            <p:cNvPr id="96" name="Freeform 95"/>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dirty="0">
                <a:latin typeface="+mj-lt"/>
              </a:endParaRPr>
            </a:p>
          </p:txBody>
        </p:sp>
        <p:sp>
          <p:nvSpPr>
            <p:cNvPr id="97" name="Freeform 96"/>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dirty="0">
                <a:latin typeface="+mj-lt"/>
              </a:endParaRPr>
            </a:p>
          </p:txBody>
        </p:sp>
        <p:sp>
          <p:nvSpPr>
            <p:cNvPr id="98" name="Freeform 97"/>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dirty="0">
                <a:latin typeface="+mj-lt"/>
              </a:endParaRPr>
            </a:p>
          </p:txBody>
        </p:sp>
        <p:sp>
          <p:nvSpPr>
            <p:cNvPr id="99" name="Freeform 98"/>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dirty="0">
                <a:latin typeface="+mj-lt"/>
              </a:endParaRPr>
            </a:p>
          </p:txBody>
        </p:sp>
        <p:sp>
          <p:nvSpPr>
            <p:cNvPr id="100" name="Freeform 99"/>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dirty="0">
                <a:latin typeface="+mj-lt"/>
              </a:endParaRP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repeatCount="indefinite" accel="50000" decel="50000" autoRev="1" fill="remove" grpId="0" nodeType="withEffect">
                                  <p:stCondLst>
                                    <p:cond delay="1500"/>
                                  </p:stCondLst>
                                  <p:childTnLst>
                                    <p:animMotion origin="layout" path="M -2.77778E-6 -2.22045E-16 L -2.77778E-6 -1.425 " pathEditMode="fixed" rAng="0" ptsTypes="AA">
                                      <p:cBhvr>
                                        <p:cTn id="6" dur="4500" fill="hold"/>
                                        <p:tgtEl>
                                          <p:spTgt spid="67"/>
                                        </p:tgtEl>
                                        <p:attrNameLst>
                                          <p:attrName>ppt_x</p:attrName>
                                          <p:attrName>ppt_y</p:attrName>
                                        </p:attrNameLst>
                                      </p:cBhvr>
                                      <p:rCtr x="0" y="-712"/>
                                    </p:animMotion>
                                  </p:childTnLst>
                                </p:cTn>
                              </p:par>
                              <p:par>
                                <p:cTn id="7" presetID="42" presetClass="path" presetSubtype="0" repeatCount="indefinite" accel="50000" decel="50000" autoRev="1" fill="hold" grpId="0" nodeType="withEffect">
                                  <p:stCondLst>
                                    <p:cond delay="0"/>
                                  </p:stCondLst>
                                  <p:childTnLst>
                                    <p:animMotion origin="layout" path="M 3.05556E-6 -2.96296E-6 L 3.05556E-6 0.88611 " pathEditMode="fixed" rAng="0" ptsTypes="AA">
                                      <p:cBhvr>
                                        <p:cTn id="8" dur="4500" fill="hold"/>
                                        <p:tgtEl>
                                          <p:spTgt spid="66"/>
                                        </p:tgtEl>
                                        <p:attrNameLst>
                                          <p:attrName>ppt_x</p:attrName>
                                          <p:attrName>ppt_y</p:attrName>
                                        </p:attrNameLst>
                                      </p:cBhvr>
                                      <p:rCtr x="0" y="443"/>
                                    </p:animMotion>
                                  </p:childTnLst>
                                </p:cTn>
                              </p:par>
                              <p:par>
                                <p:cTn id="9" presetID="64" presetClass="path" presetSubtype="0" repeatCount="indefinite" accel="50000" decel="50000" autoRev="1" fill="hold" grpId="0" nodeType="withEffect">
                                  <p:stCondLst>
                                    <p:cond delay="1400"/>
                                  </p:stCondLst>
                                  <p:childTnLst>
                                    <p:animMotion origin="layout" path="M -2.5E-6 3.7037E-6 L -2.5E-6 -1.33195 " pathEditMode="fixed" rAng="0" ptsTypes="AA">
                                      <p:cBhvr>
                                        <p:cTn id="10" dur="4500" fill="hold"/>
                                        <p:tgtEl>
                                          <p:spTgt spid="68"/>
                                        </p:tgtEl>
                                        <p:attrNameLst>
                                          <p:attrName>ppt_x</p:attrName>
                                          <p:attrName>ppt_y</p:attrName>
                                        </p:attrNameLst>
                                      </p:cBhvr>
                                      <p:rCtr x="0" y="-666"/>
                                    </p:animMotion>
                                  </p:childTnLst>
                                </p:cTn>
                              </p:par>
                              <p:par>
                                <p:cTn id="11" presetID="64" presetClass="path" presetSubtype="0" repeatCount="indefinite" accel="50000" decel="50000" autoRev="1" fill="hold" grpId="0" nodeType="withEffect">
                                  <p:stCondLst>
                                    <p:cond delay="3600"/>
                                  </p:stCondLst>
                                  <p:childTnLst>
                                    <p:animMotion origin="layout" path="M -1.94444E-6 4.07407E-6 L -1.94444E-6 -1.42084 " pathEditMode="fixed" rAng="0" ptsTypes="AA">
                                      <p:cBhvr>
                                        <p:cTn id="12" dur="4500" fill="hold"/>
                                        <p:tgtEl>
                                          <p:spTgt spid="65"/>
                                        </p:tgtEl>
                                        <p:attrNameLst>
                                          <p:attrName>ppt_x</p:attrName>
                                          <p:attrName>ppt_y</p:attrName>
                                        </p:attrNameLst>
                                      </p:cBhvr>
                                      <p:rCtr x="0" y="-710"/>
                                    </p:animMotion>
                                  </p:childTnLst>
                                </p:cTn>
                              </p:par>
                              <p:par>
                                <p:cTn id="13" presetID="42" presetClass="path" presetSubtype="0" repeatCount="indefinite" accel="50000" decel="50000" autoRev="1" fill="hold" grpId="0" nodeType="withEffect">
                                  <p:stCondLst>
                                    <p:cond delay="900"/>
                                  </p:stCondLst>
                                  <p:childTnLst>
                                    <p:animMotion origin="layout" path="M 1.94444E-6 4.07407E-6 L 1.94444E-6 0.81944 " pathEditMode="fixed" rAng="0" ptsTypes="AA">
                                      <p:cBhvr>
                                        <p:cTn id="14" dur="4500" fill="hold"/>
                                        <p:tgtEl>
                                          <p:spTgt spid="64"/>
                                        </p:tgtEl>
                                        <p:attrNameLst>
                                          <p:attrName>ppt_x</p:attrName>
                                          <p:attrName>ppt_y</p:attrName>
                                        </p:attrNameLst>
                                      </p:cBhvr>
                                      <p:rCtr x="0" y="410"/>
                                    </p:animMotion>
                                  </p:childTnLst>
                                </p:cTn>
                              </p:par>
                              <p:par>
                                <p:cTn id="15" presetID="42" presetClass="path" presetSubtype="0" repeatCount="indefinite" accel="50000" decel="50000" autoRev="1" fill="hold" grpId="0" nodeType="withEffect">
                                  <p:stCondLst>
                                    <p:cond delay="2800"/>
                                  </p:stCondLst>
                                  <p:childTnLst>
                                    <p:animMotion origin="layout" path="M -3.61111E-6 2.59259E-6 L -3.61111E-6 1.19028 " pathEditMode="fixed" rAng="0" ptsTypes="AA">
                                      <p:cBhvr>
                                        <p:cTn id="16" dur="4500" fill="hold"/>
                                        <p:tgtEl>
                                          <p:spTgt spid="59"/>
                                        </p:tgtEl>
                                        <p:attrNameLst>
                                          <p:attrName>ppt_x</p:attrName>
                                          <p:attrName>ppt_y</p:attrName>
                                        </p:attrNameLst>
                                      </p:cBhvr>
                                      <p:rCtr x="0" y="59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4" grpId="0" animBg="1"/>
      <p:bldP spid="65" grpId="0" animBg="1"/>
      <p:bldP spid="66" grpId="0" animBg="1"/>
      <p:bldP spid="67" grpId="0" animBg="1"/>
      <p:bldP spid="68"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Title Slide Gradient">
    <p:spTree>
      <p:nvGrpSpPr>
        <p:cNvPr id="1" name=""/>
        <p:cNvGrpSpPr/>
        <p:nvPr/>
      </p:nvGrpSpPr>
      <p:grpSpPr>
        <a:xfrm>
          <a:off x="0" y="0"/>
          <a:ext cx="0" cy="0"/>
          <a:chOff x="0" y="0"/>
          <a:chExt cx="0" cy="0"/>
        </a:xfrm>
      </p:grpSpPr>
      <p:grpSp>
        <p:nvGrpSpPr>
          <p:cNvPr id="31" name="Group 30"/>
          <p:cNvGrpSpPr/>
          <p:nvPr userDrawn="1"/>
        </p:nvGrpSpPr>
        <p:grpSpPr>
          <a:xfrm>
            <a:off x="-12700" y="-2056029"/>
            <a:ext cx="9847891" cy="19379146"/>
            <a:chOff x="-12700" y="-2056029"/>
            <a:chExt cx="9847891" cy="19379146"/>
          </a:xfrm>
        </p:grpSpPr>
        <p:pic>
          <p:nvPicPr>
            <p:cNvPr id="32"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33" name="Rounded Rectangle 32"/>
            <p:cNvSpPr/>
            <p:nvPr userDrawn="1"/>
          </p:nvSpPr>
          <p:spPr>
            <a:xfrm>
              <a:off x="1823499" y="3308943"/>
              <a:ext cx="1729740" cy="14014174"/>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34" name="Rounded Rectangle 33"/>
            <p:cNvSpPr/>
            <p:nvPr userDrawn="1"/>
          </p:nvSpPr>
          <p:spPr>
            <a:xfrm>
              <a:off x="0" y="1236689"/>
              <a:ext cx="1729740" cy="8148430"/>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35" name="Rounded Rectangle 34"/>
            <p:cNvSpPr/>
            <p:nvPr userDrawn="1"/>
          </p:nvSpPr>
          <p:spPr>
            <a:xfrm rot="10800000">
              <a:off x="1013791" y="4248605"/>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j-lt"/>
                <a:ea typeface="+mn-ea"/>
                <a:cs typeface="+mn-cs"/>
              </a:endParaRPr>
            </a:p>
          </p:txBody>
        </p:sp>
        <p:sp>
          <p:nvSpPr>
            <p:cNvPr id="36" name="Rounded Rectangle 35"/>
            <p:cNvSpPr/>
            <p:nvPr userDrawn="1"/>
          </p:nvSpPr>
          <p:spPr>
            <a:xfrm>
              <a:off x="6585483" y="-2056029"/>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37" name="Rounded Rectangle 36"/>
            <p:cNvSpPr/>
            <p:nvPr userDrawn="1"/>
          </p:nvSpPr>
          <p:spPr>
            <a:xfrm>
              <a:off x="8105451" y="2783785"/>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38" name="Rounded Rectangle 37"/>
            <p:cNvSpPr/>
            <p:nvPr userDrawn="1"/>
          </p:nvSpPr>
          <p:spPr>
            <a:xfrm rot="10800000">
              <a:off x="3036073" y="174390"/>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sp>
        <p:nvSpPr>
          <p:cNvPr id="69"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lnSpc>
                <a:spcPct val="100000"/>
              </a:lnSpc>
            </a:pPr>
            <a:r>
              <a:rPr lang="en-US" sz="600" dirty="0">
                <a:solidFill>
                  <a:schemeClr val="bg2"/>
                </a:solidFill>
                <a:latin typeface="+mj-lt"/>
              </a:rPr>
              <a:t>Cisco Confidential</a:t>
            </a:r>
          </a:p>
        </p:txBody>
      </p:sp>
      <p:sp>
        <p:nvSpPr>
          <p:cNvPr id="70"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rgbClr val="FFFFFF"/>
                </a:solidFill>
                <a:latin typeface="+mj-lt"/>
              </a:rPr>
              <a:t>© 2012 Cisco and/or its affiliates. All rights reserved.</a:t>
            </a:r>
            <a:endParaRPr lang="en-US" sz="600" dirty="0">
              <a:solidFill>
                <a:srgbClr val="FFFFFF"/>
              </a:solidFill>
              <a:latin typeface="+mj-lt"/>
            </a:endParaRPr>
          </a:p>
        </p:txBody>
      </p:sp>
      <p:sp>
        <p:nvSpPr>
          <p:cNvPr id="71" name="Rectangle 7"/>
          <p:cNvSpPr>
            <a:spLocks noChangeArrowheads="1"/>
          </p:cNvSpPr>
          <p:nvPr userDrawn="1"/>
        </p:nvSpPr>
        <p:spPr bwMode="ltGray">
          <a:xfrm>
            <a:off x="8639981"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chemeClr val="bg1"/>
                </a:solidFill>
                <a:latin typeface="+mj-lt"/>
              </a:rPr>
              <a:pPr algn="r" defTabSz="814388">
                <a:lnSpc>
                  <a:spcPct val="100000"/>
                </a:lnSpc>
              </a:pPr>
              <a:t>‹#›</a:t>
            </a:fld>
            <a:endParaRPr lang="en-US" sz="600" dirty="0">
              <a:solidFill>
                <a:schemeClr val="bg1"/>
              </a:solidFill>
              <a:latin typeface="+mj-lt"/>
            </a:endParaRPr>
          </a:p>
        </p:txBody>
      </p:sp>
      <p:sp>
        <p:nvSpPr>
          <p:cNvPr id="2" name="Title 1"/>
          <p:cNvSpPr>
            <a:spLocks noGrp="1"/>
          </p:cNvSpPr>
          <p:nvPr>
            <p:ph type="ctrTitle" hasCustomPrompt="1"/>
          </p:nvPr>
        </p:nvSpPr>
        <p:spPr>
          <a:xfrm>
            <a:off x="221393" y="1236689"/>
            <a:ext cx="8112125" cy="2918779"/>
          </a:xfrm>
        </p:spPr>
        <p:txBody>
          <a:bodyPr/>
          <a:lstStyle>
            <a:lvl1pPr>
              <a:lnSpc>
                <a:spcPct val="90000"/>
              </a:lnSpc>
              <a:defRPr lang="en-US" sz="5400" b="0" kern="1200" spc="-200" baseline="0" dirty="0">
                <a:solidFill>
                  <a:schemeClr val="bg1"/>
                </a:solidFill>
                <a:latin typeface="+mj-lt"/>
                <a:ea typeface="+mj-ea"/>
                <a:cs typeface="+mj-cs"/>
              </a:defRPr>
            </a:lvl1pPr>
          </a:lstStyle>
          <a:p>
            <a:r>
              <a:rPr lang="en-US" dirty="0" smtClean="0"/>
              <a:t>Presentation Title Goes Here</a:t>
            </a:r>
            <a:endParaRPr lang="en-US" dirty="0"/>
          </a:p>
        </p:txBody>
      </p:sp>
      <p:sp>
        <p:nvSpPr>
          <p:cNvPr id="3" name="Subtitle 2"/>
          <p:cNvSpPr>
            <a:spLocks noGrp="1"/>
          </p:cNvSpPr>
          <p:nvPr>
            <p:ph type="subTitle" idx="1" hasCustomPrompt="1"/>
          </p:nvPr>
        </p:nvSpPr>
        <p:spPr>
          <a:xfrm>
            <a:off x="236383" y="4464068"/>
            <a:ext cx="8112126" cy="384175"/>
          </a:xfrm>
        </p:spPr>
        <p:txBody>
          <a:bodyPr anchor="b" anchorCtr="0">
            <a:noAutofit/>
          </a:bodyPr>
          <a:lstStyle>
            <a:lvl1pPr marL="0" indent="0" algn="l">
              <a:buNone/>
              <a:defRPr lang="en-US" sz="2000" b="0" kern="1200" dirty="0">
                <a:solidFill>
                  <a:schemeClr val="bg1"/>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Name</a:t>
            </a:r>
            <a:endParaRPr lang="en-US" dirty="0"/>
          </a:p>
        </p:txBody>
      </p:sp>
      <p:sp>
        <p:nvSpPr>
          <p:cNvPr id="41" name="Text Placeholder 40"/>
          <p:cNvSpPr>
            <a:spLocks noGrp="1"/>
          </p:cNvSpPr>
          <p:nvPr>
            <p:ph type="body" sz="quarter" idx="10" hasCustomPrompt="1"/>
          </p:nvPr>
        </p:nvSpPr>
        <p:spPr>
          <a:xfrm>
            <a:off x="236383" y="4768852"/>
            <a:ext cx="8097838" cy="384175"/>
          </a:xfrm>
        </p:spPr>
        <p:txBody>
          <a:bodyPr/>
          <a:lstStyle>
            <a:lvl1pPr marL="0" indent="0">
              <a:buFontTx/>
              <a:buNone/>
              <a:defRPr lang="en-US" sz="1800" b="0" kern="1200" dirty="0">
                <a:solidFill>
                  <a:schemeClr val="bg1"/>
                </a:solidFill>
                <a:latin typeface="+mj-lt"/>
                <a:ea typeface="+mn-ea"/>
                <a:cs typeface="+mn-cs"/>
              </a:defRPr>
            </a:lvl1pPr>
            <a:lvl2pPr marL="0" indent="0">
              <a:buFontTx/>
              <a:buNone/>
              <a:defRPr lang="en-US" sz="2000" kern="1200" dirty="0" smtClean="0">
                <a:solidFill>
                  <a:schemeClr val="bg1"/>
                </a:solidFill>
                <a:latin typeface="+mj-lt"/>
                <a:ea typeface="+mn-ea"/>
                <a:cs typeface="+mn-cs"/>
              </a:defRPr>
            </a:lvl2pPr>
            <a:lvl3pPr marL="0" indent="0">
              <a:buFontTx/>
              <a:buNone/>
              <a:defRPr lang="en-US" sz="2000" kern="1200" dirty="0" smtClean="0">
                <a:solidFill>
                  <a:schemeClr val="bg1"/>
                </a:solidFill>
                <a:latin typeface="+mj-lt"/>
                <a:ea typeface="+mn-ea"/>
                <a:cs typeface="+mn-cs"/>
              </a:defRPr>
            </a:lvl3pPr>
            <a:lvl4pPr marL="0" indent="0">
              <a:buFontTx/>
              <a:buNone/>
              <a:defRPr lang="en-US" sz="2000" kern="1200" dirty="0" smtClean="0">
                <a:solidFill>
                  <a:schemeClr val="bg1"/>
                </a:solidFill>
                <a:latin typeface="+mj-lt"/>
                <a:ea typeface="+mn-ea"/>
                <a:cs typeface="+mn-cs"/>
              </a:defRPr>
            </a:lvl4pPr>
            <a:lvl5pPr marL="0" indent="0">
              <a:buFontTx/>
              <a:buNone/>
              <a:defRPr lang="en-US" sz="2000" kern="1200" dirty="0" smtClean="0">
                <a:solidFill>
                  <a:schemeClr val="bg1"/>
                </a:solidFill>
                <a:latin typeface="+mj-lt"/>
                <a:ea typeface="+mn-ea"/>
                <a:cs typeface="+mn-cs"/>
              </a:defRPr>
            </a:lvl5pPr>
          </a:lstStyle>
          <a:p>
            <a:pPr lvl="0"/>
            <a:r>
              <a:rPr lang="en-US" dirty="0" smtClean="0"/>
              <a:t>Presenter Title</a:t>
            </a:r>
            <a:endParaRPr lang="en-US" dirty="0"/>
          </a:p>
        </p:txBody>
      </p:sp>
      <p:sp>
        <p:nvSpPr>
          <p:cNvPr id="44" name="Text Placeholder 43"/>
          <p:cNvSpPr>
            <a:spLocks noGrp="1"/>
          </p:cNvSpPr>
          <p:nvPr>
            <p:ph type="body" sz="quarter" idx="11" hasCustomPrompt="1"/>
          </p:nvPr>
        </p:nvSpPr>
        <p:spPr>
          <a:xfrm>
            <a:off x="236538" y="5232770"/>
            <a:ext cx="8112125" cy="384175"/>
          </a:xfrm>
        </p:spPr>
        <p:txBody>
          <a:bodyPr/>
          <a:lstStyle>
            <a:lvl1pPr marL="0" indent="0">
              <a:buFontTx/>
              <a:buNone/>
              <a:defRPr lang="en-US" sz="1400" b="0" kern="1200" dirty="0">
                <a:solidFill>
                  <a:schemeClr val="bg1"/>
                </a:solidFill>
                <a:latin typeface="+mj-lt"/>
                <a:ea typeface="+mn-ea"/>
                <a:cs typeface="+mn-cs"/>
              </a:defRPr>
            </a:lvl1pPr>
            <a:lvl2pPr>
              <a:defRPr lang="en-US" sz="2000" kern="1200" dirty="0" smtClean="0">
                <a:solidFill>
                  <a:schemeClr val="bg1"/>
                </a:solidFill>
                <a:latin typeface="+mj-lt"/>
                <a:ea typeface="+mn-ea"/>
                <a:cs typeface="+mn-cs"/>
              </a:defRPr>
            </a:lvl2pPr>
            <a:lvl3pPr>
              <a:defRPr lang="en-US" sz="2000" kern="1200" dirty="0" smtClean="0">
                <a:solidFill>
                  <a:schemeClr val="bg1"/>
                </a:solidFill>
                <a:latin typeface="+mj-lt"/>
                <a:ea typeface="+mn-ea"/>
                <a:cs typeface="+mn-cs"/>
              </a:defRPr>
            </a:lvl3pPr>
            <a:lvl4pPr>
              <a:defRPr lang="en-US" sz="2000" kern="1200" dirty="0" smtClean="0">
                <a:solidFill>
                  <a:schemeClr val="bg1"/>
                </a:solidFill>
                <a:latin typeface="+mj-lt"/>
                <a:ea typeface="+mn-ea"/>
                <a:cs typeface="+mn-cs"/>
              </a:defRPr>
            </a:lvl4pPr>
            <a:lvl5pPr>
              <a:defRPr lang="en-US" sz="2000" kern="1200" dirty="0" smtClean="0">
                <a:solidFill>
                  <a:schemeClr val="bg1"/>
                </a:solidFill>
                <a:latin typeface="+mj-lt"/>
                <a:ea typeface="+mn-ea"/>
                <a:cs typeface="+mn-cs"/>
              </a:defRPr>
            </a:lvl5pPr>
          </a:lstStyle>
          <a:p>
            <a:pPr lvl="0"/>
            <a:r>
              <a:rPr lang="en-US" dirty="0" smtClean="0"/>
              <a:t>Date</a:t>
            </a:r>
            <a:endParaRPr lang="en-US" dirty="0"/>
          </a:p>
        </p:txBody>
      </p:sp>
      <p:grpSp>
        <p:nvGrpSpPr>
          <p:cNvPr id="4" name="Group 38"/>
          <p:cNvGrpSpPr/>
          <p:nvPr userDrawn="1"/>
        </p:nvGrpSpPr>
        <p:grpSpPr>
          <a:xfrm>
            <a:off x="341314" y="311151"/>
            <a:ext cx="829170" cy="438358"/>
            <a:chOff x="609600" y="528537"/>
            <a:chExt cx="1444734" cy="763789"/>
          </a:xfrm>
          <a:solidFill>
            <a:schemeClr val="bg1"/>
          </a:solidFill>
        </p:grpSpPr>
        <p:sp>
          <p:nvSpPr>
            <p:cNvPr id="73" name="Rectangle 72"/>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dirty="0">
                <a:latin typeface="+mj-lt"/>
              </a:endParaRPr>
            </a:p>
          </p:txBody>
        </p:sp>
        <p:sp>
          <p:nvSpPr>
            <p:cNvPr id="74" name="Freeform 73"/>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dirty="0">
                <a:latin typeface="+mj-lt"/>
              </a:endParaRPr>
            </a:p>
          </p:txBody>
        </p:sp>
        <p:sp>
          <p:nvSpPr>
            <p:cNvPr id="75" name="Freeform 74"/>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dirty="0">
                <a:latin typeface="+mj-lt"/>
              </a:endParaRPr>
            </a:p>
          </p:txBody>
        </p:sp>
        <p:sp>
          <p:nvSpPr>
            <p:cNvPr id="76" name="Freeform 75"/>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dirty="0">
                <a:latin typeface="+mj-lt"/>
              </a:endParaRPr>
            </a:p>
          </p:txBody>
        </p:sp>
        <p:sp>
          <p:nvSpPr>
            <p:cNvPr id="77" name="Freeform 76"/>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dirty="0">
                <a:latin typeface="+mj-lt"/>
              </a:endParaRPr>
            </a:p>
          </p:txBody>
        </p:sp>
        <p:sp>
          <p:nvSpPr>
            <p:cNvPr id="92" name="Freeform 91"/>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dirty="0">
                <a:latin typeface="+mj-lt"/>
              </a:endParaRPr>
            </a:p>
          </p:txBody>
        </p:sp>
        <p:sp>
          <p:nvSpPr>
            <p:cNvPr id="93" name="Freeform 92"/>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dirty="0">
                <a:latin typeface="+mj-lt"/>
              </a:endParaRPr>
            </a:p>
          </p:txBody>
        </p:sp>
        <p:sp>
          <p:nvSpPr>
            <p:cNvPr id="94" name="Freeform 93"/>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dirty="0">
                <a:latin typeface="+mj-lt"/>
              </a:endParaRPr>
            </a:p>
          </p:txBody>
        </p:sp>
        <p:sp>
          <p:nvSpPr>
            <p:cNvPr id="95" name="Freeform 94"/>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dirty="0">
                <a:latin typeface="+mj-lt"/>
              </a:endParaRPr>
            </a:p>
          </p:txBody>
        </p:sp>
        <p:sp>
          <p:nvSpPr>
            <p:cNvPr id="96" name="Freeform 95"/>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dirty="0">
                <a:latin typeface="+mj-lt"/>
              </a:endParaRPr>
            </a:p>
          </p:txBody>
        </p:sp>
        <p:sp>
          <p:nvSpPr>
            <p:cNvPr id="97" name="Freeform 96"/>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dirty="0">
                <a:latin typeface="+mj-lt"/>
              </a:endParaRPr>
            </a:p>
          </p:txBody>
        </p:sp>
        <p:sp>
          <p:nvSpPr>
            <p:cNvPr id="98" name="Freeform 97"/>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dirty="0">
                <a:latin typeface="+mj-lt"/>
              </a:endParaRPr>
            </a:p>
          </p:txBody>
        </p:sp>
        <p:sp>
          <p:nvSpPr>
            <p:cNvPr id="99" name="Freeform 98"/>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dirty="0">
                <a:latin typeface="+mj-lt"/>
              </a:endParaRPr>
            </a:p>
          </p:txBody>
        </p:sp>
        <p:sp>
          <p:nvSpPr>
            <p:cNvPr id="100" name="Freeform 99"/>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dirty="0">
                <a:latin typeface="+mj-lt"/>
              </a:endParaRPr>
            </a:p>
          </p:txBody>
        </p:sp>
      </p:gr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gue">
    <p:spTree>
      <p:nvGrpSpPr>
        <p:cNvPr id="1" name=""/>
        <p:cNvGrpSpPr/>
        <p:nvPr/>
      </p:nvGrpSpPr>
      <p:grpSpPr>
        <a:xfrm>
          <a:off x="0" y="0"/>
          <a:ext cx="0" cy="0"/>
          <a:chOff x="0" y="0"/>
          <a:chExt cx="0" cy="0"/>
        </a:xfrm>
      </p:grpSpPr>
      <p:pic>
        <p:nvPicPr>
          <p:cNvPr id="1026" name="Picture 2" descr="C:\Documents and Settings\contractor\Desktop\Pattern_Half_Page.png"/>
          <p:cNvPicPr>
            <a:picLocks noChangeAspect="1" noChangeArrowheads="1"/>
          </p:cNvPicPr>
          <p:nvPr/>
        </p:nvPicPr>
        <p:blipFill>
          <a:blip r:embed="rId2" cstate="print"/>
          <a:srcRect/>
          <a:stretch>
            <a:fillRect/>
          </a:stretch>
        </p:blipFill>
        <p:spPr bwMode="auto">
          <a:xfrm>
            <a:off x="333375" y="3102726"/>
            <a:ext cx="8477250" cy="3438525"/>
          </a:xfrm>
          <a:prstGeom prst="rect">
            <a:avLst/>
          </a:prstGeom>
          <a:noFill/>
        </p:spPr>
      </p:pic>
      <p:sp>
        <p:nvSpPr>
          <p:cNvPr id="26" name="Rectangle 25"/>
          <p:cNvSpPr/>
          <p:nvPr userDrawn="1"/>
        </p:nvSpPr>
        <p:spPr>
          <a:xfrm>
            <a:off x="217357" y="3020518"/>
            <a:ext cx="8694295" cy="33577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27" name="Rectangle 3"/>
          <p:cNvSpPr>
            <a:spLocks noChangeArrowheads="1"/>
          </p:cNvSpPr>
          <p:nvPr/>
        </p:nvSpPr>
        <p:spPr bwMode="white">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latin typeface="+mj-lt"/>
            </a:endParaRPr>
          </a:p>
        </p:txBody>
      </p:sp>
      <p:sp>
        <p:nvSpPr>
          <p:cNvPr id="2" name="Title 1"/>
          <p:cNvSpPr>
            <a:spLocks noGrp="1"/>
          </p:cNvSpPr>
          <p:nvPr>
            <p:ph type="ctrTitle" hasCustomPrompt="1"/>
          </p:nvPr>
        </p:nvSpPr>
        <p:spPr>
          <a:xfrm>
            <a:off x="221393" y="399143"/>
            <a:ext cx="8112125" cy="2407042"/>
          </a:xfrm>
        </p:spPr>
        <p:txBody>
          <a:bodyPr/>
          <a:lstStyle>
            <a:lvl1pPr algn="l" defTabSz="914400" rtl="0" eaLnBrk="1" latinLnBrk="0" hangingPunct="1">
              <a:lnSpc>
                <a:spcPct val="85000"/>
              </a:lnSpc>
              <a:spcBef>
                <a:spcPct val="0"/>
              </a:spcBef>
              <a:buNone/>
              <a:defRPr lang="en-US" sz="5400" b="0" kern="1200" spc="-150" baseline="0" dirty="0">
                <a:gradFill flip="none" rotWithShape="1">
                  <a:gsLst>
                    <a:gs pos="0">
                      <a:srgbClr val="55E6ED"/>
                    </a:gs>
                    <a:gs pos="80000">
                      <a:srgbClr val="009249"/>
                    </a:gs>
                  </a:gsLst>
                  <a:lin ang="12000000" scaled="0"/>
                  <a:tileRect/>
                </a:gradFill>
                <a:latin typeface="+mj-lt"/>
                <a:ea typeface="+mj-ea"/>
                <a:cs typeface="+mj-cs"/>
              </a:defRPr>
            </a:lvl1pPr>
          </a:lstStyle>
          <a:p>
            <a:r>
              <a:rPr lang="en-US" dirty="0" smtClean="0"/>
              <a:t>Presentation Title Goes Here</a:t>
            </a:r>
            <a:endParaRPr lang="en-US" dirty="0"/>
          </a:p>
        </p:txBody>
      </p:sp>
      <p:sp>
        <p:nvSpPr>
          <p:cNvPr id="47" name="Rectangle 3"/>
          <p:cNvSpPr>
            <a:spLocks noChangeArrowheads="1"/>
          </p:cNvSpPr>
          <p:nvPr/>
        </p:nvSpPr>
        <p:spPr bwMode="hidden">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latin typeface="+mj-lt"/>
            </a:endParaRPr>
          </a:p>
        </p:txBody>
      </p:sp>
      <p:sp>
        <p:nvSpPr>
          <p:cNvPr id="24"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lnSpc>
                <a:spcPct val="100000"/>
              </a:lnSpc>
            </a:pPr>
            <a:r>
              <a:rPr lang="en-US" sz="600" dirty="0">
                <a:solidFill>
                  <a:srgbClr val="C0C0C0"/>
                </a:solidFill>
                <a:latin typeface="+mj-lt"/>
              </a:rPr>
              <a:t>Cisco Confidential</a:t>
            </a:r>
          </a:p>
        </p:txBody>
      </p:sp>
      <p:sp>
        <p:nvSpPr>
          <p:cNvPr id="10"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rgbClr val="C0C0C0"/>
                </a:solidFill>
                <a:latin typeface="+mj-lt"/>
              </a:rPr>
              <a:t>© 2012 Cisco and/or its affiliates. All rights reserved.</a:t>
            </a:r>
            <a:endParaRPr lang="en-US" sz="600" dirty="0">
              <a:solidFill>
                <a:srgbClr val="C0C0C0"/>
              </a:solidFill>
              <a:latin typeface="+mj-lt"/>
            </a:endParaRPr>
          </a:p>
        </p:txBody>
      </p:sp>
      <p:sp>
        <p:nvSpPr>
          <p:cNvPr id="11" name="Rectangle 7"/>
          <p:cNvSpPr>
            <a:spLocks noChangeArrowheads="1"/>
          </p:cNvSpPr>
          <p:nvPr userDrawn="1"/>
        </p:nvSpPr>
        <p:spPr bwMode="ltGray">
          <a:xfrm>
            <a:off x="8639981"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rgbClr val="C0C0C0"/>
                </a:solidFill>
                <a:latin typeface="+mj-lt"/>
              </a:rPr>
              <a:pPr algn="r" defTabSz="814388">
                <a:lnSpc>
                  <a:spcPct val="100000"/>
                </a:lnSpc>
              </a:pPr>
              <a:t>‹#›</a:t>
            </a:fld>
            <a:endParaRPr lang="en-US" sz="600" dirty="0">
              <a:solidFill>
                <a:srgbClr val="C0C0C0"/>
              </a:solidFill>
              <a:latin typeface="+mj-lt"/>
            </a:endParaRPr>
          </a:p>
        </p:txBody>
      </p:sp>
      <p:pic>
        <p:nvPicPr>
          <p:cNvPr id="13" name="Picture 12" descr="bottom bar.jpg"/>
          <p:cNvPicPr>
            <a:picLocks noChangeAspect="1"/>
          </p:cNvPicPr>
          <p:nvPr userDrawn="1"/>
        </p:nvPicPr>
        <p:blipFill>
          <a:blip r:embed="rId3" cstate="print"/>
          <a:stretch>
            <a:fillRect/>
          </a:stretch>
        </p:blipFill>
        <p:spPr>
          <a:xfrm>
            <a:off x="333375" y="6378339"/>
            <a:ext cx="8477250" cy="162912"/>
          </a:xfrm>
          <a:prstGeom prst="rect">
            <a:avLst/>
          </a:prstGeom>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withEffect">
                                  <p:stCondLst>
                                    <p:cond delay="0"/>
                                  </p:stCondLst>
                                  <p:childTnLst>
                                    <p:animMotion origin="layout" path="M -1.94444E-6 4.81481E-6 L -1.94444E-6 -0.48102 " pathEditMode="relative" rAng="0" ptsTypes="AA">
                                      <p:cBhvr>
                                        <p:cTn id="6" dur="1600" fill="hold"/>
                                        <p:tgtEl>
                                          <p:spTgt spid="26"/>
                                        </p:tgtEl>
                                        <p:attrNameLst>
                                          <p:attrName>ppt_x</p:attrName>
                                          <p:attrName>ppt_y</p:attrName>
                                        </p:attrNameLst>
                                      </p:cBhvr>
                                      <p:rCtr x="0" y="-241"/>
                                    </p:animMotion>
                                  </p:childTnLst>
                                </p:cTn>
                              </p:par>
                              <p:par>
                                <p:cTn id="7" presetID="10" presetClass="entr" presetSubtype="0" fill="hold" grpId="0" nodeType="withEffect">
                                  <p:stCondLst>
                                    <p:cond delay="110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1_Segue">
    <p:spTree>
      <p:nvGrpSpPr>
        <p:cNvPr id="1" name=""/>
        <p:cNvGrpSpPr/>
        <p:nvPr/>
      </p:nvGrpSpPr>
      <p:grpSpPr>
        <a:xfrm>
          <a:off x="0" y="0"/>
          <a:ext cx="0" cy="0"/>
          <a:chOff x="0" y="0"/>
          <a:chExt cx="0" cy="0"/>
        </a:xfrm>
      </p:grpSpPr>
      <p:pic>
        <p:nvPicPr>
          <p:cNvPr id="1026" name="Picture 2" descr="C:\Documents and Settings\contractor\Desktop\Pattern_Half_Page.png"/>
          <p:cNvPicPr>
            <a:picLocks noChangeAspect="1" noChangeArrowheads="1"/>
          </p:cNvPicPr>
          <p:nvPr/>
        </p:nvPicPr>
        <p:blipFill>
          <a:blip r:embed="rId2" cstate="print"/>
          <a:srcRect/>
          <a:stretch>
            <a:fillRect/>
          </a:stretch>
        </p:blipFill>
        <p:spPr bwMode="auto">
          <a:xfrm>
            <a:off x="333375" y="3102726"/>
            <a:ext cx="8477250" cy="3438525"/>
          </a:xfrm>
          <a:prstGeom prst="rect">
            <a:avLst/>
          </a:prstGeom>
          <a:noFill/>
        </p:spPr>
      </p:pic>
      <p:sp>
        <p:nvSpPr>
          <p:cNvPr id="26" name="Rectangle 25"/>
          <p:cNvSpPr/>
          <p:nvPr userDrawn="1"/>
        </p:nvSpPr>
        <p:spPr>
          <a:xfrm>
            <a:off x="217357" y="3020519"/>
            <a:ext cx="8694295" cy="17576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27" name="Rectangle 3"/>
          <p:cNvSpPr>
            <a:spLocks noChangeArrowheads="1"/>
          </p:cNvSpPr>
          <p:nvPr/>
        </p:nvSpPr>
        <p:spPr bwMode="white">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latin typeface="+mj-lt"/>
            </a:endParaRPr>
          </a:p>
        </p:txBody>
      </p:sp>
      <p:sp>
        <p:nvSpPr>
          <p:cNvPr id="2" name="Title 1"/>
          <p:cNvSpPr>
            <a:spLocks noGrp="1"/>
          </p:cNvSpPr>
          <p:nvPr>
            <p:ph type="ctrTitle" hasCustomPrompt="1"/>
          </p:nvPr>
        </p:nvSpPr>
        <p:spPr>
          <a:xfrm>
            <a:off x="221393" y="1967967"/>
            <a:ext cx="8112125" cy="2407042"/>
          </a:xfrm>
        </p:spPr>
        <p:txBody>
          <a:bodyPr/>
          <a:lstStyle>
            <a:lvl1pPr algn="l" defTabSz="914400" rtl="0" eaLnBrk="1" latinLnBrk="0" hangingPunct="1">
              <a:lnSpc>
                <a:spcPct val="85000"/>
              </a:lnSpc>
              <a:spcBef>
                <a:spcPct val="0"/>
              </a:spcBef>
              <a:buNone/>
              <a:defRPr lang="en-US" sz="5400" b="0" kern="1200" spc="-150" baseline="0" dirty="0">
                <a:gradFill flip="none" rotWithShape="1">
                  <a:gsLst>
                    <a:gs pos="0">
                      <a:srgbClr val="55E6ED"/>
                    </a:gs>
                    <a:gs pos="80000">
                      <a:srgbClr val="009249"/>
                    </a:gs>
                  </a:gsLst>
                  <a:lin ang="12000000" scaled="0"/>
                  <a:tileRect/>
                </a:gradFill>
                <a:latin typeface="+mj-lt"/>
                <a:ea typeface="+mj-ea"/>
                <a:cs typeface="+mj-cs"/>
              </a:defRPr>
            </a:lvl1pPr>
          </a:lstStyle>
          <a:p>
            <a:r>
              <a:rPr lang="en-US" dirty="0" smtClean="0"/>
              <a:t>Presentation Title Goes Here</a:t>
            </a:r>
            <a:endParaRPr lang="en-US" dirty="0"/>
          </a:p>
        </p:txBody>
      </p:sp>
      <p:sp>
        <p:nvSpPr>
          <p:cNvPr id="47" name="Rectangle 3"/>
          <p:cNvSpPr>
            <a:spLocks noChangeArrowheads="1"/>
          </p:cNvSpPr>
          <p:nvPr/>
        </p:nvSpPr>
        <p:spPr bwMode="hidden">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latin typeface="+mj-lt"/>
            </a:endParaRPr>
          </a:p>
        </p:txBody>
      </p:sp>
      <p:sp>
        <p:nvSpPr>
          <p:cNvPr id="24"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lnSpc>
                <a:spcPct val="100000"/>
              </a:lnSpc>
            </a:pPr>
            <a:r>
              <a:rPr lang="en-US" sz="600" dirty="0">
                <a:solidFill>
                  <a:srgbClr val="C0C0C0"/>
                </a:solidFill>
                <a:latin typeface="+mj-lt"/>
              </a:rPr>
              <a:t>Cisco Confidential</a:t>
            </a:r>
          </a:p>
        </p:txBody>
      </p:sp>
      <p:sp>
        <p:nvSpPr>
          <p:cNvPr id="10"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rgbClr val="C0C0C0"/>
                </a:solidFill>
                <a:latin typeface="+mj-lt"/>
              </a:rPr>
              <a:t>© 2012 Cisco and/or its affiliates. All rights reserved.</a:t>
            </a:r>
            <a:endParaRPr lang="en-US" sz="600" dirty="0">
              <a:solidFill>
                <a:srgbClr val="C0C0C0"/>
              </a:solidFill>
              <a:latin typeface="+mj-lt"/>
            </a:endParaRPr>
          </a:p>
        </p:txBody>
      </p:sp>
      <p:sp>
        <p:nvSpPr>
          <p:cNvPr id="11" name="Rectangle 7"/>
          <p:cNvSpPr>
            <a:spLocks noChangeArrowheads="1"/>
          </p:cNvSpPr>
          <p:nvPr userDrawn="1"/>
        </p:nvSpPr>
        <p:spPr bwMode="ltGray">
          <a:xfrm>
            <a:off x="8639981"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rgbClr val="C0C0C0"/>
                </a:solidFill>
                <a:latin typeface="+mj-lt"/>
              </a:rPr>
              <a:pPr algn="r" defTabSz="814388">
                <a:lnSpc>
                  <a:spcPct val="100000"/>
                </a:lnSpc>
              </a:pPr>
              <a:t>‹#›</a:t>
            </a:fld>
            <a:endParaRPr lang="en-US" sz="600" dirty="0">
              <a:solidFill>
                <a:srgbClr val="C0C0C0"/>
              </a:solidFill>
              <a:latin typeface="+mj-lt"/>
            </a:endParaRPr>
          </a:p>
        </p:txBody>
      </p:sp>
      <p:pic>
        <p:nvPicPr>
          <p:cNvPr id="13" name="Picture 12" descr="bottom bar.jpg"/>
          <p:cNvPicPr>
            <a:picLocks noChangeAspect="1"/>
          </p:cNvPicPr>
          <p:nvPr userDrawn="1"/>
        </p:nvPicPr>
        <p:blipFill>
          <a:blip r:embed="rId3" cstate="print"/>
          <a:stretch>
            <a:fillRect/>
          </a:stretch>
        </p:blipFill>
        <p:spPr>
          <a:xfrm>
            <a:off x="333375" y="6378339"/>
            <a:ext cx="8477250" cy="162912"/>
          </a:xfrm>
          <a:prstGeom prst="rect">
            <a:avLst/>
          </a:prstGeom>
        </p:spPr>
      </p:pic>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ullet">
    <p:spTree>
      <p:nvGrpSpPr>
        <p:cNvPr id="1" name=""/>
        <p:cNvGrpSpPr/>
        <p:nvPr/>
      </p:nvGrpSpPr>
      <p:grpSpPr>
        <a:xfrm>
          <a:off x="0" y="0"/>
          <a:ext cx="0" cy="0"/>
          <a:chOff x="0" y="0"/>
          <a:chExt cx="0" cy="0"/>
        </a:xfrm>
      </p:grpSpPr>
      <p:sp>
        <p:nvSpPr>
          <p:cNvPr id="2" name="Title 1"/>
          <p:cNvSpPr>
            <a:spLocks noGrp="1"/>
          </p:cNvSpPr>
          <p:nvPr>
            <p:ph type="title"/>
          </p:nvPr>
        </p:nvSpPr>
        <p:spPr>
          <a:xfrm>
            <a:off x="229702" y="87682"/>
            <a:ext cx="8588861" cy="838200"/>
          </a:xfrm>
        </p:spPr>
        <p:txBody>
          <a:bodyPr anchor="ctr" anchorCtr="0"/>
          <a:lstStyle>
            <a:lvl1pPr algn="l" defTabSz="914400" rtl="0" eaLnBrk="1" latinLnBrk="0" hangingPunct="1">
              <a:lnSpc>
                <a:spcPct val="80000"/>
              </a:lnSpc>
              <a:spcBef>
                <a:spcPct val="0"/>
              </a:spcBef>
              <a:buNone/>
              <a:defRPr lang="en-US" sz="3600" b="0" kern="1200" spc="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39713" y="1344168"/>
            <a:ext cx="8578850" cy="4965192"/>
          </a:xfrm>
        </p:spPr>
        <p:txBody>
          <a:bodyPr/>
          <a:lstStyle>
            <a:lvl1pPr>
              <a:lnSpc>
                <a:spcPct val="95000"/>
              </a:lnSpc>
              <a:spcBef>
                <a:spcPts val="1480"/>
              </a:spcBef>
              <a:defRPr sz="2200">
                <a:solidFill>
                  <a:srgbClr val="435153"/>
                </a:solidFill>
                <a:latin typeface="+mj-lt"/>
              </a:defRPr>
            </a:lvl1pPr>
            <a:lvl2pPr>
              <a:lnSpc>
                <a:spcPct val="95000"/>
              </a:lnSpc>
              <a:spcBef>
                <a:spcPts val="600"/>
              </a:spcBef>
              <a:defRPr>
                <a:solidFill>
                  <a:srgbClr val="435153"/>
                </a:solidFill>
                <a:latin typeface="+mj-lt"/>
              </a:defRPr>
            </a:lvl2pPr>
            <a:lvl3pPr>
              <a:defRPr>
                <a:solidFill>
                  <a:srgbClr val="435153"/>
                </a:solidFill>
                <a:latin typeface="+mj-lt"/>
              </a:defRPr>
            </a:lvl3pPr>
            <a:lvl4pPr>
              <a:defRPr>
                <a:solidFill>
                  <a:srgbClr val="435153"/>
                </a:solidFill>
                <a:latin typeface="+mj-lt"/>
              </a:defRPr>
            </a:lvl4pPr>
            <a:lvl5pPr>
              <a:defRPr>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ullet_Heavy Text">
    <p:spTree>
      <p:nvGrpSpPr>
        <p:cNvPr id="1" name=""/>
        <p:cNvGrpSpPr/>
        <p:nvPr/>
      </p:nvGrpSpPr>
      <p:grpSpPr>
        <a:xfrm>
          <a:off x="0" y="0"/>
          <a:ext cx="0" cy="0"/>
          <a:chOff x="0" y="0"/>
          <a:chExt cx="0" cy="0"/>
        </a:xfrm>
      </p:grpSpPr>
      <p:sp>
        <p:nvSpPr>
          <p:cNvPr id="2" name="Title 1"/>
          <p:cNvSpPr>
            <a:spLocks noGrp="1"/>
          </p:cNvSpPr>
          <p:nvPr>
            <p:ph type="title"/>
          </p:nvPr>
        </p:nvSpPr>
        <p:spPr>
          <a:xfrm>
            <a:off x="229702" y="432215"/>
            <a:ext cx="8588861" cy="838200"/>
          </a:xfrm>
        </p:spPr>
        <p:txBody>
          <a:bodyPr/>
          <a:lstStyle>
            <a:lvl1pPr algn="l" defTabSz="914400" rtl="0" eaLnBrk="1" latinLnBrk="0" hangingPunct="1">
              <a:lnSpc>
                <a:spcPct val="80000"/>
              </a:lnSpc>
              <a:spcBef>
                <a:spcPct val="0"/>
              </a:spcBef>
              <a:buNone/>
              <a:defRPr lang="en-US" sz="3600" b="0" kern="1200" spc="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smtClean="0"/>
              <a:t>Click to edit Master title style</a:t>
            </a:r>
            <a:endParaRPr lang="en-US" dirty="0"/>
          </a:p>
        </p:txBody>
      </p:sp>
      <p:sp>
        <p:nvSpPr>
          <p:cNvPr id="4" name="Text Placeholder 3"/>
          <p:cNvSpPr>
            <a:spLocks noGrp="1" noChangeAspect="1"/>
          </p:cNvSpPr>
          <p:nvPr>
            <p:ph type="body" sz="quarter" idx="10"/>
          </p:nvPr>
        </p:nvSpPr>
        <p:spPr>
          <a:xfrm>
            <a:off x="239713" y="1339745"/>
            <a:ext cx="4122425" cy="4965700"/>
          </a:xfrm>
        </p:spPr>
        <p:txBody>
          <a:bodyPr>
            <a:noAutofit/>
          </a:bodyPr>
          <a:lstStyle>
            <a:lvl1pPr>
              <a:lnSpc>
                <a:spcPct val="95000"/>
              </a:lnSpc>
              <a:spcBef>
                <a:spcPts val="1480"/>
              </a:spcBef>
              <a:defRPr sz="1800">
                <a:solidFill>
                  <a:srgbClr val="435153"/>
                </a:solidFill>
                <a:latin typeface="+mj-lt"/>
              </a:defRPr>
            </a:lvl1pPr>
            <a:lvl2pPr>
              <a:lnSpc>
                <a:spcPct val="95000"/>
              </a:lnSpc>
              <a:spcBef>
                <a:spcPts val="600"/>
              </a:spcBef>
              <a:defRPr sz="1400">
                <a:solidFill>
                  <a:srgbClr val="435153"/>
                </a:solidFill>
                <a:latin typeface="+mj-lt"/>
              </a:defRPr>
            </a:lvl2pPr>
            <a:lvl3pPr>
              <a:defRPr sz="1200">
                <a:solidFill>
                  <a:srgbClr val="435153"/>
                </a:solidFill>
                <a:latin typeface="+mj-lt"/>
              </a:defRPr>
            </a:lvl3pPr>
            <a:lvl4pPr>
              <a:defRPr sz="1100">
                <a:solidFill>
                  <a:srgbClr val="435153"/>
                </a:solidFill>
                <a:latin typeface="+mj-lt"/>
              </a:defRPr>
            </a:lvl4pPr>
            <a:lvl5pPr>
              <a:defRPr sz="1100">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4706781" y="1339745"/>
            <a:ext cx="4122425" cy="4965700"/>
          </a:xfrm>
        </p:spPr>
        <p:txBody>
          <a:bodyPr>
            <a:noAutofit/>
          </a:bodyPr>
          <a:lstStyle>
            <a:lvl1pPr>
              <a:lnSpc>
                <a:spcPct val="95000"/>
              </a:lnSpc>
              <a:spcBef>
                <a:spcPts val="1480"/>
              </a:spcBef>
              <a:defRPr sz="1800">
                <a:solidFill>
                  <a:srgbClr val="435153"/>
                </a:solidFill>
                <a:latin typeface="+mj-lt"/>
              </a:defRPr>
            </a:lvl1pPr>
            <a:lvl2pPr>
              <a:lnSpc>
                <a:spcPct val="95000"/>
              </a:lnSpc>
              <a:spcBef>
                <a:spcPts val="600"/>
              </a:spcBef>
              <a:defRPr sz="1400">
                <a:solidFill>
                  <a:srgbClr val="435153"/>
                </a:solidFill>
                <a:latin typeface="+mj-lt"/>
              </a:defRPr>
            </a:lvl2pPr>
            <a:lvl3pPr>
              <a:defRPr sz="1200">
                <a:solidFill>
                  <a:srgbClr val="435153"/>
                </a:solidFill>
                <a:latin typeface="+mj-lt"/>
              </a:defRPr>
            </a:lvl3pPr>
            <a:lvl4pPr>
              <a:defRPr sz="1100">
                <a:solidFill>
                  <a:srgbClr val="435153"/>
                </a:solidFill>
                <a:latin typeface="+mj-lt"/>
              </a:defRPr>
            </a:lvl4pPr>
            <a:lvl5pPr>
              <a:defRPr sz="1100">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ullet with pull quote">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39713" y="1339745"/>
            <a:ext cx="4103687" cy="4965700"/>
          </a:xfrm>
        </p:spPr>
        <p:txBody>
          <a:bodyPr/>
          <a:lstStyle>
            <a:lvl1pPr>
              <a:lnSpc>
                <a:spcPct val="95000"/>
              </a:lnSpc>
              <a:spcBef>
                <a:spcPts val="1480"/>
              </a:spcBef>
              <a:defRPr sz="2200">
                <a:solidFill>
                  <a:srgbClr val="435153"/>
                </a:solidFill>
                <a:latin typeface="+mj-lt"/>
              </a:defRPr>
            </a:lvl1pPr>
            <a:lvl2pPr>
              <a:lnSpc>
                <a:spcPct val="95000"/>
              </a:lnSpc>
              <a:spcBef>
                <a:spcPts val="600"/>
              </a:spcBef>
              <a:defRPr>
                <a:solidFill>
                  <a:srgbClr val="435153"/>
                </a:solidFill>
                <a:latin typeface="+mj-lt"/>
              </a:defRPr>
            </a:lvl2pPr>
            <a:lvl3pPr>
              <a:defRPr>
                <a:solidFill>
                  <a:srgbClr val="435153"/>
                </a:solidFill>
                <a:latin typeface="+mj-lt"/>
              </a:defRPr>
            </a:lvl3pPr>
            <a:lvl4pPr>
              <a:defRPr>
                <a:solidFill>
                  <a:srgbClr val="435153"/>
                </a:solidFill>
                <a:latin typeface="+mj-lt"/>
              </a:defRPr>
            </a:lvl4pPr>
            <a:lvl5pPr>
              <a:defRPr>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Text Placeholder 11"/>
          <p:cNvSpPr>
            <a:spLocks noGrp="1"/>
          </p:cNvSpPr>
          <p:nvPr>
            <p:ph type="body" sz="quarter" idx="11" hasCustomPrompt="1"/>
          </p:nvPr>
        </p:nvSpPr>
        <p:spPr>
          <a:xfrm>
            <a:off x="5221224" y="1747683"/>
            <a:ext cx="3236976" cy="646331"/>
          </a:xfrm>
        </p:spPr>
        <p:txBody>
          <a:bodyPr>
            <a:noAutofit/>
          </a:bodyPr>
          <a:lstStyle>
            <a:lvl1pPr marL="114300" indent="-114300" algn="l" defTabSz="914400" rtl="0" eaLnBrk="1" latinLnBrk="0" hangingPunct="1">
              <a:lnSpc>
                <a:spcPct val="90000"/>
              </a:lnSpc>
              <a:spcBef>
                <a:spcPts val="0"/>
              </a:spcBef>
              <a:buNone/>
              <a:defRPr lang="en-US" sz="2000" kern="1200" dirty="0" smtClean="0">
                <a:gradFill>
                  <a:gsLst>
                    <a:gs pos="0">
                      <a:schemeClr val="tx1"/>
                    </a:gs>
                    <a:gs pos="47000">
                      <a:schemeClr val="accent2"/>
                    </a:gs>
                    <a:gs pos="100000">
                      <a:schemeClr val="accent4"/>
                    </a:gs>
                  </a:gsLst>
                  <a:lin ang="3600000" scaled="0"/>
                </a:gradFill>
                <a:latin typeface="+mj-lt"/>
                <a:ea typeface="+mn-ea"/>
                <a:cs typeface="+mn-cs"/>
              </a:defRPr>
            </a:lvl1pPr>
            <a:lvl2pPr marL="114300" indent="-114300" algn="l" defTabSz="914400" rtl="0" eaLnBrk="1" latinLnBrk="0" hangingPunct="1">
              <a:defRPr lang="en-US" sz="2000" kern="1200" dirty="0" smtClean="0">
                <a:solidFill>
                  <a:schemeClr val="accent2"/>
                </a:solidFill>
                <a:latin typeface="Ciscolight" pitchFamily="2" charset="0"/>
                <a:ea typeface="+mn-ea"/>
                <a:cs typeface="+mn-cs"/>
              </a:defRPr>
            </a:lvl2pPr>
            <a:lvl3pPr marL="114300" indent="-114300" algn="l" defTabSz="914400" rtl="0" eaLnBrk="1" latinLnBrk="0" hangingPunct="1">
              <a:defRPr lang="en-US" sz="2000" kern="1200" dirty="0" smtClean="0">
                <a:solidFill>
                  <a:schemeClr val="accent2"/>
                </a:solidFill>
                <a:latin typeface="Ciscolight" pitchFamily="2" charset="0"/>
                <a:ea typeface="+mn-ea"/>
                <a:cs typeface="+mn-cs"/>
              </a:defRPr>
            </a:lvl3pPr>
            <a:lvl4pPr marL="114300" indent="-114300" algn="l" defTabSz="914400" rtl="0" eaLnBrk="1" latinLnBrk="0" hangingPunct="1">
              <a:defRPr lang="en-US" sz="2000" kern="1200" dirty="0" smtClean="0">
                <a:solidFill>
                  <a:schemeClr val="accent2"/>
                </a:solidFill>
                <a:latin typeface="Ciscolight" pitchFamily="2" charset="0"/>
                <a:ea typeface="+mn-ea"/>
                <a:cs typeface="+mn-cs"/>
              </a:defRPr>
            </a:lvl4pPr>
            <a:lvl5pPr marL="114300" indent="-114300" algn="l" defTabSz="914400" rtl="0" eaLnBrk="1" latinLnBrk="0" hangingPunct="1">
              <a:defRPr lang="en-US" sz="2000" kern="1200" dirty="0" smtClean="0">
                <a:solidFill>
                  <a:schemeClr val="accent2"/>
                </a:solidFill>
                <a:latin typeface="Ciscolight" pitchFamily="2" charset="0"/>
                <a:ea typeface="+mn-ea"/>
                <a:cs typeface="+mn-cs"/>
              </a:defRPr>
            </a:lvl5pPr>
          </a:lstStyle>
          <a:p>
            <a:pPr lvl="0"/>
            <a:r>
              <a:rPr lang="en-US" dirty="0" smtClean="0"/>
              <a:t>“This is the sample </a:t>
            </a:r>
            <a:br>
              <a:rPr lang="en-US" dirty="0" smtClean="0"/>
            </a:br>
            <a:r>
              <a:rPr lang="en-US" dirty="0" smtClean="0"/>
              <a:t>pull quote.”</a:t>
            </a:r>
          </a:p>
        </p:txBody>
      </p:sp>
      <p:sp>
        <p:nvSpPr>
          <p:cNvPr id="11" name="Rectangle 4"/>
          <p:cNvSpPr>
            <a:spLocks noChangeArrowheads="1"/>
          </p:cNvSpPr>
          <p:nvPr userDrawn="1"/>
        </p:nvSpPr>
        <p:spPr bwMode="ltGray">
          <a:xfrm>
            <a:off x="251373" y="6586246"/>
            <a:ext cx="2568027" cy="175257"/>
          </a:xfrm>
          <a:prstGeom prst="rect">
            <a:avLst/>
          </a:prstGeom>
          <a:noFill/>
          <a:ln w="9525">
            <a:noFill/>
            <a:miter lim="800000"/>
            <a:headEnd/>
            <a:tailEnd/>
          </a:ln>
          <a:effectLst/>
        </p:spPr>
        <p:txBody>
          <a:bodyPr wrap="square" lIns="82124" tIns="41061" rIns="82124" bIns="41061" anchor="b" anchorCtr="0">
            <a:spAutoFit/>
          </a:bodyPr>
          <a:lstStyle/>
          <a:p>
            <a:pPr marL="0" algn="l" defTabSz="814388" rtl="0" eaLnBrk="1" latinLnBrk="0" hangingPunct="1">
              <a:lnSpc>
                <a:spcPct val="100000"/>
              </a:lnSpc>
            </a:pPr>
            <a:r>
              <a:rPr lang="en-US" sz="600" kern="1200" dirty="0" smtClean="0">
                <a:solidFill>
                  <a:srgbClr val="C0C0C0"/>
                </a:solidFill>
                <a:latin typeface="+mj-lt"/>
                <a:ea typeface="+mn-ea"/>
                <a:cs typeface="+mn-cs"/>
              </a:rPr>
              <a:t>© 2012 Cisco and/or its affiliates. All rights reserved.</a:t>
            </a:r>
            <a:endParaRPr lang="en-US" sz="600" kern="1200" dirty="0">
              <a:solidFill>
                <a:srgbClr val="C0C0C0"/>
              </a:solidFill>
              <a:latin typeface="+mj-lt"/>
              <a:ea typeface="+mn-ea"/>
              <a:cs typeface="+mn-cs"/>
            </a:endParaRPr>
          </a:p>
        </p:txBody>
      </p:sp>
      <p:sp>
        <p:nvSpPr>
          <p:cNvPr id="14"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lnSpc>
                <a:spcPct val="100000"/>
              </a:lnSpc>
            </a:pPr>
            <a:r>
              <a:rPr lang="en-US" sz="600" dirty="0">
                <a:solidFill>
                  <a:srgbClr val="C0C0C0"/>
                </a:solidFill>
                <a:latin typeface="+mj-lt"/>
              </a:rPr>
              <a:t>Cisco Confidential</a:t>
            </a:r>
          </a:p>
        </p:txBody>
      </p:sp>
      <p:sp>
        <p:nvSpPr>
          <p:cNvPr id="13" name="Rectangle 7"/>
          <p:cNvSpPr>
            <a:spLocks noChangeArrowheads="1"/>
          </p:cNvSpPr>
          <p:nvPr userDrawn="1"/>
        </p:nvSpPr>
        <p:spPr bwMode="ltGray">
          <a:xfrm>
            <a:off x="8639981"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rgbClr val="C0C0C0"/>
                </a:solidFill>
                <a:latin typeface="+mj-lt"/>
              </a:rPr>
              <a:pPr algn="r" defTabSz="814388">
                <a:lnSpc>
                  <a:spcPct val="100000"/>
                </a:lnSpc>
              </a:pPr>
              <a:t>‹#›</a:t>
            </a:fld>
            <a:endParaRPr lang="en-US" sz="600" dirty="0">
              <a:solidFill>
                <a:srgbClr val="C0C0C0"/>
              </a:solidFill>
              <a:latin typeface="+mj-lt"/>
            </a:endParaRPr>
          </a:p>
        </p:txBody>
      </p:sp>
      <p:sp>
        <p:nvSpPr>
          <p:cNvPr id="16" name="Title 15"/>
          <p:cNvSpPr>
            <a:spLocks noGrp="1"/>
          </p:cNvSpPr>
          <p:nvPr>
            <p:ph type="title"/>
          </p:nvPr>
        </p:nvSpPr>
        <p:spPr/>
        <p:txBody>
          <a:bodyPr/>
          <a:lstStyle/>
          <a:p>
            <a:r>
              <a:rPr lang="en-US" smtClean="0"/>
              <a:t>Click to edit Master title style</a:t>
            </a:r>
            <a:endParaRPr lang="en-US" dirty="0"/>
          </a:p>
        </p:txBody>
      </p:sp>
      <p:sp>
        <p:nvSpPr>
          <p:cNvPr id="20" name="Text Placeholder 19"/>
          <p:cNvSpPr>
            <a:spLocks noGrp="1"/>
          </p:cNvSpPr>
          <p:nvPr>
            <p:ph type="body" sz="quarter" idx="14" hasCustomPrompt="1"/>
          </p:nvPr>
        </p:nvSpPr>
        <p:spPr>
          <a:xfrm>
            <a:off x="5334000" y="4876800"/>
            <a:ext cx="3200400" cy="457200"/>
          </a:xfrm>
        </p:spPr>
        <p:txBody>
          <a:bodyPr anchor="t">
            <a:noAutofit/>
          </a:bodyPr>
          <a:lstStyle>
            <a:lvl1pPr marL="0" indent="0">
              <a:buFontTx/>
              <a:buNone/>
              <a:defRPr sz="1600">
                <a:solidFill>
                  <a:schemeClr val="bg2">
                    <a:lumMod val="50000"/>
                  </a:schemeClr>
                </a:solidFill>
              </a:defRPr>
            </a:lvl1pPr>
          </a:lstStyle>
          <a:p>
            <a:pPr lvl="0"/>
            <a:r>
              <a:rPr lang="en-US" dirty="0" smtClean="0"/>
              <a:t>Source Name</a:t>
            </a:r>
            <a:endParaRPr lang="en-US" dirty="0"/>
          </a:p>
        </p:txBody>
      </p:sp>
      <p:pic>
        <p:nvPicPr>
          <p:cNvPr id="9" name="Picture 8" descr="bottom bar.jpg"/>
          <p:cNvPicPr>
            <a:picLocks noChangeAspect="1"/>
          </p:cNvPicPr>
          <p:nvPr userDrawn="1"/>
        </p:nvPicPr>
        <p:blipFill>
          <a:blip r:embed="rId2" cstate="print"/>
          <a:stretch>
            <a:fillRect/>
          </a:stretch>
        </p:blipFill>
        <p:spPr>
          <a:xfrm>
            <a:off x="333375" y="6378339"/>
            <a:ext cx="8477250" cy="162912"/>
          </a:xfrm>
          <a:prstGeom prst="rect">
            <a:avLst/>
          </a:prstGeom>
        </p:spPr>
      </p:pic>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ullet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29702" y="91580"/>
            <a:ext cx="8588861" cy="838200"/>
          </a:xfrm>
        </p:spPr>
        <p:txBody>
          <a:bodyPr anchor="ctr" anchorCtr="0"/>
          <a:lstStyle>
            <a:lvl1pPr>
              <a:defRPr>
                <a:gradFill>
                  <a:gsLst>
                    <a:gs pos="0">
                      <a:schemeClr val="tx1"/>
                    </a:gs>
                    <a:gs pos="44000">
                      <a:srgbClr val="01BBBB"/>
                    </a:gs>
                    <a:gs pos="100000">
                      <a:schemeClr val="accent4"/>
                    </a:gs>
                  </a:gsLst>
                  <a:lin ang="4800000" scaled="0"/>
                </a:gradFill>
                <a:latin typeface="+mj-lt"/>
              </a:defRPr>
            </a:lvl1pPr>
          </a:lstStyle>
          <a:p>
            <a:r>
              <a:rPr lang="en-US"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ullet_2-Column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9702" y="295275"/>
            <a:ext cx="4123944" cy="838200"/>
          </a:xfrm>
        </p:spPr>
        <p:txBody>
          <a:bodyPr vert="horz" lIns="82296" tIns="45720" rIns="82296" bIns="45720" rtlCol="0" anchor="t" anchorCtr="0">
            <a:noAutofit/>
          </a:bodyPr>
          <a:lstStyle>
            <a:lvl1pPr algn="l" defTabSz="914400" rtl="0" eaLnBrk="1" latinLnBrk="0" hangingPunct="1">
              <a:lnSpc>
                <a:spcPct val="80000"/>
              </a:lnSpc>
              <a:spcBef>
                <a:spcPct val="0"/>
              </a:spcBef>
              <a:buNone/>
              <a:defRPr lang="en-US" sz="3600" b="0" kern="1200" spc="-100" baseline="0" dirty="0" smtClean="0">
                <a:gradFill>
                  <a:gsLst>
                    <a:gs pos="0">
                      <a:schemeClr val="tx1"/>
                    </a:gs>
                    <a:gs pos="100000">
                      <a:srgbClr val="01BBBB"/>
                    </a:gs>
                  </a:gsLst>
                  <a:lin ang="2400000" scaled="0"/>
                </a:gradFill>
                <a:latin typeface="+mj-lt"/>
                <a:ea typeface="+mj-ea"/>
                <a:cs typeface="+mj-cs"/>
              </a:defRPr>
            </a:lvl1pPr>
          </a:lstStyle>
          <a:p>
            <a:r>
              <a:rPr lang="en-US" dirty="0" smtClean="0"/>
              <a:t>Two Column</a:t>
            </a:r>
            <a:br>
              <a:rPr lang="en-US" dirty="0" smtClean="0"/>
            </a:br>
            <a:r>
              <a:rPr lang="en-US" dirty="0" smtClean="0"/>
              <a:t>Title Left</a:t>
            </a:r>
            <a:endParaRPr lang="en-US" dirty="0"/>
          </a:p>
        </p:txBody>
      </p:sp>
      <p:sp>
        <p:nvSpPr>
          <p:cNvPr id="9" name="Text Placeholder 8"/>
          <p:cNvSpPr>
            <a:spLocks noGrp="1"/>
          </p:cNvSpPr>
          <p:nvPr>
            <p:ph type="body" sz="quarter" idx="11" hasCustomPrompt="1"/>
          </p:nvPr>
        </p:nvSpPr>
        <p:spPr>
          <a:xfrm>
            <a:off x="219455" y="1600200"/>
            <a:ext cx="4142232" cy="4526280"/>
          </a:xfrm>
        </p:spPr>
        <p:txBody>
          <a:bodyPr/>
          <a:lstStyle>
            <a:lvl1pPr marL="0" indent="0">
              <a:buNone/>
              <a:defRPr>
                <a:solidFill>
                  <a:schemeClr val="tx2"/>
                </a:solidFill>
                <a:latin typeface="+mj-lt"/>
              </a:defRPr>
            </a:lvl1pPr>
            <a:lvl2pPr marL="635000" indent="-228600">
              <a:buClr>
                <a:schemeClr val="accent5"/>
              </a:buClr>
              <a:buFont typeface="Arial" pitchFamily="34" charset="0"/>
              <a:buChar char="•"/>
              <a:tabLst/>
              <a:defRPr>
                <a:solidFill>
                  <a:schemeClr val="tx2"/>
                </a:solidFill>
                <a:latin typeface="+mj-lt"/>
              </a:defRPr>
            </a:lvl2pPr>
          </a:lstStyle>
          <a:p>
            <a:pPr lvl="0"/>
            <a:r>
              <a:rPr lang="en-US" dirty="0" smtClean="0"/>
              <a:t>Body copy uses sentence capital letters only, size 20, left aligned</a:t>
            </a:r>
          </a:p>
          <a:p>
            <a:pPr lvl="1"/>
            <a:r>
              <a:rPr lang="en-US" dirty="0" smtClean="0"/>
              <a:t>Sub-bullets are size 18 </a:t>
            </a:r>
            <a:br>
              <a:rPr lang="en-US" dirty="0" smtClean="0"/>
            </a:br>
            <a:r>
              <a:rPr lang="en-US" dirty="0" smtClean="0"/>
              <a:t>and indented</a:t>
            </a:r>
          </a:p>
          <a:p>
            <a:pPr lvl="1"/>
            <a:r>
              <a:rPr lang="en-US" dirty="0" smtClean="0"/>
              <a:t>Hyperlink: www.cisco.com </a:t>
            </a:r>
          </a:p>
          <a:p>
            <a:pPr lvl="0"/>
            <a:r>
              <a:rPr lang="en-US" dirty="0" smtClean="0"/>
              <a:t>Use Cisco highlight color, bold, or both when emphasizing words, </a:t>
            </a:r>
            <a:br>
              <a:rPr lang="en-US" dirty="0" smtClean="0"/>
            </a:br>
            <a:r>
              <a:rPr lang="en-US" dirty="0" smtClean="0"/>
              <a:t>do not italicize; use yellow on the </a:t>
            </a:r>
            <a:br>
              <a:rPr lang="en-US" dirty="0" smtClean="0"/>
            </a:br>
            <a:r>
              <a:rPr lang="en-US" dirty="0" smtClean="0"/>
              <a:t>black template and red for the white template</a:t>
            </a:r>
          </a:p>
        </p:txBody>
      </p:sp>
      <p:sp>
        <p:nvSpPr>
          <p:cNvPr id="12" name="Text Placeholder 11"/>
          <p:cNvSpPr>
            <a:spLocks noGrp="1"/>
          </p:cNvSpPr>
          <p:nvPr>
            <p:ph type="body" sz="quarter" idx="12" hasCustomPrompt="1"/>
          </p:nvPr>
        </p:nvSpPr>
        <p:spPr>
          <a:xfrm>
            <a:off x="4818888" y="1600200"/>
            <a:ext cx="4005072" cy="4526280"/>
          </a:xfrm>
        </p:spPr>
        <p:txBody>
          <a:bodyPr/>
          <a:lstStyle>
            <a:lvl1pPr marL="0" indent="0">
              <a:buFontTx/>
              <a:buNone/>
              <a:defRPr>
                <a:solidFill>
                  <a:schemeClr val="accent1"/>
                </a:solidFill>
                <a:latin typeface="+mj-lt"/>
              </a:defRPr>
            </a:lvl1pPr>
            <a:lvl2pPr marL="635000" indent="-228600">
              <a:buClr>
                <a:schemeClr val="accent1">
                  <a:lumMod val="40000"/>
                  <a:lumOff val="60000"/>
                </a:schemeClr>
              </a:buClr>
              <a:buFont typeface="Arial" pitchFamily="34" charset="0"/>
              <a:buChar char="•"/>
              <a:defRPr>
                <a:solidFill>
                  <a:schemeClr val="accent1"/>
                </a:solidFill>
                <a:latin typeface="+mj-lt"/>
              </a:defRPr>
            </a:lvl2pPr>
          </a:lstStyle>
          <a:p>
            <a:pPr lvl="0"/>
            <a:r>
              <a:rPr lang="en-US" dirty="0" smtClean="0"/>
              <a:t>Body copy uses sentence capital letters only, size 20, left aligned</a:t>
            </a:r>
          </a:p>
          <a:p>
            <a:pPr lvl="1"/>
            <a:r>
              <a:rPr lang="en-US" dirty="0" smtClean="0"/>
              <a:t>Sub-bullets are size 18 </a:t>
            </a:r>
            <a:br>
              <a:rPr lang="en-US" dirty="0" smtClean="0"/>
            </a:br>
            <a:r>
              <a:rPr lang="en-US" dirty="0" smtClean="0"/>
              <a:t>and indented</a:t>
            </a:r>
          </a:p>
          <a:p>
            <a:pPr lvl="1"/>
            <a:r>
              <a:rPr lang="en-US" dirty="0" smtClean="0"/>
              <a:t>Hyperlink: www.cisco.com </a:t>
            </a:r>
          </a:p>
          <a:p>
            <a:pPr lvl="0"/>
            <a:r>
              <a:rPr lang="en-US" dirty="0" smtClean="0"/>
              <a:t>Use Cisco highlight color, bold, or both when emphasizing words, do not italicize; use yellow on the black template and red for the white template</a:t>
            </a:r>
          </a:p>
        </p:txBody>
      </p:sp>
      <p:sp>
        <p:nvSpPr>
          <p:cNvPr id="22"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lnSpc>
                <a:spcPct val="100000"/>
              </a:lnSpc>
            </a:pPr>
            <a:r>
              <a:rPr lang="en-US" sz="600" dirty="0">
                <a:solidFill>
                  <a:srgbClr val="C0C0C0"/>
                </a:solidFill>
                <a:latin typeface="+mj-lt"/>
              </a:rPr>
              <a:t>Cisco Confidential</a:t>
            </a:r>
          </a:p>
        </p:txBody>
      </p:sp>
      <p:sp>
        <p:nvSpPr>
          <p:cNvPr id="10" name="Rectangle 4"/>
          <p:cNvSpPr>
            <a:spLocks noChangeArrowheads="1"/>
          </p:cNvSpPr>
          <p:nvPr userDrawn="1"/>
        </p:nvSpPr>
        <p:spPr bwMode="ltGray">
          <a:xfrm>
            <a:off x="251373" y="6586246"/>
            <a:ext cx="2568027" cy="175257"/>
          </a:xfrm>
          <a:prstGeom prst="rect">
            <a:avLst/>
          </a:prstGeom>
          <a:noFill/>
          <a:ln w="9525">
            <a:noFill/>
            <a:miter lim="800000"/>
            <a:headEnd/>
            <a:tailEnd/>
          </a:ln>
          <a:effectLst/>
        </p:spPr>
        <p:txBody>
          <a:bodyPr wrap="square" lIns="82124" tIns="41061" rIns="82124" bIns="41061" anchor="b" anchorCtr="0">
            <a:spAutoFit/>
          </a:bodyPr>
          <a:lstStyle/>
          <a:p>
            <a:pPr marL="0" algn="l" defTabSz="814388" rtl="0" eaLnBrk="1" latinLnBrk="0" hangingPunct="1">
              <a:lnSpc>
                <a:spcPct val="100000"/>
              </a:lnSpc>
            </a:pPr>
            <a:r>
              <a:rPr lang="en-US" sz="600" kern="1200" dirty="0" smtClean="0">
                <a:solidFill>
                  <a:srgbClr val="C0C0C0"/>
                </a:solidFill>
                <a:latin typeface="+mj-lt"/>
                <a:ea typeface="+mn-ea"/>
                <a:cs typeface="+mn-cs"/>
              </a:rPr>
              <a:t>© 2012 Cisco and/or its affiliates. All rights reserved.</a:t>
            </a:r>
            <a:endParaRPr lang="en-US" sz="600" kern="1200" dirty="0">
              <a:solidFill>
                <a:srgbClr val="C0C0C0"/>
              </a:solidFill>
              <a:latin typeface="+mj-lt"/>
              <a:ea typeface="+mn-ea"/>
              <a:cs typeface="+mn-cs"/>
            </a:endParaRPr>
          </a:p>
        </p:txBody>
      </p:sp>
      <p:sp>
        <p:nvSpPr>
          <p:cNvPr id="11" name="Rectangle 7"/>
          <p:cNvSpPr>
            <a:spLocks noChangeArrowheads="1"/>
          </p:cNvSpPr>
          <p:nvPr userDrawn="1"/>
        </p:nvSpPr>
        <p:spPr bwMode="ltGray">
          <a:xfrm>
            <a:off x="8639981"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rgbClr val="C0C0C0"/>
                </a:solidFill>
                <a:latin typeface="+mj-lt"/>
              </a:rPr>
              <a:pPr algn="r" defTabSz="814388">
                <a:lnSpc>
                  <a:spcPct val="100000"/>
                </a:lnSpc>
              </a:pPr>
              <a:t>‹#›</a:t>
            </a:fld>
            <a:endParaRPr lang="en-US" sz="600" dirty="0">
              <a:solidFill>
                <a:srgbClr val="C0C0C0"/>
              </a:solidFill>
              <a:latin typeface="+mj-lt"/>
            </a:endParaRPr>
          </a:p>
        </p:txBody>
      </p:sp>
      <p:sp>
        <p:nvSpPr>
          <p:cNvPr id="16" name="Text Placeholder 15"/>
          <p:cNvSpPr>
            <a:spLocks noGrp="1"/>
          </p:cNvSpPr>
          <p:nvPr>
            <p:ph type="body" sz="quarter" idx="13" hasCustomPrompt="1"/>
          </p:nvPr>
        </p:nvSpPr>
        <p:spPr>
          <a:xfrm>
            <a:off x="4830903" y="295275"/>
            <a:ext cx="4132262" cy="838200"/>
          </a:xfrm>
        </p:spPr>
        <p:txBody>
          <a:bodyPr lIns="82296" rIns="82296"/>
          <a:lstStyle>
            <a:lvl1pPr marL="0" indent="0" algn="l" defTabSz="914400" rtl="0" eaLnBrk="1" latinLnBrk="0" hangingPunct="1">
              <a:lnSpc>
                <a:spcPct val="80000"/>
              </a:lnSpc>
              <a:spcBef>
                <a:spcPct val="0"/>
              </a:spcBef>
              <a:buFontTx/>
              <a:buNone/>
              <a:defRPr lang="en-US" sz="3600" b="0" kern="1200" spc="-100" baseline="0" dirty="0" smtClean="0">
                <a:gradFill>
                  <a:gsLst>
                    <a:gs pos="0">
                      <a:schemeClr val="tx1"/>
                    </a:gs>
                    <a:gs pos="100000">
                      <a:srgbClr val="01BBBB"/>
                    </a:gs>
                  </a:gsLst>
                  <a:lin ang="2400000" scaled="0"/>
                </a:gradFill>
                <a:latin typeface="+mj-lt"/>
                <a:ea typeface="+mj-ea"/>
                <a:cs typeface="+mj-cs"/>
              </a:defRPr>
            </a:lvl1pPr>
          </a:lstStyle>
          <a:p>
            <a:pPr lvl="0"/>
            <a:r>
              <a:rPr kumimoji="0" lang="en-US" sz="3600" b="0" i="0" u="none" strike="noStrike" kern="1200" cap="none" spc="-100" normalizeH="0" baseline="0" noProof="0" dirty="0" smtClean="0">
                <a:ln>
                  <a:noFill/>
                </a:ln>
                <a:gradFill>
                  <a:gsLst>
                    <a:gs pos="0">
                      <a:srgbClr val="0096D6"/>
                    </a:gs>
                    <a:gs pos="44000">
                      <a:srgbClr val="01BBBB"/>
                    </a:gs>
                    <a:gs pos="100000">
                      <a:srgbClr val="008041"/>
                    </a:gs>
                  </a:gsLst>
                  <a:lin ang="4800000" scaled="0"/>
                </a:gradFill>
                <a:effectLst/>
                <a:uLnTx/>
                <a:uFillTx/>
                <a:latin typeface="+mj-lt"/>
                <a:ea typeface="+mj-ea"/>
                <a:cs typeface="+mj-cs"/>
              </a:rPr>
              <a:t>Two Column</a:t>
            </a:r>
            <a:br>
              <a:rPr kumimoji="0" lang="en-US" sz="3600" b="0" i="0" u="none" strike="noStrike" kern="1200" cap="none" spc="-100" normalizeH="0" baseline="0" noProof="0" dirty="0" smtClean="0">
                <a:ln>
                  <a:noFill/>
                </a:ln>
                <a:gradFill>
                  <a:gsLst>
                    <a:gs pos="0">
                      <a:srgbClr val="0096D6"/>
                    </a:gs>
                    <a:gs pos="44000">
                      <a:srgbClr val="01BBBB"/>
                    </a:gs>
                    <a:gs pos="100000">
                      <a:srgbClr val="008041"/>
                    </a:gs>
                  </a:gsLst>
                  <a:lin ang="4800000" scaled="0"/>
                </a:gradFill>
                <a:effectLst/>
                <a:uLnTx/>
                <a:uFillTx/>
                <a:latin typeface="+mj-lt"/>
                <a:ea typeface="+mj-ea"/>
                <a:cs typeface="+mj-cs"/>
              </a:rPr>
            </a:br>
            <a:r>
              <a:rPr kumimoji="0" lang="en-US" sz="3600" b="0" i="0" u="none" strike="noStrike" kern="1200" cap="none" spc="-100" normalizeH="0" baseline="0" noProof="0" dirty="0" smtClean="0">
                <a:ln>
                  <a:noFill/>
                </a:ln>
                <a:gradFill>
                  <a:gsLst>
                    <a:gs pos="0">
                      <a:srgbClr val="0096D6"/>
                    </a:gs>
                    <a:gs pos="44000">
                      <a:srgbClr val="01BBBB"/>
                    </a:gs>
                    <a:gs pos="100000">
                      <a:srgbClr val="008041"/>
                    </a:gs>
                  </a:gsLst>
                  <a:lin ang="4800000" scaled="0"/>
                </a:gradFill>
                <a:effectLst/>
                <a:uLnTx/>
                <a:uFillTx/>
                <a:latin typeface="+mj-lt"/>
                <a:ea typeface="+mj-ea"/>
                <a:cs typeface="+mj-cs"/>
              </a:rPr>
              <a:t>Title Right</a:t>
            </a:r>
            <a:endParaRPr lang="en-US" dirty="0"/>
          </a:p>
        </p:txBody>
      </p:sp>
      <p:pic>
        <p:nvPicPr>
          <p:cNvPr id="13" name="Picture 12" descr="bottom bar.jpg"/>
          <p:cNvPicPr>
            <a:picLocks noChangeAspect="1"/>
          </p:cNvPicPr>
          <p:nvPr userDrawn="1"/>
        </p:nvPicPr>
        <p:blipFill>
          <a:blip r:embed="rId2" cstate="print"/>
          <a:stretch>
            <a:fillRect/>
          </a:stretch>
        </p:blipFill>
        <p:spPr>
          <a:xfrm>
            <a:off x="333375" y="6378339"/>
            <a:ext cx="8477250" cy="162912"/>
          </a:xfrm>
          <a:prstGeom prst="rect">
            <a:avLst/>
          </a:prstGeom>
        </p:spPr>
      </p:pic>
    </p:spTree>
  </p:cSld>
  <p:clrMapOvr>
    <a:masterClrMapping/>
  </p:clrMapOvr>
  <p:transition>
    <p:wipe dir="r"/>
  </p:transition>
  <p:timing>
    <p:tnLst>
      <p:par>
        <p:cTn id="1" dur="indefinite" restart="never" nodeType="tmRoot"/>
      </p:par>
    </p:tnLst>
  </p:timing>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ullet_3-Column Layout No Bottom Bar">
    <p:spTree>
      <p:nvGrpSpPr>
        <p:cNvPr id="1" name=""/>
        <p:cNvGrpSpPr/>
        <p:nvPr/>
      </p:nvGrpSpPr>
      <p:grpSpPr>
        <a:xfrm>
          <a:off x="0" y="0"/>
          <a:ext cx="0" cy="0"/>
          <a:chOff x="0" y="0"/>
          <a:chExt cx="0" cy="0"/>
        </a:xfrm>
      </p:grpSpPr>
      <p:sp>
        <p:nvSpPr>
          <p:cNvPr id="13" name="Text Placeholder 12"/>
          <p:cNvSpPr>
            <a:spLocks noGrp="1"/>
          </p:cNvSpPr>
          <p:nvPr>
            <p:ph type="body" sz="quarter" idx="14"/>
          </p:nvPr>
        </p:nvSpPr>
        <p:spPr>
          <a:xfrm>
            <a:off x="244475" y="1600200"/>
            <a:ext cx="2622550" cy="4391025"/>
          </a:xfrm>
        </p:spPr>
        <p:txBody>
          <a:bodyPr/>
          <a:lstStyle>
            <a:lvl1pPr>
              <a:defRPr>
                <a:solidFill>
                  <a:schemeClr val="tx2"/>
                </a:solidFill>
                <a:latin typeface="+mj-lt"/>
                <a:cs typeface="Arial" pitchFamily="34" charset="0"/>
              </a:defRPr>
            </a:lvl1pPr>
            <a:lvl2pPr>
              <a:defRPr>
                <a:latin typeface="+mj-lt"/>
                <a:cs typeface="Arial" pitchFamily="34" charset="0"/>
              </a:defRPr>
            </a:lvl2pPr>
            <a:lvl3pPr>
              <a:defRPr>
                <a:latin typeface="+mj-lt"/>
                <a:cs typeface="Arial" pitchFamily="34" charset="0"/>
              </a:defRPr>
            </a:lvl3pPr>
            <a:lvl4pPr>
              <a:defRPr>
                <a:latin typeface="+mj-lt"/>
                <a:cs typeface="Arial" pitchFamily="34" charset="0"/>
              </a:defRPr>
            </a:lvl4pPr>
            <a:lvl5pPr>
              <a:defRPr>
                <a:latin typeface="+mj-lt"/>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ext Placeholder 12"/>
          <p:cNvSpPr>
            <a:spLocks noGrp="1"/>
          </p:cNvSpPr>
          <p:nvPr>
            <p:ph type="body" sz="quarter" idx="15"/>
          </p:nvPr>
        </p:nvSpPr>
        <p:spPr>
          <a:xfrm>
            <a:off x="3292474" y="1600200"/>
            <a:ext cx="2593975" cy="4362450"/>
          </a:xfrm>
        </p:spPr>
        <p:txBody>
          <a:bodyPr/>
          <a:lstStyle>
            <a:lvl1pPr>
              <a:defRPr>
                <a:solidFill>
                  <a:schemeClr val="accent2"/>
                </a:solidFill>
                <a:latin typeface="+mj-lt"/>
                <a:cs typeface="Arial" pitchFamily="34" charset="0"/>
              </a:defRPr>
            </a:lvl1pPr>
            <a:lvl2pPr>
              <a:defRPr>
                <a:latin typeface="+mj-lt"/>
                <a:cs typeface="Arial" pitchFamily="34" charset="0"/>
              </a:defRPr>
            </a:lvl2pPr>
            <a:lvl3pPr>
              <a:defRPr>
                <a:latin typeface="+mj-lt"/>
                <a:cs typeface="Arial" pitchFamily="34" charset="0"/>
              </a:defRPr>
            </a:lvl3pPr>
            <a:lvl4pPr>
              <a:defRPr>
                <a:latin typeface="+mj-lt"/>
                <a:cs typeface="Arial" pitchFamily="34" charset="0"/>
              </a:defRPr>
            </a:lvl4pPr>
            <a:lvl5pPr>
              <a:defRPr>
                <a:latin typeface="+mj-lt"/>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Text Placeholder 12"/>
          <p:cNvSpPr>
            <a:spLocks noGrp="1"/>
          </p:cNvSpPr>
          <p:nvPr>
            <p:ph type="body" sz="quarter" idx="16"/>
          </p:nvPr>
        </p:nvSpPr>
        <p:spPr>
          <a:xfrm>
            <a:off x="6300788" y="1600200"/>
            <a:ext cx="2633662" cy="4333875"/>
          </a:xfrm>
        </p:spPr>
        <p:txBody>
          <a:bodyPr/>
          <a:lstStyle>
            <a:lvl1pPr>
              <a:defRPr>
                <a:solidFill>
                  <a:schemeClr val="accent2"/>
                </a:solidFill>
                <a:latin typeface="+mj-lt"/>
                <a:cs typeface="Arial" pitchFamily="34" charset="0"/>
              </a:defRPr>
            </a:lvl1pPr>
            <a:lvl2pPr>
              <a:defRPr>
                <a:latin typeface="+mj-lt"/>
                <a:cs typeface="Arial" pitchFamily="34" charset="0"/>
              </a:defRPr>
            </a:lvl2pPr>
            <a:lvl3pPr>
              <a:defRPr>
                <a:latin typeface="+mj-lt"/>
                <a:cs typeface="Arial" pitchFamily="34" charset="0"/>
              </a:defRPr>
            </a:lvl3pPr>
            <a:lvl4pPr>
              <a:defRPr>
                <a:latin typeface="+mj-lt"/>
                <a:cs typeface="Arial" pitchFamily="34" charset="0"/>
              </a:defRPr>
            </a:lvl4pPr>
            <a:lvl5pPr>
              <a:defRPr>
                <a:latin typeface="+mj-lt"/>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1" name="Text Placeholder 20"/>
          <p:cNvSpPr>
            <a:spLocks noGrp="1" noChangeAspect="1"/>
          </p:cNvSpPr>
          <p:nvPr>
            <p:ph type="body" sz="quarter" idx="17"/>
          </p:nvPr>
        </p:nvSpPr>
        <p:spPr>
          <a:xfrm>
            <a:off x="219456" y="100584"/>
            <a:ext cx="2670048" cy="1152144"/>
          </a:xfrm>
        </p:spPr>
        <p:txBody>
          <a:bodyPr anchor="b" anchorCtr="0">
            <a:noAutofit/>
          </a:bodyPr>
          <a:lstStyle>
            <a:lvl1pPr marL="0" marR="0" indent="0" algn="l" defTabSz="914400" rtl="0" eaLnBrk="1" fontAlgn="auto" latinLnBrk="0" hangingPunct="1">
              <a:lnSpc>
                <a:spcPct val="80000"/>
              </a:lnSpc>
              <a:spcBef>
                <a:spcPct val="0"/>
              </a:spcBef>
              <a:spcAft>
                <a:spcPts val="0"/>
              </a:spcAft>
              <a:buClrTx/>
              <a:buSzTx/>
              <a:buFontTx/>
              <a:buNone/>
              <a:tabLst/>
              <a:defRPr kumimoji="0" lang="en-US" sz="3000" b="0" i="0" u="none" strike="noStrike" kern="1200" cap="none" spc="-100" normalizeH="0" baseline="0" noProof="0" dirty="0" smtClean="0">
                <a:ln>
                  <a:noFill/>
                </a:ln>
                <a:gradFill>
                  <a:gsLst>
                    <a:gs pos="0">
                      <a:schemeClr val="tx1"/>
                    </a:gs>
                    <a:gs pos="100000">
                      <a:srgbClr val="01BBBB"/>
                    </a:gs>
                  </a:gsLst>
                  <a:lin ang="2400000" scaled="0"/>
                </a:gradFill>
                <a:effectLst/>
                <a:uLnTx/>
                <a:uFillTx/>
                <a:latin typeface="+mj-lt"/>
                <a:ea typeface="+mj-ea"/>
                <a:cs typeface="Arial"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smtClean="0"/>
              <a:t>Click to edit Master text styles</a:t>
            </a:r>
          </a:p>
        </p:txBody>
      </p:sp>
      <p:sp>
        <p:nvSpPr>
          <p:cNvPr id="22" name="Text Placeholder 20"/>
          <p:cNvSpPr>
            <a:spLocks noGrp="1"/>
          </p:cNvSpPr>
          <p:nvPr>
            <p:ph type="body" sz="quarter" idx="18"/>
          </p:nvPr>
        </p:nvSpPr>
        <p:spPr>
          <a:xfrm>
            <a:off x="3255264" y="100584"/>
            <a:ext cx="2670048" cy="1152144"/>
          </a:xfrm>
        </p:spPr>
        <p:txBody>
          <a:bodyPr anchor="b" anchorCtr="0">
            <a:noAutofit/>
          </a:bodyPr>
          <a:lstStyle>
            <a:lvl1pPr marL="0" marR="0" indent="0" algn="l" defTabSz="914400" rtl="0" eaLnBrk="1" fontAlgn="auto" latinLnBrk="0" hangingPunct="1">
              <a:lnSpc>
                <a:spcPct val="80000"/>
              </a:lnSpc>
              <a:spcBef>
                <a:spcPct val="0"/>
              </a:spcBef>
              <a:spcAft>
                <a:spcPts val="0"/>
              </a:spcAft>
              <a:buClrTx/>
              <a:buSzTx/>
              <a:buFontTx/>
              <a:buNone/>
              <a:tabLst/>
              <a:defRPr kumimoji="0" lang="en-US" sz="3000" b="0" i="0" u="none" strike="noStrike" kern="1200" cap="none" spc="-100" normalizeH="0" baseline="0" noProof="0" dirty="0" smtClean="0">
                <a:ln>
                  <a:noFill/>
                </a:ln>
                <a:gradFill>
                  <a:gsLst>
                    <a:gs pos="0">
                      <a:schemeClr val="tx1"/>
                    </a:gs>
                    <a:gs pos="100000">
                      <a:srgbClr val="01BBBB"/>
                    </a:gs>
                  </a:gsLst>
                  <a:lin ang="2400000" scaled="0"/>
                </a:gradFill>
                <a:effectLst/>
                <a:uLnTx/>
                <a:uFillTx/>
                <a:latin typeface="+mj-lt"/>
                <a:ea typeface="+mj-ea"/>
                <a:cs typeface="Arial"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smtClean="0"/>
              <a:t>Click to edit Master text styles</a:t>
            </a:r>
          </a:p>
        </p:txBody>
      </p:sp>
      <p:sp>
        <p:nvSpPr>
          <p:cNvPr id="24" name="Text Placeholder 20"/>
          <p:cNvSpPr>
            <a:spLocks noGrp="1" noChangeAspect="1"/>
          </p:cNvSpPr>
          <p:nvPr>
            <p:ph type="body" sz="quarter" idx="19"/>
          </p:nvPr>
        </p:nvSpPr>
        <p:spPr>
          <a:xfrm>
            <a:off x="6273302" y="100584"/>
            <a:ext cx="2670048" cy="1152144"/>
          </a:xfrm>
        </p:spPr>
        <p:txBody>
          <a:bodyPr anchor="b" anchorCtr="0">
            <a:noAutofit/>
          </a:bodyPr>
          <a:lstStyle>
            <a:lvl1pPr marL="0" marR="0" indent="0" algn="l" defTabSz="914400" rtl="0" eaLnBrk="1" fontAlgn="auto" latinLnBrk="0" hangingPunct="1">
              <a:lnSpc>
                <a:spcPct val="80000"/>
              </a:lnSpc>
              <a:spcBef>
                <a:spcPct val="0"/>
              </a:spcBef>
              <a:spcAft>
                <a:spcPts val="0"/>
              </a:spcAft>
              <a:buClrTx/>
              <a:buSzTx/>
              <a:buFontTx/>
              <a:buNone/>
              <a:tabLst/>
              <a:defRPr kumimoji="0" lang="en-US" sz="3000" b="0" i="0" u="none" strike="noStrike" kern="1200" cap="none" spc="-100" normalizeH="0" baseline="0" noProof="0" dirty="0" smtClean="0">
                <a:ln>
                  <a:noFill/>
                </a:ln>
                <a:gradFill>
                  <a:gsLst>
                    <a:gs pos="0">
                      <a:schemeClr val="tx1"/>
                    </a:gs>
                    <a:gs pos="100000">
                      <a:srgbClr val="01BBBB"/>
                    </a:gs>
                  </a:gsLst>
                  <a:lin ang="2400000" scaled="0"/>
                </a:gradFill>
                <a:effectLst/>
                <a:uLnTx/>
                <a:uFillTx/>
                <a:latin typeface="+mj-lt"/>
                <a:ea typeface="+mj-ea"/>
                <a:cs typeface="Arial"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9" name="Title 1"/>
          <p:cNvSpPr>
            <a:spLocks noGrp="1"/>
          </p:cNvSpPr>
          <p:nvPr>
            <p:ph type="title" hasCustomPrompt="1"/>
          </p:nvPr>
        </p:nvSpPr>
        <p:spPr>
          <a:xfrm>
            <a:off x="246972" y="439710"/>
            <a:ext cx="8567244" cy="838200"/>
          </a:xfrm>
        </p:spPr>
        <p:txBody>
          <a:bodyPr/>
          <a:lstStyle>
            <a:lvl1pPr algn="l" defTabSz="914400" rtl="0" eaLnBrk="1" latinLnBrk="0" hangingPunct="1">
              <a:lnSpc>
                <a:spcPct val="80000"/>
              </a:lnSpc>
              <a:spcBef>
                <a:spcPct val="0"/>
              </a:spcBef>
              <a:buNone/>
              <a:defRPr lang="en-US" sz="3600" b="0" kern="1200" spc="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dirty="0" smtClean="0"/>
              <a:t>Slide Title Goes Here</a:t>
            </a:r>
            <a:endParaRPr lang="en-US" dirty="0"/>
          </a:p>
        </p:txBody>
      </p:sp>
      <p:sp>
        <p:nvSpPr>
          <p:cNvPr id="36" name="Chart Placeholder 35"/>
          <p:cNvSpPr>
            <a:spLocks noGrp="1"/>
          </p:cNvSpPr>
          <p:nvPr>
            <p:ph type="chart" sz="quarter" idx="10"/>
          </p:nvPr>
        </p:nvSpPr>
        <p:spPr>
          <a:xfrm>
            <a:off x="359764" y="1476375"/>
            <a:ext cx="8439461" cy="4305300"/>
          </a:xfrm>
        </p:spPr>
        <p:txBody>
          <a:bodyPr anchor="ctr" anchorCtr="1"/>
          <a:lstStyle>
            <a:lvl1pPr>
              <a:buNone/>
              <a:defRPr>
                <a:latin typeface="+mj-lt"/>
              </a:defRPr>
            </a:lvl1pPr>
          </a:lstStyle>
          <a:p>
            <a:r>
              <a:rPr lang="en-US" smtClean="0"/>
              <a:t>Click icon to add chart</a:t>
            </a:r>
            <a:endParaRPr lang="en-US" dirty="0"/>
          </a:p>
        </p:txBody>
      </p:sp>
      <p:sp>
        <p:nvSpPr>
          <p:cNvPr id="4" name="Text Placeholder 9"/>
          <p:cNvSpPr>
            <a:spLocks noGrp="1"/>
          </p:cNvSpPr>
          <p:nvPr>
            <p:ph type="body" sz="quarter" idx="11" hasCustomPrompt="1"/>
          </p:nvPr>
        </p:nvSpPr>
        <p:spPr>
          <a:xfrm>
            <a:off x="249466" y="6062114"/>
            <a:ext cx="7461250" cy="276999"/>
          </a:xfrm>
        </p:spPr>
        <p:txBody>
          <a:bodyPr wrap="square" anchor="b" anchorCtr="0">
            <a:noAutofit/>
          </a:bodyPr>
          <a:lstStyle>
            <a:lvl1pPr algn="l" defTabSz="804863">
              <a:lnSpc>
                <a:spcPct val="100000"/>
              </a:lnSpc>
              <a:spcBef>
                <a:spcPct val="50000"/>
              </a:spcBef>
              <a:buNone/>
              <a:defRPr sz="1200">
                <a:solidFill>
                  <a:schemeClr val="bg1">
                    <a:lumMod val="50000"/>
                  </a:schemeClr>
                </a:solidFill>
                <a:latin typeface="+mj-lt"/>
              </a:defRPr>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dirty="0" smtClean="0"/>
              <a:t>Source: Placeholder for Notes Is 12 Points</a:t>
            </a:r>
          </a:p>
        </p:txBody>
      </p:sp>
    </p:spTree>
  </p:cSld>
  <p:clrMapOvr>
    <a:masterClrMapping/>
  </p:clrMapOvr>
  <p:transition>
    <p:wipe dir="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ottom title_photo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9702" y="5430244"/>
            <a:ext cx="8558698" cy="838200"/>
          </a:xfrm>
        </p:spPr>
        <p:txBody>
          <a:bodyPr vert="horz" lIns="82296" tIns="45720" rIns="82296" bIns="45720" rtlCol="0" anchor="b" anchorCtr="0">
            <a:noAutofit/>
          </a:bodyPr>
          <a:lstStyle>
            <a:lvl1pPr algn="l" defTabSz="914400" rtl="0" eaLnBrk="1" latinLnBrk="0" hangingPunct="1">
              <a:lnSpc>
                <a:spcPct val="80000"/>
              </a:lnSpc>
              <a:spcBef>
                <a:spcPct val="0"/>
              </a:spcBef>
              <a:buNone/>
              <a:defRPr lang="en-US" sz="3600" b="0" kern="1200" spc="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dirty="0" smtClean="0"/>
              <a:t>Slide Title Goes Here</a:t>
            </a:r>
            <a:endParaRPr lang="en-US" dirty="0"/>
          </a:p>
        </p:txBody>
      </p:sp>
      <p:sp>
        <p:nvSpPr>
          <p:cNvPr id="4" name="Text Placeholder 3"/>
          <p:cNvSpPr>
            <a:spLocks noGrp="1"/>
          </p:cNvSpPr>
          <p:nvPr>
            <p:ph type="body" sz="quarter" idx="10" hasCustomPrompt="1"/>
          </p:nvPr>
        </p:nvSpPr>
        <p:spPr>
          <a:xfrm>
            <a:off x="246888" y="1600200"/>
            <a:ext cx="4005072" cy="3749040"/>
          </a:xfrm>
        </p:spPr>
        <p:txBody>
          <a:bodyPr anchor="ctr" anchorCtr="0">
            <a:noAutofit/>
          </a:bodyPr>
          <a:lstStyle>
            <a:lvl1pPr marL="0" indent="0">
              <a:buFontTx/>
              <a:buNone/>
              <a:defRPr sz="2400" baseline="0">
                <a:solidFill>
                  <a:schemeClr val="tx1"/>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Simple text goes here and can wrap to accommodate more lines of information</a:t>
            </a:r>
          </a:p>
        </p:txBody>
      </p:sp>
      <p:sp>
        <p:nvSpPr>
          <p:cNvPr id="6" name="Picture Placeholder 5"/>
          <p:cNvSpPr>
            <a:spLocks noGrp="1"/>
          </p:cNvSpPr>
          <p:nvPr>
            <p:ph type="pic" sz="quarter" idx="11" hasCustomPrompt="1"/>
          </p:nvPr>
        </p:nvSpPr>
        <p:spPr>
          <a:xfrm>
            <a:off x="4873752" y="1947672"/>
            <a:ext cx="3429000" cy="2990088"/>
          </a:xfrm>
        </p:spPr>
        <p:txBody>
          <a:bodyPr anchor="ctr" anchorCtr="1"/>
          <a:lstStyle>
            <a:lvl1pPr algn="ctr">
              <a:buFontTx/>
              <a:buNone/>
              <a:defRPr>
                <a:latin typeface="+mj-lt"/>
              </a:defRPr>
            </a:lvl1pPr>
          </a:lstStyle>
          <a:p>
            <a:r>
              <a:rPr lang="en-US" dirty="0" smtClean="0"/>
              <a:t>Insert photo here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ottom 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9702" y="5430244"/>
            <a:ext cx="8558698" cy="838200"/>
          </a:xfrm>
        </p:spPr>
        <p:txBody>
          <a:bodyPr vert="horz" lIns="82296" tIns="45720" rIns="82296" bIns="45720" rtlCol="0" anchor="b" anchorCtr="0">
            <a:noAutofit/>
          </a:bodyPr>
          <a:lstStyle>
            <a:lvl1pPr algn="l" defTabSz="914400" rtl="0" eaLnBrk="1" latinLnBrk="0" hangingPunct="1">
              <a:lnSpc>
                <a:spcPct val="80000"/>
              </a:lnSpc>
              <a:spcBef>
                <a:spcPct val="0"/>
              </a:spcBef>
              <a:buNone/>
              <a:defRPr lang="en-US" sz="3600" b="0" kern="1200" spc="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dirty="0" smtClean="0"/>
              <a:t>Slide Title Goes Here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Quot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65201" y="5842635"/>
            <a:ext cx="8112126" cy="384175"/>
          </a:xfrm>
        </p:spPr>
        <p:txBody>
          <a:bodyPr anchor="b" anchorCtr="0">
            <a:noAutofit/>
          </a:bodyPr>
          <a:lstStyle>
            <a:lvl1pPr marL="0" indent="0" algn="l"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accent2"/>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Name and Title Go Here</a:t>
            </a:r>
            <a:endParaRPr lang="en-US" dirty="0"/>
          </a:p>
        </p:txBody>
      </p:sp>
      <p:sp>
        <p:nvSpPr>
          <p:cNvPr id="27" name="Rectangle 3"/>
          <p:cNvSpPr>
            <a:spLocks noChangeArrowheads="1"/>
          </p:cNvSpPr>
          <p:nvPr/>
        </p:nvSpPr>
        <p:spPr bwMode="white">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latin typeface="+mj-lt"/>
            </a:endParaRPr>
          </a:p>
        </p:txBody>
      </p:sp>
      <p:sp>
        <p:nvSpPr>
          <p:cNvPr id="2" name="Title 1"/>
          <p:cNvSpPr>
            <a:spLocks noGrp="1"/>
          </p:cNvSpPr>
          <p:nvPr>
            <p:ph type="ctrTitle" hasCustomPrompt="1"/>
          </p:nvPr>
        </p:nvSpPr>
        <p:spPr>
          <a:xfrm>
            <a:off x="219456" y="649224"/>
            <a:ext cx="8112125" cy="4480560"/>
          </a:xfrm>
        </p:spPr>
        <p:txBody>
          <a:bodyPr/>
          <a:lstStyle>
            <a:lvl1pPr marL="233363" indent="-233363" algn="l" defTabSz="914400" rtl="0" eaLnBrk="1" latinLnBrk="0" hangingPunct="1">
              <a:lnSpc>
                <a:spcPct val="80000"/>
              </a:lnSpc>
              <a:spcBef>
                <a:spcPct val="0"/>
              </a:spcBef>
              <a:buClr>
                <a:schemeClr val="tx1"/>
              </a:buClr>
              <a:buFont typeface="Arial" pitchFamily="34" charset="0"/>
              <a:buChar char="“"/>
              <a:defRPr lang="en-US" sz="5400" b="0" kern="1200" spc="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dirty="0" smtClean="0"/>
              <a:t>Presentation Title Goes Here</a:t>
            </a:r>
            <a:endParaRPr lang="en-US" dirty="0"/>
          </a:p>
        </p:txBody>
      </p:sp>
      <p:sp>
        <p:nvSpPr>
          <p:cNvPr id="49" name="Rectangle 3"/>
          <p:cNvSpPr>
            <a:spLocks noChangeArrowheads="1"/>
          </p:cNvSpPr>
          <p:nvPr/>
        </p:nvSpPr>
        <p:spPr bwMode="hidden">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latin typeface="+mj-l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80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800"/>
                                        <p:tgtEl>
                                          <p:spTgt spid="2"/>
                                        </p:tgtEl>
                                      </p:cBhvr>
                                    </p:animEffect>
                                  </p:childTnLst>
                                </p:cTn>
                              </p:par>
                              <p:par>
                                <p:cTn id="8" presetID="22" presetClass="entr" presetSubtype="4" fill="hold" grpId="0" nodeType="withEffect">
                                  <p:stCondLst>
                                    <p:cond delay="3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22" presetClass="entr" presetSubtype="4" fill="hold" nodeType="withEffect">
                  <p:stCondLst>
                    <p:cond delay="300"/>
                  </p:stCondLst>
                  <p:childTnLst>
                    <p:set>
                      <p:cBhvr>
                        <p:cTn dur="1" fill="hold">
                          <p:stCondLst>
                            <p:cond delay="0"/>
                          </p:stCondLst>
                        </p:cTn>
                        <p:tgtEl>
                          <p:spTgt spid="3"/>
                        </p:tgtEl>
                        <p:attrNameLst>
                          <p:attrName>style.visibility</p:attrName>
                        </p:attrNameLst>
                      </p:cBhvr>
                      <p:to>
                        <p:strVal val="visible"/>
                      </p:to>
                    </p:set>
                    <p:animEffect transition="in" filter="wipe(down)">
                      <p:cBhvr>
                        <p:cTn dur="400"/>
                        <p:tgtEl>
                          <p:spTgt spid="3"/>
                        </p:tgtEl>
                      </p:cBhvr>
                    </p:animEffect>
                  </p:childTnLst>
                </p:cTn>
              </p:par>
            </p:tnLst>
          </p:tmpl>
        </p:tmplLst>
      </p:bldP>
      <p:bldP spid="2"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torytelling">
    <p:spTree>
      <p:nvGrpSpPr>
        <p:cNvPr id="1" name=""/>
        <p:cNvGrpSpPr/>
        <p:nvPr/>
      </p:nvGrpSpPr>
      <p:grpSpPr>
        <a:xfrm>
          <a:off x="0" y="0"/>
          <a:ext cx="0" cy="0"/>
          <a:chOff x="0" y="0"/>
          <a:chExt cx="0" cy="0"/>
        </a:xfrm>
      </p:grpSpPr>
      <p:sp>
        <p:nvSpPr>
          <p:cNvPr id="3" name="Rectangle 2"/>
          <p:cNvSpPr/>
          <p:nvPr/>
        </p:nvSpPr>
        <p:spPr>
          <a:xfrm flipV="1">
            <a:off x="217357" y="6355828"/>
            <a:ext cx="8694295" cy="2105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4" name="Title 1"/>
          <p:cNvSpPr>
            <a:spLocks noGrp="1"/>
          </p:cNvSpPr>
          <p:nvPr>
            <p:ph type="title" hasCustomPrompt="1"/>
          </p:nvPr>
        </p:nvSpPr>
        <p:spPr>
          <a:xfrm>
            <a:off x="229702" y="1918741"/>
            <a:ext cx="4117446" cy="3020518"/>
          </a:xfrm>
        </p:spPr>
        <p:txBody>
          <a:bodyPr vert="horz" lIns="82296" tIns="45720" rIns="82296" bIns="45720" rtlCol="0" anchor="ctr" anchorCtr="0">
            <a:noAutofit/>
          </a:bodyPr>
          <a:lstStyle>
            <a:lvl1pPr marL="0" indent="0" algn="l" defTabSz="914400" rtl="0" eaLnBrk="1" latinLnBrk="0" hangingPunct="1">
              <a:lnSpc>
                <a:spcPct val="80000"/>
              </a:lnSpc>
              <a:spcBef>
                <a:spcPct val="0"/>
              </a:spcBef>
              <a:buClr>
                <a:schemeClr val="tx1"/>
              </a:buClr>
              <a:buFont typeface="Ciscolight" pitchFamily="2" charset="0"/>
              <a:buNone/>
              <a:defRPr lang="en-US" sz="5400" b="0" kern="1200" spc="0" baseline="0" dirty="0">
                <a:gradFill>
                  <a:gsLst>
                    <a:gs pos="0">
                      <a:schemeClr val="tx1"/>
                    </a:gs>
                    <a:gs pos="44000">
                      <a:srgbClr val="01BBBB"/>
                    </a:gs>
                    <a:gs pos="100000">
                      <a:schemeClr val="tx2">
                        <a:lumMod val="75000"/>
                      </a:schemeClr>
                    </a:gs>
                  </a:gsLst>
                  <a:lin ang="1200000" scaled="0"/>
                </a:gradFill>
                <a:latin typeface="+mj-lt"/>
                <a:ea typeface="+mj-ea"/>
                <a:cs typeface="+mj-cs"/>
              </a:defRPr>
            </a:lvl1pPr>
          </a:lstStyle>
          <a:p>
            <a:r>
              <a:rPr lang="en-US" dirty="0" smtClean="0"/>
              <a:t>Telling Shared Experiences</a:t>
            </a:r>
            <a:endParaRPr lang="en-US" dirty="0"/>
          </a:p>
        </p:txBody>
      </p:sp>
      <p:sp>
        <p:nvSpPr>
          <p:cNvPr id="9" name="Text Placeholder 3"/>
          <p:cNvSpPr>
            <a:spLocks noGrp="1"/>
          </p:cNvSpPr>
          <p:nvPr>
            <p:ph type="body" sz="quarter" idx="11" hasCustomPrompt="1"/>
          </p:nvPr>
        </p:nvSpPr>
        <p:spPr>
          <a:xfrm>
            <a:off x="4922519" y="310896"/>
            <a:ext cx="3895344" cy="6208776"/>
          </a:xfrm>
        </p:spPr>
        <p:txBody>
          <a:bodyPr anchor="ctr" anchorCtr="0">
            <a:noAutofit/>
          </a:bodyPr>
          <a:lstStyle>
            <a:lvl1pPr marL="0" indent="0">
              <a:buFontTx/>
              <a:buNone/>
              <a:defRPr sz="2000" baseline="0">
                <a:solidFill>
                  <a:schemeClr val="tx1"/>
                </a:solidFill>
                <a:latin typeface="+mj-lt"/>
              </a:defRPr>
            </a:lvl1pPr>
            <a:lvl2pPr>
              <a:defRPr sz="2000"/>
            </a:lvl2pPr>
            <a:lvl3pPr>
              <a:defRPr sz="2000"/>
            </a:lvl3pPr>
            <a:lvl4pPr>
              <a:defRPr sz="2000"/>
            </a:lvl4pPr>
            <a:lvl5pPr>
              <a:defRPr sz="2000"/>
            </a:lvl5pPr>
          </a:lstStyle>
          <a:p>
            <a:pPr lvl="0"/>
            <a:r>
              <a:rPr lang="en-US" dirty="0" smtClean="0"/>
              <a:t>Tell your story here</a:t>
            </a:r>
            <a:endParaRPr lang="en-US" dirty="0"/>
          </a:p>
        </p:txBody>
      </p:sp>
      <p:pic>
        <p:nvPicPr>
          <p:cNvPr id="12" name="Picture 11" descr="verticalbar.png"/>
          <p:cNvPicPr>
            <a:picLocks noChangeAspect="1"/>
          </p:cNvPicPr>
          <p:nvPr userDrawn="1"/>
        </p:nvPicPr>
        <p:blipFill>
          <a:blip r:embed="rId2" cstate="print"/>
          <a:stretch>
            <a:fillRect/>
          </a:stretch>
        </p:blipFill>
        <p:spPr>
          <a:xfrm>
            <a:off x="4441927" y="777667"/>
            <a:ext cx="89319" cy="5287676"/>
          </a:xfrm>
          <a:prstGeom prst="rect">
            <a:avLst/>
          </a:prstGeom>
          <a:noFill/>
          <a:ln>
            <a:noFill/>
          </a:ln>
        </p:spPr>
      </p:pic>
    </p:spTree>
  </p:cSld>
  <p:clrMapOvr>
    <a:masterClrMapping/>
  </p:clrMapOvr>
  <p:transition>
    <p:wipe dir="r"/>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Storytellin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229702" y="1918741"/>
            <a:ext cx="4117446" cy="3020518"/>
          </a:xfrm>
        </p:spPr>
        <p:txBody>
          <a:bodyPr vert="horz" lIns="82296" tIns="45720" rIns="82296" bIns="45720" rtlCol="0" anchor="ctr" anchorCtr="0">
            <a:noAutofit/>
          </a:bodyPr>
          <a:lstStyle>
            <a:lvl1pPr marL="0" indent="0" algn="l" defTabSz="914400" rtl="0" eaLnBrk="1" latinLnBrk="0" hangingPunct="1">
              <a:lnSpc>
                <a:spcPct val="80000"/>
              </a:lnSpc>
              <a:spcBef>
                <a:spcPct val="0"/>
              </a:spcBef>
              <a:buClr>
                <a:schemeClr val="tx1"/>
              </a:buClr>
              <a:buFont typeface="Ciscolight" pitchFamily="2" charset="0"/>
              <a:buNone/>
              <a:defRPr lang="en-US" sz="5400" b="0" kern="1200" spc="0" baseline="0" dirty="0">
                <a:gradFill>
                  <a:gsLst>
                    <a:gs pos="0">
                      <a:schemeClr val="tx1"/>
                    </a:gs>
                    <a:gs pos="44000">
                      <a:srgbClr val="01BBBB"/>
                    </a:gs>
                    <a:gs pos="100000">
                      <a:schemeClr val="tx2">
                        <a:lumMod val="75000"/>
                      </a:schemeClr>
                    </a:gs>
                  </a:gsLst>
                  <a:lin ang="1200000" scaled="0"/>
                </a:gradFill>
                <a:latin typeface="+mj-lt"/>
                <a:ea typeface="+mj-ea"/>
                <a:cs typeface="+mj-cs"/>
              </a:defRPr>
            </a:lvl1pPr>
          </a:lstStyle>
          <a:p>
            <a:r>
              <a:rPr lang="en-US" dirty="0" smtClean="0"/>
              <a:t>Telling Shared Experiences</a:t>
            </a:r>
            <a:endParaRPr lang="en-US" dirty="0"/>
          </a:p>
        </p:txBody>
      </p:sp>
      <p:sp>
        <p:nvSpPr>
          <p:cNvPr id="9" name="Text Placeholder 3"/>
          <p:cNvSpPr>
            <a:spLocks noGrp="1"/>
          </p:cNvSpPr>
          <p:nvPr>
            <p:ph type="body" sz="quarter" idx="11" hasCustomPrompt="1"/>
          </p:nvPr>
        </p:nvSpPr>
        <p:spPr>
          <a:xfrm>
            <a:off x="4922519" y="310896"/>
            <a:ext cx="3895344" cy="6208776"/>
          </a:xfrm>
        </p:spPr>
        <p:txBody>
          <a:bodyPr anchor="ctr" anchorCtr="0">
            <a:noAutofit/>
          </a:bodyPr>
          <a:lstStyle>
            <a:lvl1pPr marL="0" indent="0">
              <a:buFontTx/>
              <a:buNone/>
              <a:defRPr sz="2000" baseline="0">
                <a:solidFill>
                  <a:schemeClr val="tx1"/>
                </a:solidFill>
                <a:latin typeface="+mj-lt"/>
              </a:defRPr>
            </a:lvl1pPr>
            <a:lvl2pPr>
              <a:defRPr sz="2000"/>
            </a:lvl2pPr>
            <a:lvl3pPr>
              <a:defRPr sz="2000"/>
            </a:lvl3pPr>
            <a:lvl4pPr>
              <a:defRPr sz="2000"/>
            </a:lvl4pPr>
            <a:lvl5pPr>
              <a:defRPr sz="2000"/>
            </a:lvl5pPr>
          </a:lstStyle>
          <a:p>
            <a:pPr lvl="0"/>
            <a:r>
              <a:rPr lang="en-US" dirty="0" smtClean="0"/>
              <a:t>Tell your story here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Demo">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36383" y="4279392"/>
            <a:ext cx="4684867" cy="384175"/>
          </a:xfrm>
        </p:spPr>
        <p:txBody>
          <a:bodyPr vert="horz" lIns="91440" tIns="45720" rIns="91440" bIns="45720" rtlCol="0">
            <a:noAutofit/>
          </a:bodyPr>
          <a:lstStyle>
            <a:lvl1pPr marL="0" indent="0" algn="l"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rgbClr val="6DB34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lvl="0" indent="0" algn="l" defTabSz="914400" rtl="0" eaLnBrk="1" latinLnBrk="0" hangingPunct="1">
              <a:lnSpc>
                <a:spcPct val="95000"/>
              </a:lnSpc>
              <a:spcBef>
                <a:spcPts val="1440"/>
              </a:spcBef>
              <a:buClr>
                <a:srgbClr val="92D050"/>
              </a:buClr>
              <a:buSzPct val="90000"/>
              <a:buFont typeface="Arial" pitchFamily="34" charset="0"/>
              <a:buNone/>
              <a:tabLst/>
            </a:pPr>
            <a:r>
              <a:rPr lang="en-US" dirty="0" smtClean="0"/>
              <a:t>Presenter Name and Title Go Here</a:t>
            </a:r>
            <a:endParaRPr lang="en-US" dirty="0"/>
          </a:p>
        </p:txBody>
      </p:sp>
      <p:grpSp>
        <p:nvGrpSpPr>
          <p:cNvPr id="4" name="Group 38"/>
          <p:cNvGrpSpPr/>
          <p:nvPr userDrawn="1"/>
        </p:nvGrpSpPr>
        <p:grpSpPr>
          <a:xfrm>
            <a:off x="341313" y="311150"/>
            <a:ext cx="908367" cy="480227"/>
            <a:chOff x="609600" y="528537"/>
            <a:chExt cx="1444734" cy="763789"/>
          </a:xfrm>
          <a:gradFill flip="none" rotWithShape="1">
            <a:gsLst>
              <a:gs pos="11000">
                <a:schemeClr val="accent2"/>
              </a:gs>
              <a:gs pos="100000">
                <a:schemeClr val="accent5"/>
              </a:gs>
            </a:gsLst>
            <a:lin ang="2700000" scaled="1"/>
            <a:tileRect/>
          </a:gradFill>
        </p:grpSpPr>
        <p:sp>
          <p:nvSpPr>
            <p:cNvPr id="10" name="Rectangle 9"/>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dirty="0">
                <a:latin typeface="+mj-lt"/>
              </a:endParaRPr>
            </a:p>
          </p:txBody>
        </p:sp>
        <p:sp>
          <p:nvSpPr>
            <p:cNvPr id="11" name="Freeform 10"/>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dirty="0">
                <a:latin typeface="+mj-lt"/>
              </a:endParaRPr>
            </a:p>
          </p:txBody>
        </p:sp>
        <p:sp>
          <p:nvSpPr>
            <p:cNvPr id="12" name="Freeform 11"/>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dirty="0">
                <a:latin typeface="+mj-lt"/>
              </a:endParaRPr>
            </a:p>
          </p:txBody>
        </p:sp>
        <p:sp>
          <p:nvSpPr>
            <p:cNvPr id="13" name="Freeform 12"/>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dirty="0">
                <a:latin typeface="+mj-lt"/>
              </a:endParaRPr>
            </a:p>
          </p:txBody>
        </p:sp>
        <p:sp>
          <p:nvSpPr>
            <p:cNvPr id="14" name="Freeform 13"/>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dirty="0">
                <a:latin typeface="+mj-lt"/>
              </a:endParaRPr>
            </a:p>
          </p:txBody>
        </p:sp>
        <p:sp>
          <p:nvSpPr>
            <p:cNvPr id="15" name="Freeform 14"/>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dirty="0">
                <a:latin typeface="+mj-lt"/>
              </a:endParaRPr>
            </a:p>
          </p:txBody>
        </p:sp>
        <p:sp>
          <p:nvSpPr>
            <p:cNvPr id="16" name="Freeform 15"/>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dirty="0">
                <a:latin typeface="+mj-lt"/>
              </a:endParaRPr>
            </a:p>
          </p:txBody>
        </p:sp>
        <p:sp>
          <p:nvSpPr>
            <p:cNvPr id="17" name="Freeform 16"/>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dirty="0">
                <a:latin typeface="+mj-lt"/>
              </a:endParaRPr>
            </a:p>
          </p:txBody>
        </p:sp>
        <p:sp>
          <p:nvSpPr>
            <p:cNvPr id="18" name="Freeform 17"/>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dirty="0">
                <a:latin typeface="+mj-lt"/>
              </a:endParaRPr>
            </a:p>
          </p:txBody>
        </p:sp>
        <p:sp>
          <p:nvSpPr>
            <p:cNvPr id="19" name="Freeform 18"/>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dirty="0">
                <a:latin typeface="+mj-lt"/>
              </a:endParaRPr>
            </a:p>
          </p:txBody>
        </p:sp>
        <p:sp>
          <p:nvSpPr>
            <p:cNvPr id="20" name="Freeform 19"/>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dirty="0">
                <a:latin typeface="+mj-lt"/>
              </a:endParaRPr>
            </a:p>
          </p:txBody>
        </p:sp>
        <p:sp>
          <p:nvSpPr>
            <p:cNvPr id="21" name="Freeform 20"/>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dirty="0">
                <a:latin typeface="+mj-lt"/>
              </a:endParaRPr>
            </a:p>
          </p:txBody>
        </p:sp>
        <p:sp>
          <p:nvSpPr>
            <p:cNvPr id="22" name="Freeform 21"/>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dirty="0">
                <a:latin typeface="+mj-lt"/>
              </a:endParaRPr>
            </a:p>
          </p:txBody>
        </p:sp>
        <p:sp>
          <p:nvSpPr>
            <p:cNvPr id="23" name="Freeform 22"/>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dirty="0">
                <a:latin typeface="+mj-lt"/>
              </a:endParaRPr>
            </a:p>
          </p:txBody>
        </p:sp>
      </p:grpSp>
      <p:sp>
        <p:nvSpPr>
          <p:cNvPr id="27" name="Rectangle 3"/>
          <p:cNvSpPr>
            <a:spLocks noChangeArrowheads="1"/>
          </p:cNvSpPr>
          <p:nvPr/>
        </p:nvSpPr>
        <p:spPr bwMode="white">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latin typeface="+mj-lt"/>
            </a:endParaRPr>
          </a:p>
        </p:txBody>
      </p:sp>
      <p:sp>
        <p:nvSpPr>
          <p:cNvPr id="2" name="Title 1"/>
          <p:cNvSpPr>
            <a:spLocks noGrp="1"/>
          </p:cNvSpPr>
          <p:nvPr>
            <p:ph type="ctrTitle" hasCustomPrompt="1"/>
          </p:nvPr>
        </p:nvSpPr>
        <p:spPr>
          <a:xfrm>
            <a:off x="208693" y="3282696"/>
            <a:ext cx="4712557" cy="1022350"/>
          </a:xfrm>
        </p:spPr>
        <p:txBody>
          <a:bodyPr vert="horz" lIns="82296" tIns="45720" rIns="82296" bIns="45720" rtlCol="0" anchor="b" anchorCtr="0">
            <a:noAutofit/>
          </a:bodyPr>
          <a:lstStyle>
            <a:lvl1pPr marL="0" indent="0" algn="l" defTabSz="914400" rtl="0" eaLnBrk="1" latinLnBrk="0" hangingPunct="1">
              <a:lnSpc>
                <a:spcPct val="80000"/>
              </a:lnSpc>
              <a:spcBef>
                <a:spcPct val="0"/>
              </a:spcBef>
              <a:buClr>
                <a:schemeClr val="tx1"/>
              </a:buClr>
              <a:buFont typeface="Ciscolight" pitchFamily="2" charset="0"/>
              <a:buNone/>
              <a:defRPr lang="en-US" sz="5400" b="0" kern="1200" spc="0" baseline="0" dirty="0">
                <a:gradFill>
                  <a:gsLst>
                    <a:gs pos="0">
                      <a:schemeClr val="tx1"/>
                    </a:gs>
                    <a:gs pos="44000">
                      <a:srgbClr val="01BBBB"/>
                    </a:gs>
                    <a:gs pos="100000">
                      <a:schemeClr val="tx2">
                        <a:lumMod val="75000"/>
                      </a:schemeClr>
                    </a:gs>
                  </a:gsLst>
                  <a:lin ang="1200000" scaled="0"/>
                </a:gradFill>
                <a:latin typeface="+mj-lt"/>
                <a:ea typeface="+mj-ea"/>
                <a:cs typeface="+mj-cs"/>
              </a:defRPr>
            </a:lvl1pPr>
          </a:lstStyle>
          <a:p>
            <a:r>
              <a:rPr lang="en-US" dirty="0" smtClean="0"/>
              <a:t>Demo Title</a:t>
            </a:r>
            <a:endParaRPr lang="en-US" dirty="0"/>
          </a:p>
        </p:txBody>
      </p:sp>
      <p:sp>
        <p:nvSpPr>
          <p:cNvPr id="49" name="Rectangle 3"/>
          <p:cNvSpPr>
            <a:spLocks noChangeArrowheads="1"/>
          </p:cNvSpPr>
          <p:nvPr/>
        </p:nvSpPr>
        <p:spPr bwMode="hidden">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latin typeface="+mj-lt"/>
            </a:endParaRPr>
          </a:p>
        </p:txBody>
      </p:sp>
      <p:sp>
        <p:nvSpPr>
          <p:cNvPr id="31" name="Picture Placeholder 30"/>
          <p:cNvSpPr>
            <a:spLocks noGrp="1"/>
          </p:cNvSpPr>
          <p:nvPr>
            <p:ph type="pic" sz="quarter" idx="10" hasCustomPrompt="1"/>
          </p:nvPr>
        </p:nvSpPr>
        <p:spPr>
          <a:xfrm>
            <a:off x="5540375" y="1917700"/>
            <a:ext cx="2676525" cy="2889250"/>
          </a:xfrm>
        </p:spPr>
        <p:txBody>
          <a:bodyPr anchor="ctr" anchorCtr="1"/>
          <a:lstStyle>
            <a:lvl1pPr algn="ctr">
              <a:defRPr>
                <a:latin typeface="+mj-lt"/>
              </a:defRPr>
            </a:lvl1pPr>
          </a:lstStyle>
          <a:p>
            <a:r>
              <a:rPr lang="en-US" dirty="0" smtClean="0"/>
              <a:t>Insert photo here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ig Statement">
    <p:spTree>
      <p:nvGrpSpPr>
        <p:cNvPr id="1" name=""/>
        <p:cNvGrpSpPr/>
        <p:nvPr/>
      </p:nvGrpSpPr>
      <p:grpSpPr>
        <a:xfrm>
          <a:off x="0" y="0"/>
          <a:ext cx="0" cy="0"/>
          <a:chOff x="0" y="0"/>
          <a:chExt cx="0" cy="0"/>
        </a:xfrm>
      </p:grpSpPr>
      <p:sp>
        <p:nvSpPr>
          <p:cNvPr id="30" name="Rectangle 29"/>
          <p:cNvSpPr/>
          <p:nvPr/>
        </p:nvSpPr>
        <p:spPr>
          <a:xfrm>
            <a:off x="-12700" y="6141720"/>
            <a:ext cx="9156700" cy="71627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pic>
        <p:nvPicPr>
          <p:cNvPr id="17" name="Picture 2" descr="C:\Documents and Settings\contractor\Desktop\Blue_Green_Gradient.png"/>
          <p:cNvPicPr>
            <a:picLocks noChangeAspect="1" noChangeArrowheads="1"/>
          </p:cNvPicPr>
          <p:nvPr/>
        </p:nvPicPr>
        <p:blipFill>
          <a:blip r:embed="rId2" cstate="print"/>
          <a:srcRect/>
          <a:stretch>
            <a:fillRect/>
          </a:stretch>
        </p:blipFill>
        <p:spPr bwMode="auto">
          <a:xfrm>
            <a:off x="-12700" y="0"/>
            <a:ext cx="9156700" cy="6858000"/>
          </a:xfrm>
          <a:prstGeom prst="rect">
            <a:avLst/>
          </a:prstGeom>
          <a:noFill/>
        </p:spPr>
      </p:pic>
      <p:sp>
        <p:nvSpPr>
          <p:cNvPr id="9" name="Rounded Rectangle 8"/>
          <p:cNvSpPr/>
          <p:nvPr userDrawn="1"/>
        </p:nvSpPr>
        <p:spPr>
          <a:xfrm>
            <a:off x="1823499" y="-3578087"/>
            <a:ext cx="1729740" cy="14014174"/>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10" name="Rounded Rectangle 9"/>
          <p:cNvSpPr/>
          <p:nvPr userDrawn="1"/>
        </p:nvSpPr>
        <p:spPr>
          <a:xfrm>
            <a:off x="0" y="-645215"/>
            <a:ext cx="1729740" cy="8148430"/>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11" name="Rounded Rectangle 10"/>
          <p:cNvSpPr/>
          <p:nvPr userDrawn="1"/>
        </p:nvSpPr>
        <p:spPr>
          <a:xfrm rot="10800000">
            <a:off x="1013791" y="-645215"/>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j-lt"/>
              <a:ea typeface="+mn-ea"/>
              <a:cs typeface="+mn-cs"/>
            </a:endParaRPr>
          </a:p>
        </p:txBody>
      </p:sp>
      <p:sp>
        <p:nvSpPr>
          <p:cNvPr id="12" name="Rounded Rectangle 11"/>
          <p:cNvSpPr/>
          <p:nvPr/>
        </p:nvSpPr>
        <p:spPr>
          <a:xfrm>
            <a:off x="6375620" y="1711187"/>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13" name="Rounded Rectangle 12"/>
          <p:cNvSpPr/>
          <p:nvPr/>
        </p:nvSpPr>
        <p:spPr>
          <a:xfrm>
            <a:off x="8105451" y="834887"/>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14" name="Rounded Rectangle 13"/>
          <p:cNvSpPr/>
          <p:nvPr/>
        </p:nvSpPr>
        <p:spPr>
          <a:xfrm rot="10800000">
            <a:off x="3036073" y="-3377648"/>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2" name="Title 1"/>
          <p:cNvSpPr>
            <a:spLocks noGrp="1"/>
          </p:cNvSpPr>
          <p:nvPr>
            <p:ph type="title" hasCustomPrompt="1"/>
          </p:nvPr>
        </p:nvSpPr>
        <p:spPr>
          <a:xfrm>
            <a:off x="237744" y="484632"/>
            <a:ext cx="8755128" cy="4372131"/>
          </a:xfrm>
        </p:spPr>
        <p:txBody>
          <a:bodyPr anchor="b" anchorCtr="0"/>
          <a:lstStyle>
            <a:lvl1pPr marL="228600" indent="-228600">
              <a:buFont typeface="Arial" pitchFamily="34" charset="0"/>
              <a:buChar char="“"/>
              <a:defRPr sz="6000" spc="0" baseline="0">
                <a:solidFill>
                  <a:schemeClr val="bg1"/>
                </a:solidFill>
                <a:latin typeface="+mj-lt"/>
              </a:defRPr>
            </a:lvl1pPr>
          </a:lstStyle>
          <a:p>
            <a:r>
              <a:rPr lang="en-US" dirty="0" smtClean="0"/>
              <a:t>Click to edit Master</a:t>
            </a:r>
            <a:br>
              <a:rPr lang="en-US" dirty="0" smtClean="0"/>
            </a:br>
            <a:r>
              <a:rPr lang="en-US" dirty="0" smtClean="0"/>
              <a:t>title style”</a:t>
            </a:r>
            <a:endParaRPr lang="en-US" dirty="0"/>
          </a:p>
        </p:txBody>
      </p:sp>
      <p:sp>
        <p:nvSpPr>
          <p:cNvPr id="28" name="Rectangle 5"/>
          <p:cNvSpPr>
            <a:spLocks noChangeArrowheads="1"/>
          </p:cNvSpPr>
          <p:nvPr/>
        </p:nvSpPr>
        <p:spPr bwMode="ltGray">
          <a:xfrm>
            <a:off x="7762659" y="6584513"/>
            <a:ext cx="812991" cy="175257"/>
          </a:xfrm>
          <a:prstGeom prst="rect">
            <a:avLst/>
          </a:prstGeom>
          <a:noFill/>
          <a:ln w="9525">
            <a:noFill/>
            <a:miter lim="800000"/>
            <a:headEnd/>
            <a:tailEnd/>
          </a:ln>
          <a:effectLst/>
        </p:spPr>
        <p:txBody>
          <a:bodyPr wrap="square" lIns="82124" tIns="41061" rIns="82124" bIns="41061" anchor="b">
            <a:spAutoFit/>
          </a:bodyPr>
          <a:lstStyle/>
          <a:p>
            <a:pPr algn="r" defTabSz="814388">
              <a:lnSpc>
                <a:spcPct val="100000"/>
              </a:lnSpc>
            </a:pPr>
            <a:r>
              <a:rPr lang="en-US" sz="600" dirty="0">
                <a:solidFill>
                  <a:schemeClr val="bg1"/>
                </a:solidFill>
                <a:latin typeface="+mj-lt"/>
              </a:rPr>
              <a:t>Cisco Confidential</a:t>
            </a:r>
          </a:p>
        </p:txBody>
      </p:sp>
      <p:sp>
        <p:nvSpPr>
          <p:cNvPr id="19" name="Rectangle 5"/>
          <p:cNvSpPr>
            <a:spLocks noChangeArrowheads="1"/>
          </p:cNvSpPr>
          <p:nvPr userDrawn="1"/>
        </p:nvSpPr>
        <p:spPr bwMode="ltGray">
          <a:xfrm>
            <a:off x="7762659" y="6584513"/>
            <a:ext cx="812991" cy="175257"/>
          </a:xfrm>
          <a:prstGeom prst="rect">
            <a:avLst/>
          </a:prstGeom>
          <a:noFill/>
          <a:ln w="9525">
            <a:noFill/>
            <a:miter lim="800000"/>
            <a:headEnd/>
            <a:tailEnd/>
          </a:ln>
          <a:effectLst/>
        </p:spPr>
        <p:txBody>
          <a:bodyPr wrap="square" lIns="82124" tIns="41061" rIns="82124" bIns="41061" anchor="b">
            <a:spAutoFit/>
          </a:bodyPr>
          <a:lstStyle/>
          <a:p>
            <a:pPr algn="r" defTabSz="814388">
              <a:lnSpc>
                <a:spcPct val="100000"/>
              </a:lnSpc>
            </a:pPr>
            <a:r>
              <a:rPr lang="en-US" sz="600" dirty="0">
                <a:solidFill>
                  <a:schemeClr val="bg1"/>
                </a:solidFill>
                <a:latin typeface="+mj-lt"/>
              </a:rPr>
              <a:t>Cisco Confidential</a:t>
            </a:r>
          </a:p>
        </p:txBody>
      </p:sp>
      <p:sp>
        <p:nvSpPr>
          <p:cNvPr id="7" name="Text Placeholder 4"/>
          <p:cNvSpPr>
            <a:spLocks noGrp="1"/>
          </p:cNvSpPr>
          <p:nvPr>
            <p:ph type="body" sz="quarter" idx="11" hasCustomPrompt="1"/>
          </p:nvPr>
        </p:nvSpPr>
        <p:spPr>
          <a:xfrm>
            <a:off x="460248" y="5358903"/>
            <a:ext cx="8574685" cy="614362"/>
          </a:xfrm>
        </p:spPr>
        <p:txBody>
          <a:bodyPr vert="horz" lIns="91440" tIns="45720" rIns="91440" bIns="45720" rtlCol="0">
            <a:normAutofit/>
          </a:bodyPr>
          <a:lstStyle>
            <a:lvl1pPr marL="0" indent="0">
              <a:buNone/>
              <a:defRPr lang="en-US" sz="2400" kern="1200" dirty="0" smtClean="0">
                <a:solidFill>
                  <a:schemeClr val="bg1"/>
                </a:solidFill>
                <a:latin typeface="+mj-lt"/>
                <a:ea typeface="+mn-ea"/>
                <a:cs typeface="+mn-cs"/>
              </a:defRPr>
            </a:lvl1pPr>
          </a:lstStyle>
          <a:p>
            <a:pPr marL="0" lvl="0" indent="0" algn="l" defTabSz="914400" rtl="0" eaLnBrk="1" latinLnBrk="0" hangingPunct="1">
              <a:lnSpc>
                <a:spcPct val="95000"/>
              </a:lnSpc>
              <a:spcBef>
                <a:spcPts val="1440"/>
              </a:spcBef>
              <a:buClr>
                <a:srgbClr val="92D050"/>
              </a:buClr>
              <a:buSzPct val="90000"/>
              <a:buFont typeface="Arial" pitchFamily="34" charset="0"/>
              <a:buNone/>
              <a:tabLst/>
            </a:pPr>
            <a:r>
              <a:rPr lang="en-US" dirty="0" smtClean="0"/>
              <a:t>Source</a:t>
            </a:r>
            <a:endParaRPr lang="en-US" dirty="0"/>
          </a:p>
        </p:txBody>
      </p:sp>
      <p:sp>
        <p:nvSpPr>
          <p:cNvPr id="21"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rgbClr val="FFFFFF"/>
                </a:solidFill>
                <a:latin typeface="+mj-lt"/>
              </a:rPr>
              <a:t>© 2012 Cisco and/or its affiliates. All rights reserved.</a:t>
            </a:r>
            <a:endParaRPr lang="en-US" sz="600" dirty="0">
              <a:solidFill>
                <a:srgbClr val="FFFFFF"/>
              </a:solidFill>
              <a:latin typeface="+mj-lt"/>
            </a:endParaRPr>
          </a:p>
        </p:txBody>
      </p:sp>
      <p:sp>
        <p:nvSpPr>
          <p:cNvPr id="22" name="Rectangle 7"/>
          <p:cNvSpPr>
            <a:spLocks noChangeArrowheads="1"/>
          </p:cNvSpPr>
          <p:nvPr userDrawn="1"/>
        </p:nvSpPr>
        <p:spPr bwMode="ltGray">
          <a:xfrm>
            <a:off x="8639981"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chemeClr val="bg1"/>
                </a:solidFill>
                <a:latin typeface="+mj-lt"/>
              </a:rPr>
              <a:pPr algn="r" defTabSz="814388">
                <a:lnSpc>
                  <a:spcPct val="100000"/>
                </a:lnSpc>
              </a:pPr>
              <a:t>‹#›</a:t>
            </a:fld>
            <a:endParaRPr lang="en-US" sz="600" dirty="0">
              <a:solidFill>
                <a:schemeClr val="bg1"/>
              </a:solidFill>
              <a:latin typeface="+mj-l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60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ppt_x"/>
                                          </p:val>
                                        </p:tav>
                                        <p:tav tm="100000">
                                          <p:val>
                                            <p:strVal val="#ppt_x"/>
                                          </p:val>
                                        </p:tav>
                                      </p:tavLst>
                                    </p:anim>
                                    <p:anim calcmode="lin" valueType="num">
                                      <p:cBhvr additive="base">
                                        <p:cTn id="8" dur="20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2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2000" fill="hold"/>
                                        <p:tgtEl>
                                          <p:spTgt spid="9"/>
                                        </p:tgtEl>
                                        <p:attrNameLst>
                                          <p:attrName>ppt_x</p:attrName>
                                        </p:attrNameLst>
                                      </p:cBhvr>
                                      <p:tavLst>
                                        <p:tav tm="0">
                                          <p:val>
                                            <p:strVal val="#ppt_x"/>
                                          </p:val>
                                        </p:tav>
                                        <p:tav tm="100000">
                                          <p:val>
                                            <p:strVal val="#ppt_x"/>
                                          </p:val>
                                        </p:tav>
                                      </p:tavLst>
                                    </p:anim>
                                    <p:anim calcmode="lin" valueType="num">
                                      <p:cBhvr additive="base">
                                        <p:cTn id="12" dur="20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15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000" fill="hold"/>
                                        <p:tgtEl>
                                          <p:spTgt spid="11"/>
                                        </p:tgtEl>
                                        <p:attrNameLst>
                                          <p:attrName>ppt_x</p:attrName>
                                        </p:attrNameLst>
                                      </p:cBhvr>
                                      <p:tavLst>
                                        <p:tav tm="0">
                                          <p:val>
                                            <p:strVal val="#ppt_x"/>
                                          </p:val>
                                        </p:tav>
                                        <p:tav tm="100000">
                                          <p:val>
                                            <p:strVal val="#ppt_x"/>
                                          </p:val>
                                        </p:tav>
                                      </p:tavLst>
                                    </p:anim>
                                    <p:anim calcmode="lin" valueType="num">
                                      <p:cBhvr additive="base">
                                        <p:cTn id="16" dur="1000" fill="hold"/>
                                        <p:tgtEl>
                                          <p:spTgt spid="11"/>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9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2000" fill="hold"/>
                                        <p:tgtEl>
                                          <p:spTgt spid="14"/>
                                        </p:tgtEl>
                                        <p:attrNameLst>
                                          <p:attrName>ppt_x</p:attrName>
                                        </p:attrNameLst>
                                      </p:cBhvr>
                                      <p:tavLst>
                                        <p:tav tm="0">
                                          <p:val>
                                            <p:strVal val="#ppt_x"/>
                                          </p:val>
                                        </p:tav>
                                        <p:tav tm="100000">
                                          <p:val>
                                            <p:strVal val="#ppt_x"/>
                                          </p:val>
                                        </p:tav>
                                      </p:tavLst>
                                    </p:anim>
                                    <p:anim calcmode="lin" valueType="num">
                                      <p:cBhvr additive="base">
                                        <p:cTn id="20" dur="200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9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2000" fill="hold"/>
                                        <p:tgtEl>
                                          <p:spTgt spid="12"/>
                                        </p:tgtEl>
                                        <p:attrNameLst>
                                          <p:attrName>ppt_x</p:attrName>
                                        </p:attrNameLst>
                                      </p:cBhvr>
                                      <p:tavLst>
                                        <p:tav tm="0">
                                          <p:val>
                                            <p:strVal val="#ppt_x"/>
                                          </p:val>
                                        </p:tav>
                                        <p:tav tm="100000">
                                          <p:val>
                                            <p:strVal val="#ppt_x"/>
                                          </p:val>
                                        </p:tav>
                                      </p:tavLst>
                                    </p:anim>
                                    <p:anim calcmode="lin" valueType="num">
                                      <p:cBhvr additive="base">
                                        <p:cTn id="24" dur="20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150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1100" fill="hold"/>
                                        <p:tgtEl>
                                          <p:spTgt spid="13"/>
                                        </p:tgtEl>
                                        <p:attrNameLst>
                                          <p:attrName>ppt_x</p:attrName>
                                        </p:attrNameLst>
                                      </p:cBhvr>
                                      <p:tavLst>
                                        <p:tav tm="0">
                                          <p:val>
                                            <p:strVal val="#ppt_x"/>
                                          </p:val>
                                        </p:tav>
                                        <p:tav tm="100000">
                                          <p:val>
                                            <p:strVal val="#ppt_x"/>
                                          </p:val>
                                        </p:tav>
                                      </p:tavLst>
                                    </p:anim>
                                    <p:anim calcmode="lin" valueType="num">
                                      <p:cBhvr additive="base">
                                        <p:cTn id="28" dur="1100" fill="hold"/>
                                        <p:tgtEl>
                                          <p:spTgt spid="13"/>
                                        </p:tgtEl>
                                        <p:attrNameLst>
                                          <p:attrName>ppt_y</p:attrName>
                                        </p:attrNameLst>
                                      </p:cBhvr>
                                      <p:tavLst>
                                        <p:tav tm="0">
                                          <p:val>
                                            <p:strVal val="1+#ppt_h/2"/>
                                          </p:val>
                                        </p:tav>
                                        <p:tav tm="100000">
                                          <p:val>
                                            <p:strVal val="#ppt_y"/>
                                          </p:val>
                                        </p:tav>
                                      </p:tavLst>
                                    </p:anim>
                                  </p:childTnLst>
                                </p:cTn>
                              </p:par>
                              <p:par>
                                <p:cTn id="29" presetID="10" presetClass="entr" presetSubtype="0" fill="hold" grpId="0" nodeType="withEffect">
                                  <p:stCondLst>
                                    <p:cond delay="150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7">
                                            <p:txEl>
                                              <p:pRg st="0" end="0"/>
                                            </p:txEl>
                                          </p:spTgt>
                                        </p:tgtEl>
                                        <p:attrNameLst>
                                          <p:attrName>style.visibility</p:attrName>
                                        </p:attrNameLst>
                                      </p:cBhvr>
                                      <p:to>
                                        <p:strVal val="visible"/>
                                      </p:to>
                                    </p:set>
                                    <p:animEffect transition="in" filter="fade">
                                      <p:cBhvr>
                                        <p:cTn id="34" dur="1000"/>
                                        <p:tgtEl>
                                          <p:spTgt spid="7">
                                            <p:txEl>
                                              <p:pRg st="0" end="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7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2" grpId="0"/>
      <p:bldP spid="7" grpId="0" build="p">
        <p:tmplLst>
          <p:tmpl lvl="1">
            <p:tnLst>
              <p:par>
                <p:cTn presetID="10" presetClass="entr" presetSubtype="0" fill="hold" nodeType="withEffect">
                  <p:stCondLst>
                    <p:cond delay="2000"/>
                  </p:stCondLst>
                  <p:childTnLst>
                    <p:set>
                      <p:cBhvr>
                        <p:cTn dur="1" fill="hold">
                          <p:stCondLst>
                            <p:cond delay="0"/>
                          </p:stCondLst>
                        </p:cTn>
                        <p:tgtEl>
                          <p:spTgt spid="7"/>
                        </p:tgtEl>
                        <p:attrNameLst>
                          <p:attrName>style.visibility</p:attrName>
                        </p:attrNameLst>
                      </p:cBhvr>
                      <p:to>
                        <p:strVal val="visible"/>
                      </p:to>
                    </p:set>
                    <p:animEffect transition="in" filter="fade">
                      <p:cBhvr>
                        <p:cTn dur="1000"/>
                        <p:tgtEl>
                          <p:spTgt spid="7"/>
                        </p:tgtEl>
                      </p:cBhvr>
                    </p:animEffect>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single photo with caption">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29" name="Rectangle 28"/>
          <p:cNvSpPr/>
          <p:nvPr/>
        </p:nvSpPr>
        <p:spPr>
          <a:xfrm>
            <a:off x="1891875" y="795528"/>
            <a:ext cx="5349240" cy="400507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23" name="Rectangle 22"/>
          <p:cNvSpPr/>
          <p:nvPr userDrawn="1"/>
        </p:nvSpPr>
        <p:spPr>
          <a:xfrm>
            <a:off x="1891874" y="4794352"/>
            <a:ext cx="5347552" cy="996372"/>
          </a:xfrm>
          <a:prstGeom prst="rect">
            <a:avLst/>
          </a:prstGeom>
          <a:solidFill>
            <a:schemeClr val="bg1"/>
          </a:solidFill>
          <a:ln>
            <a:noFill/>
          </a:ln>
          <a:effectLst>
            <a:outerShdw blurRad="1143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26" name="Picture Placeholder 25"/>
          <p:cNvSpPr>
            <a:spLocks noGrp="1"/>
          </p:cNvSpPr>
          <p:nvPr>
            <p:ph type="pic" sz="quarter" idx="10" hasCustomPrompt="1"/>
          </p:nvPr>
        </p:nvSpPr>
        <p:spPr>
          <a:xfrm>
            <a:off x="1900238" y="795528"/>
            <a:ext cx="5329238" cy="4005072"/>
          </a:xfrm>
          <a:solidFill>
            <a:schemeClr val="bg1">
              <a:alpha val="30000"/>
            </a:schemeClr>
          </a:solidFill>
          <a:ln>
            <a:solidFill>
              <a:schemeClr val="bg2"/>
            </a:solidFill>
          </a:ln>
        </p:spPr>
        <p:txBody>
          <a:bodyPr anchor="ctr" anchorCtr="0"/>
          <a:lstStyle>
            <a:lvl1pPr algn="ctr">
              <a:buFontTx/>
              <a:buNone/>
              <a:defRPr>
                <a:solidFill>
                  <a:schemeClr val="bg1"/>
                </a:solidFill>
                <a:latin typeface="+mj-lt"/>
              </a:defRPr>
            </a:lvl1pPr>
          </a:lstStyle>
          <a:p>
            <a:r>
              <a:rPr lang="en-US" dirty="0" smtClean="0"/>
              <a:t>Insert photo here</a:t>
            </a:r>
            <a:endParaRPr lang="en-US" dirty="0"/>
          </a:p>
        </p:txBody>
      </p:sp>
      <p:sp>
        <p:nvSpPr>
          <p:cNvPr id="11" name="Title 10"/>
          <p:cNvSpPr>
            <a:spLocks noGrp="1"/>
          </p:cNvSpPr>
          <p:nvPr>
            <p:ph type="title"/>
          </p:nvPr>
        </p:nvSpPr>
        <p:spPr>
          <a:xfrm>
            <a:off x="2065871" y="4873438"/>
            <a:ext cx="5074070" cy="838200"/>
          </a:xfrm>
        </p:spPr>
        <p:txBody>
          <a:bodyPr anchor="ctr"/>
          <a:lstStyle>
            <a:lvl1pPr>
              <a:defRPr sz="2600">
                <a:latin typeface="+mj-lt"/>
              </a:defRPr>
            </a:lvl1pPr>
          </a:lstStyle>
          <a:p>
            <a:r>
              <a:rPr lang="en-US"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Small photo_top left">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32" name="Rectangle 31"/>
          <p:cNvSpPr/>
          <p:nvPr/>
        </p:nvSpPr>
        <p:spPr>
          <a:xfrm>
            <a:off x="338328" y="310896"/>
            <a:ext cx="3273552" cy="2459736"/>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26" name="Picture Placeholder 25"/>
          <p:cNvSpPr>
            <a:spLocks noGrp="1"/>
          </p:cNvSpPr>
          <p:nvPr>
            <p:ph type="pic" sz="quarter" idx="10" hasCustomPrompt="1"/>
          </p:nvPr>
        </p:nvSpPr>
        <p:spPr>
          <a:xfrm>
            <a:off x="338328" y="310896"/>
            <a:ext cx="3273552" cy="2459736"/>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9" name="Title 8"/>
          <p:cNvSpPr>
            <a:spLocks noGrp="1"/>
          </p:cNvSpPr>
          <p:nvPr>
            <p:ph type="title" hasCustomPrompt="1"/>
          </p:nvPr>
        </p:nvSpPr>
        <p:spPr>
          <a:xfrm>
            <a:off x="229703" y="3429000"/>
            <a:ext cx="7009298" cy="1421928"/>
          </a:xfrm>
        </p:spPr>
        <p:txBody>
          <a:bodyPr anchor="t">
            <a:noAutofit/>
          </a:bodyPr>
          <a:lstStyle>
            <a:lvl1pPr marL="0" marR="0" indent="0" algn="l" defTabSz="914400" rtl="0" eaLnBrk="1" fontAlgn="auto" latinLnBrk="0" hangingPunct="1">
              <a:lnSpc>
                <a:spcPct val="80000"/>
              </a:lnSpc>
              <a:spcBef>
                <a:spcPct val="0"/>
              </a:spcBef>
              <a:spcAft>
                <a:spcPts val="0"/>
              </a:spcAft>
              <a:buClrTx/>
              <a:buSzTx/>
              <a:buFontTx/>
              <a:buNone/>
              <a:tabLst/>
              <a:defRPr sz="5400">
                <a:solidFill>
                  <a:schemeClr val="bg1"/>
                </a:solidFill>
                <a:latin typeface="+mj-lt"/>
              </a:defRPr>
            </a:lvl1pPr>
          </a:lstStyle>
          <a:p>
            <a:r>
              <a:rPr lang="en-US" dirty="0" smtClean="0"/>
              <a:t>Large photo </a:t>
            </a:r>
            <a:br>
              <a:rPr lang="en-US" dirty="0" smtClean="0"/>
            </a:br>
            <a:r>
              <a:rPr lang="en-US" dirty="0" smtClean="0"/>
              <a:t>caption here.</a:t>
            </a:r>
          </a:p>
        </p:txBody>
      </p:sp>
    </p:spTree>
  </p:cSld>
  <p:clrMapOvr>
    <a:masterClrMapping/>
  </p:clrMapOvr>
  <p:transition>
    <p:wipe dir="r"/>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Portrait photo_right side">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40" name="Rectangle 39"/>
          <p:cNvSpPr/>
          <p:nvPr/>
        </p:nvSpPr>
        <p:spPr>
          <a:xfrm>
            <a:off x="4992624" y="859536"/>
            <a:ext cx="3630168" cy="50292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26" name="Picture Placeholder 25"/>
          <p:cNvSpPr>
            <a:spLocks noGrp="1"/>
          </p:cNvSpPr>
          <p:nvPr>
            <p:ph type="pic" sz="quarter" idx="10" hasCustomPrompt="1"/>
          </p:nvPr>
        </p:nvSpPr>
        <p:spPr>
          <a:xfrm>
            <a:off x="4992624" y="859536"/>
            <a:ext cx="3630168" cy="5029200"/>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anchor="ctr" anchorCtr="0"/>
          <a:lstStyle>
            <a:lvl1pPr algn="ctr">
              <a:buFontTx/>
              <a:buNone/>
              <a:defRPr>
                <a:solidFill>
                  <a:schemeClr val="bg1"/>
                </a:solidFill>
                <a:latin typeface="+mj-lt"/>
              </a:defRPr>
            </a:lvl1pPr>
          </a:lstStyle>
          <a:p>
            <a:r>
              <a:rPr lang="en-US" dirty="0" smtClean="0"/>
              <a:t>Insert photo here</a:t>
            </a:r>
            <a:endParaRPr lang="en-US" dirty="0"/>
          </a:p>
        </p:txBody>
      </p:sp>
      <p:sp>
        <p:nvSpPr>
          <p:cNvPr id="9" name="Title 8"/>
          <p:cNvSpPr>
            <a:spLocks noGrp="1"/>
          </p:cNvSpPr>
          <p:nvPr>
            <p:ph type="title"/>
          </p:nvPr>
        </p:nvSpPr>
        <p:spPr>
          <a:xfrm>
            <a:off x="229703" y="728972"/>
            <a:ext cx="4349918" cy="1089529"/>
          </a:xfrm>
        </p:spPr>
        <p:txBody>
          <a:bodyPr anchor="t">
            <a:noAutofit/>
          </a:bodyPr>
          <a:lstStyle>
            <a:lvl1pPr>
              <a:lnSpc>
                <a:spcPct val="90000"/>
              </a:lnSpc>
              <a:defRPr>
                <a:solidFill>
                  <a:schemeClr val="bg1"/>
                </a:solidFill>
                <a:latin typeface="+mj-lt"/>
              </a:defRPr>
            </a:lvl1pPr>
          </a:lstStyle>
          <a:p>
            <a:r>
              <a:rPr lang="en-US"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Multiple photo">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48" name="Rectangle 47"/>
          <p:cNvSpPr/>
          <p:nvPr/>
        </p:nvSpPr>
        <p:spPr>
          <a:xfrm>
            <a:off x="3668713" y="311149"/>
            <a:ext cx="3268136" cy="26606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49" name="Picture Placeholder 25"/>
          <p:cNvSpPr>
            <a:spLocks noGrp="1"/>
          </p:cNvSpPr>
          <p:nvPr>
            <p:ph type="pic" sz="quarter" idx="11" hasCustomPrompt="1"/>
          </p:nvPr>
        </p:nvSpPr>
        <p:spPr>
          <a:xfrm>
            <a:off x="3668989" y="311149"/>
            <a:ext cx="3267861" cy="2660652"/>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29" name="Rectangle 28"/>
          <p:cNvSpPr/>
          <p:nvPr/>
        </p:nvSpPr>
        <p:spPr>
          <a:xfrm>
            <a:off x="334963" y="311149"/>
            <a:ext cx="3258612" cy="26606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26" name="Picture Placeholder 25"/>
          <p:cNvSpPr>
            <a:spLocks noGrp="1"/>
          </p:cNvSpPr>
          <p:nvPr>
            <p:ph type="pic" sz="quarter" idx="10" hasCustomPrompt="1"/>
          </p:nvPr>
        </p:nvSpPr>
        <p:spPr>
          <a:xfrm>
            <a:off x="320824" y="311149"/>
            <a:ext cx="3272751" cy="2660652"/>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0" name="Rectangle 49"/>
          <p:cNvSpPr/>
          <p:nvPr/>
        </p:nvSpPr>
        <p:spPr>
          <a:xfrm>
            <a:off x="7011988" y="311149"/>
            <a:ext cx="1806574" cy="130810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51" name="Picture Placeholder 25"/>
          <p:cNvSpPr>
            <a:spLocks noGrp="1"/>
          </p:cNvSpPr>
          <p:nvPr>
            <p:ph type="pic" sz="quarter" idx="12" hasCustomPrompt="1"/>
          </p:nvPr>
        </p:nvSpPr>
        <p:spPr>
          <a:xfrm>
            <a:off x="7011988" y="311149"/>
            <a:ext cx="1806573" cy="1308101"/>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2" name="Rectangle 51"/>
          <p:cNvSpPr/>
          <p:nvPr/>
        </p:nvSpPr>
        <p:spPr>
          <a:xfrm>
            <a:off x="334963" y="3028951"/>
            <a:ext cx="2501965" cy="3458934"/>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53" name="Picture Placeholder 25"/>
          <p:cNvSpPr>
            <a:spLocks noGrp="1"/>
          </p:cNvSpPr>
          <p:nvPr>
            <p:ph type="pic" sz="quarter" idx="13" hasCustomPrompt="1"/>
          </p:nvPr>
        </p:nvSpPr>
        <p:spPr>
          <a:xfrm>
            <a:off x="320824" y="3028951"/>
            <a:ext cx="2516104" cy="3458934"/>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4" name="Rectangle 53"/>
          <p:cNvSpPr/>
          <p:nvPr/>
        </p:nvSpPr>
        <p:spPr>
          <a:xfrm>
            <a:off x="2911476" y="3028951"/>
            <a:ext cx="4025374" cy="3458934"/>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55" name="Picture Placeholder 25"/>
          <p:cNvSpPr>
            <a:spLocks noGrp="1"/>
          </p:cNvSpPr>
          <p:nvPr>
            <p:ph type="pic" sz="quarter" idx="14" hasCustomPrompt="1"/>
          </p:nvPr>
        </p:nvSpPr>
        <p:spPr>
          <a:xfrm>
            <a:off x="2908334" y="3028951"/>
            <a:ext cx="4028516" cy="3458934"/>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6" name="Rectangle 55"/>
          <p:cNvSpPr/>
          <p:nvPr/>
        </p:nvSpPr>
        <p:spPr>
          <a:xfrm>
            <a:off x="7011988" y="1683657"/>
            <a:ext cx="1806574" cy="3442153"/>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57" name="Picture Placeholder 25"/>
          <p:cNvSpPr>
            <a:spLocks noGrp="1"/>
          </p:cNvSpPr>
          <p:nvPr>
            <p:ph type="pic" sz="quarter" idx="15" hasCustomPrompt="1"/>
          </p:nvPr>
        </p:nvSpPr>
        <p:spPr>
          <a:xfrm>
            <a:off x="7011988" y="1676400"/>
            <a:ext cx="1806573" cy="3449410"/>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8" name="Rectangle 57"/>
          <p:cNvSpPr/>
          <p:nvPr/>
        </p:nvSpPr>
        <p:spPr>
          <a:xfrm>
            <a:off x="7011988" y="5182960"/>
            <a:ext cx="1806574" cy="1304925"/>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59" name="Picture Placeholder 25"/>
          <p:cNvSpPr>
            <a:spLocks noGrp="1"/>
          </p:cNvSpPr>
          <p:nvPr>
            <p:ph type="pic" sz="quarter" idx="16" hasCustomPrompt="1"/>
          </p:nvPr>
        </p:nvSpPr>
        <p:spPr>
          <a:xfrm>
            <a:off x="7011988" y="5182960"/>
            <a:ext cx="1806573" cy="1304925"/>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Large photo with bottom bar">
    <p:spTree>
      <p:nvGrpSpPr>
        <p:cNvPr id="1" name=""/>
        <p:cNvGrpSpPr/>
        <p:nvPr/>
      </p:nvGrpSpPr>
      <p:grpSpPr>
        <a:xfrm>
          <a:off x="0" y="0"/>
          <a:ext cx="0" cy="0"/>
          <a:chOff x="0" y="0"/>
          <a:chExt cx="0" cy="0"/>
        </a:xfrm>
      </p:grpSpPr>
      <p:sp>
        <p:nvSpPr>
          <p:cNvPr id="7" name="Rectangle 6"/>
          <p:cNvSpPr/>
          <p:nvPr/>
        </p:nvSpPr>
        <p:spPr>
          <a:xfrm>
            <a:off x="338328" y="310896"/>
            <a:ext cx="8476488" cy="6075390"/>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5" name="Picture Placeholder 4"/>
          <p:cNvSpPr>
            <a:spLocks noGrp="1"/>
          </p:cNvSpPr>
          <p:nvPr>
            <p:ph type="pic" sz="quarter" idx="10" hasCustomPrompt="1"/>
          </p:nvPr>
        </p:nvSpPr>
        <p:spPr>
          <a:xfrm>
            <a:off x="333375" y="310896"/>
            <a:ext cx="8474869" cy="6054185"/>
          </a:xfrm>
          <a:ln>
            <a:solidFill>
              <a:schemeClr val="bg2"/>
            </a:solidFill>
          </a:ln>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baseline="0" dirty="0">
                <a:solidFill>
                  <a:srgbClr val="546568"/>
                </a:solidFill>
                <a:latin typeface="+mn-lt"/>
                <a:ea typeface="+mn-ea"/>
                <a:cs typeface="+mn-cs"/>
              </a:defRPr>
            </a:lvl1pPr>
          </a:lstStyle>
          <a:p>
            <a:r>
              <a:rPr lang="en-US" dirty="0" smtClean="0"/>
              <a:t>Photo placeholder</a:t>
            </a:r>
            <a:endParaRPr lang="en-US" dirty="0"/>
          </a:p>
        </p:txBody>
      </p:sp>
      <p:pic>
        <p:nvPicPr>
          <p:cNvPr id="3" name="Picture 2" descr="bottom bar.jpg"/>
          <p:cNvPicPr>
            <a:picLocks noChangeAspect="1"/>
          </p:cNvPicPr>
          <p:nvPr userDrawn="1"/>
        </p:nvPicPr>
        <p:blipFill>
          <a:blip r:embed="rId2" cstate="print"/>
          <a:stretch>
            <a:fillRect/>
          </a:stretch>
        </p:blipFill>
        <p:spPr>
          <a:xfrm>
            <a:off x="333375" y="6374862"/>
            <a:ext cx="8477250" cy="171450"/>
          </a:xfrm>
          <a:prstGeom prst="rect">
            <a:avLst/>
          </a:prstGeom>
        </p:spPr>
      </p:pic>
      <p:sp>
        <p:nvSpPr>
          <p:cNvPr id="11"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marL="0" algn="r" defTabSz="814388" rtl="0" eaLnBrk="1" latinLnBrk="0" hangingPunct="1">
              <a:lnSpc>
                <a:spcPct val="100000"/>
              </a:lnSpc>
            </a:pPr>
            <a:r>
              <a:rPr lang="en-US" sz="600" kern="1200" dirty="0">
                <a:solidFill>
                  <a:srgbClr val="C0C0C0"/>
                </a:solidFill>
                <a:latin typeface="+mj-lt"/>
                <a:ea typeface="+mn-ea"/>
                <a:cs typeface="+mn-cs"/>
              </a:rPr>
              <a:t>Cisco Confidential</a:t>
            </a:r>
          </a:p>
        </p:txBody>
      </p:sp>
      <p:sp>
        <p:nvSpPr>
          <p:cNvPr id="10" name="Rectangle 7"/>
          <p:cNvSpPr>
            <a:spLocks noChangeArrowheads="1"/>
          </p:cNvSpPr>
          <p:nvPr userDrawn="1"/>
        </p:nvSpPr>
        <p:spPr bwMode="ltGray">
          <a:xfrm>
            <a:off x="8639981"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rgbClr val="C0C0C0"/>
                </a:solidFill>
                <a:latin typeface="+mj-lt"/>
              </a:rPr>
              <a:pPr algn="r" defTabSz="814388">
                <a:lnSpc>
                  <a:spcPct val="100000"/>
                </a:lnSpc>
              </a:pPr>
              <a:t>‹#›</a:t>
            </a:fld>
            <a:endParaRPr lang="en-US" sz="600" dirty="0">
              <a:solidFill>
                <a:srgbClr val="C0C0C0"/>
              </a:solidFill>
              <a:latin typeface="+mj-lt"/>
            </a:endParaRPr>
          </a:p>
        </p:txBody>
      </p:sp>
      <p:sp>
        <p:nvSpPr>
          <p:cNvPr id="9" name="Rectangle 4"/>
          <p:cNvSpPr>
            <a:spLocks noChangeArrowheads="1"/>
          </p:cNvSpPr>
          <p:nvPr userDrawn="1"/>
        </p:nvSpPr>
        <p:spPr bwMode="ltGray">
          <a:xfrm>
            <a:off x="251373" y="6586246"/>
            <a:ext cx="2568027" cy="175257"/>
          </a:xfrm>
          <a:prstGeom prst="rect">
            <a:avLst/>
          </a:prstGeom>
          <a:noFill/>
          <a:ln w="9525">
            <a:noFill/>
            <a:miter lim="800000"/>
            <a:headEnd/>
            <a:tailEnd/>
          </a:ln>
          <a:effectLst/>
        </p:spPr>
        <p:txBody>
          <a:bodyPr wrap="square" lIns="82124" tIns="41061" rIns="82124" bIns="41061" anchor="b" anchorCtr="0">
            <a:spAutoFit/>
          </a:bodyPr>
          <a:lstStyle/>
          <a:p>
            <a:pPr marL="0" algn="l" defTabSz="814388" rtl="0" eaLnBrk="1" latinLnBrk="0" hangingPunct="1">
              <a:lnSpc>
                <a:spcPct val="100000"/>
              </a:lnSpc>
            </a:pPr>
            <a:r>
              <a:rPr lang="en-US" sz="600" kern="1200" dirty="0" smtClean="0">
                <a:solidFill>
                  <a:srgbClr val="C0C0C0"/>
                </a:solidFill>
                <a:latin typeface="+mj-lt"/>
                <a:ea typeface="+mn-ea"/>
                <a:cs typeface="+mn-cs"/>
              </a:rPr>
              <a:t>© 2012 Cisco and/or its affiliates. All rights reserved.</a:t>
            </a:r>
            <a:endParaRPr lang="en-US" sz="600" kern="1200" dirty="0">
              <a:solidFill>
                <a:srgbClr val="C0C0C0"/>
              </a:solidFill>
              <a:latin typeface="+mj-lt"/>
              <a:ea typeface="+mn-ea"/>
              <a:cs typeface="+mn-cs"/>
            </a:endParaRPr>
          </a:p>
        </p:txBody>
      </p:sp>
    </p:spTree>
  </p:cSld>
  <p:clrMapOvr>
    <a:masterClrMapping/>
  </p:clrMapOvr>
  <p:transition>
    <p:wipe dir="r"/>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Full bleed photo">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0"/>
            <a:ext cx="9144000" cy="6858000"/>
          </a:xfrm>
        </p:spPr>
        <p:txBody>
          <a:bodyPr anchor="ctr" anchorCtr="1">
            <a:noAutofit/>
          </a:bodyPr>
          <a:lstStyle>
            <a:lvl1pPr algn="ctr">
              <a:buNone/>
              <a:defRPr>
                <a:latin typeface="+mj-lt"/>
              </a:defRPr>
            </a:lvl1pPr>
          </a:lstStyle>
          <a:p>
            <a:r>
              <a:rPr lang="en-US" dirty="0" smtClean="0"/>
              <a:t>Full bleed image placeholder</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tandard video">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p:nvPicPr>
        <p:blipFill>
          <a:blip r:embed="rId2" cstate="print"/>
          <a:srcRect/>
          <a:stretch>
            <a:fillRect/>
          </a:stretch>
        </p:blipFill>
        <p:spPr bwMode="auto">
          <a:xfrm>
            <a:off x="-12700" y="0"/>
            <a:ext cx="9156700" cy="6858000"/>
          </a:xfrm>
          <a:prstGeom prst="rect">
            <a:avLst/>
          </a:prstGeom>
          <a:noFill/>
        </p:spPr>
      </p:pic>
      <p:sp>
        <p:nvSpPr>
          <p:cNvPr id="22" name="Rectangle 21"/>
          <p:cNvSpPr/>
          <p:nvPr userDrawn="1"/>
        </p:nvSpPr>
        <p:spPr>
          <a:xfrm>
            <a:off x="0" y="0"/>
            <a:ext cx="9144000" cy="6858000"/>
          </a:xfrm>
          <a:prstGeom prst="rect">
            <a:avLst/>
          </a:prstGeom>
          <a:blipFill dpi="0" rotWithShape="1">
            <a:blip r:embed="rId3" cstate="print">
              <a:alphaModFix amt="2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nvGrpSpPr>
          <p:cNvPr id="2" name="Group 3"/>
          <p:cNvGrpSpPr/>
          <p:nvPr userDrawn="1"/>
        </p:nvGrpSpPr>
        <p:grpSpPr>
          <a:xfrm>
            <a:off x="341314" y="6124575"/>
            <a:ext cx="787133" cy="416134"/>
            <a:chOff x="609600" y="528537"/>
            <a:chExt cx="1444734" cy="763789"/>
          </a:xfrm>
          <a:solidFill>
            <a:schemeClr val="bg1"/>
          </a:solidFill>
        </p:grpSpPr>
        <p:sp>
          <p:nvSpPr>
            <p:cNvPr id="40" name="Rectangle 39"/>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dirty="0">
                <a:latin typeface="+mj-lt"/>
              </a:endParaRPr>
            </a:p>
          </p:txBody>
        </p:sp>
        <p:sp>
          <p:nvSpPr>
            <p:cNvPr id="41" name="Freeform 40"/>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dirty="0">
                <a:latin typeface="+mj-lt"/>
              </a:endParaRPr>
            </a:p>
          </p:txBody>
        </p:sp>
        <p:sp>
          <p:nvSpPr>
            <p:cNvPr id="42" name="Freeform 41"/>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dirty="0">
                <a:latin typeface="+mj-lt"/>
              </a:endParaRPr>
            </a:p>
          </p:txBody>
        </p:sp>
        <p:sp>
          <p:nvSpPr>
            <p:cNvPr id="43" name="Freeform 42"/>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dirty="0">
                <a:latin typeface="+mj-lt"/>
              </a:endParaRPr>
            </a:p>
          </p:txBody>
        </p:sp>
        <p:sp>
          <p:nvSpPr>
            <p:cNvPr id="44" name="Freeform 43"/>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dirty="0">
                <a:latin typeface="+mj-lt"/>
              </a:endParaRPr>
            </a:p>
          </p:txBody>
        </p:sp>
        <p:sp>
          <p:nvSpPr>
            <p:cNvPr id="45" name="Freeform 44"/>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dirty="0">
                <a:latin typeface="+mj-lt"/>
              </a:endParaRPr>
            </a:p>
          </p:txBody>
        </p:sp>
        <p:sp>
          <p:nvSpPr>
            <p:cNvPr id="46" name="Freeform 45"/>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dirty="0">
                <a:latin typeface="+mj-lt"/>
              </a:endParaRPr>
            </a:p>
          </p:txBody>
        </p:sp>
        <p:sp>
          <p:nvSpPr>
            <p:cNvPr id="47" name="Freeform 46"/>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dirty="0">
                <a:latin typeface="+mj-lt"/>
              </a:endParaRPr>
            </a:p>
          </p:txBody>
        </p:sp>
        <p:sp>
          <p:nvSpPr>
            <p:cNvPr id="48" name="Freeform 47"/>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dirty="0">
                <a:latin typeface="+mj-lt"/>
              </a:endParaRPr>
            </a:p>
          </p:txBody>
        </p:sp>
        <p:sp>
          <p:nvSpPr>
            <p:cNvPr id="49" name="Freeform 48"/>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dirty="0">
                <a:latin typeface="+mj-lt"/>
              </a:endParaRPr>
            </a:p>
          </p:txBody>
        </p:sp>
        <p:sp>
          <p:nvSpPr>
            <p:cNvPr id="50" name="Freeform 49"/>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dirty="0">
                <a:latin typeface="+mj-lt"/>
              </a:endParaRPr>
            </a:p>
          </p:txBody>
        </p:sp>
        <p:sp>
          <p:nvSpPr>
            <p:cNvPr id="51" name="Freeform 50"/>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dirty="0">
                <a:latin typeface="+mj-lt"/>
              </a:endParaRPr>
            </a:p>
          </p:txBody>
        </p:sp>
        <p:sp>
          <p:nvSpPr>
            <p:cNvPr id="52" name="Freeform 51"/>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dirty="0">
                <a:latin typeface="+mj-lt"/>
              </a:endParaRPr>
            </a:p>
          </p:txBody>
        </p:sp>
        <p:sp>
          <p:nvSpPr>
            <p:cNvPr id="53" name="Freeform 52"/>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dirty="0">
                <a:latin typeface="+mj-lt"/>
              </a:endParaRPr>
            </a:p>
          </p:txBody>
        </p:sp>
      </p:grpSp>
      <p:sp>
        <p:nvSpPr>
          <p:cNvPr id="21" name="Media Placeholder 20"/>
          <p:cNvSpPr>
            <a:spLocks noGrp="1"/>
          </p:cNvSpPr>
          <p:nvPr>
            <p:ph type="media" sz="quarter" idx="10" hasCustomPrompt="1"/>
          </p:nvPr>
        </p:nvSpPr>
        <p:spPr>
          <a:xfrm>
            <a:off x="2639917" y="778669"/>
            <a:ext cx="5897880" cy="4425696"/>
          </a:xfrm>
          <a:solidFill>
            <a:schemeClr val="tx1">
              <a:lumMod val="50000"/>
            </a:schemeClr>
          </a:solidFill>
          <a:ln>
            <a:noFill/>
          </a:ln>
          <a:effectLst>
            <a:innerShdw blurRad="419100">
              <a:prstClr val="black">
                <a:alpha val="47000"/>
              </a:prstClr>
            </a:inn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1800" kern="1200">
                <a:solidFill>
                  <a:schemeClr val="lt1"/>
                </a:solidFill>
                <a:latin typeface="+mj-lt"/>
                <a:ea typeface="+mn-ea"/>
                <a:cs typeface="+mn-cs"/>
              </a:defRPr>
            </a:lvl1pPr>
          </a:lstStyle>
          <a:p>
            <a:r>
              <a:rPr lang="en-US" dirty="0" smtClean="0"/>
              <a:t>Click icon to add video</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lank_gradient only">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Tree>
  </p:cSld>
  <p:clrMapOvr>
    <a:masterClrMapping/>
  </p:clrMapOvr>
  <p:transition>
    <p:wipe dir="r"/>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3"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marL="0" algn="r" defTabSz="814388" rtl="0" eaLnBrk="1" latinLnBrk="0" hangingPunct="1">
              <a:lnSpc>
                <a:spcPct val="100000"/>
              </a:lnSpc>
            </a:pPr>
            <a:r>
              <a:rPr lang="en-US" sz="600" kern="1200" dirty="0">
                <a:solidFill>
                  <a:srgbClr val="C0C0C0"/>
                </a:solidFill>
                <a:latin typeface="+mj-lt"/>
                <a:ea typeface="+mn-ea"/>
                <a:cs typeface="+mn-cs"/>
              </a:rPr>
              <a:t>Cisco Confidential</a:t>
            </a:r>
          </a:p>
        </p:txBody>
      </p:sp>
      <p:sp>
        <p:nvSpPr>
          <p:cNvPr id="6" name="Rectangle 7"/>
          <p:cNvSpPr>
            <a:spLocks noChangeArrowheads="1"/>
          </p:cNvSpPr>
          <p:nvPr userDrawn="1"/>
        </p:nvSpPr>
        <p:spPr bwMode="ltGray">
          <a:xfrm>
            <a:off x="8639981"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rgbClr val="C0C0C0"/>
                </a:solidFill>
                <a:latin typeface="+mj-lt"/>
              </a:rPr>
              <a:pPr algn="r" defTabSz="814388">
                <a:lnSpc>
                  <a:spcPct val="100000"/>
                </a:lnSpc>
              </a:pPr>
              <a:t>‹#›</a:t>
            </a:fld>
            <a:endParaRPr lang="en-US" sz="600" dirty="0">
              <a:solidFill>
                <a:srgbClr val="C0C0C0"/>
              </a:solidFill>
              <a:latin typeface="+mj-lt"/>
            </a:endParaRPr>
          </a:p>
        </p:txBody>
      </p:sp>
      <p:sp>
        <p:nvSpPr>
          <p:cNvPr id="7" name="Rectangle 4"/>
          <p:cNvSpPr>
            <a:spLocks noChangeArrowheads="1"/>
          </p:cNvSpPr>
          <p:nvPr userDrawn="1"/>
        </p:nvSpPr>
        <p:spPr bwMode="ltGray">
          <a:xfrm>
            <a:off x="251373" y="6586246"/>
            <a:ext cx="2568027" cy="175257"/>
          </a:xfrm>
          <a:prstGeom prst="rect">
            <a:avLst/>
          </a:prstGeom>
          <a:noFill/>
          <a:ln w="9525">
            <a:noFill/>
            <a:miter lim="800000"/>
            <a:headEnd/>
            <a:tailEnd/>
          </a:ln>
          <a:effectLst/>
        </p:spPr>
        <p:txBody>
          <a:bodyPr wrap="square" lIns="82124" tIns="41061" rIns="82124" bIns="41061" anchor="b" anchorCtr="0">
            <a:spAutoFit/>
          </a:bodyPr>
          <a:lstStyle/>
          <a:p>
            <a:pPr marL="0" algn="l" defTabSz="814388" rtl="0" eaLnBrk="1" latinLnBrk="0" hangingPunct="1">
              <a:lnSpc>
                <a:spcPct val="100000"/>
              </a:lnSpc>
            </a:pPr>
            <a:r>
              <a:rPr lang="en-US" sz="600" kern="1200" dirty="0" smtClean="0">
                <a:solidFill>
                  <a:srgbClr val="C0C0C0"/>
                </a:solidFill>
                <a:latin typeface="+mj-lt"/>
                <a:ea typeface="+mn-ea"/>
                <a:cs typeface="+mn-cs"/>
              </a:rPr>
              <a:t>© 2012 Cisco and/or its affiliates. All rights reserved.</a:t>
            </a:r>
            <a:endParaRPr lang="en-US" sz="600" kern="1200" dirty="0">
              <a:solidFill>
                <a:srgbClr val="C0C0C0"/>
              </a:solidFill>
              <a:latin typeface="+mj-lt"/>
              <a:ea typeface="+mn-ea"/>
              <a:cs typeface="+mn-cs"/>
            </a:endParaRPr>
          </a:p>
        </p:txBody>
      </p:sp>
    </p:spTree>
  </p:cSld>
  <p:clrMapOvr>
    <a:masterClrMapping/>
  </p:clrMapOvr>
  <p:transition>
    <p:wipe dir="r"/>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Closing Slide_green">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20" name="Rectangle 19"/>
          <p:cNvSpPr>
            <a:spLocks noChangeArrowheads="1"/>
          </p:cNvSpPr>
          <p:nvPr/>
        </p:nvSpPr>
        <p:spPr bwMode="black">
          <a:xfrm>
            <a:off x="4373702" y="5844550"/>
            <a:ext cx="41443" cy="157016"/>
          </a:xfrm>
          <a:prstGeom prst="rect">
            <a:avLst/>
          </a:prstGeom>
          <a:solidFill>
            <a:schemeClr val="bg1"/>
          </a:solidFill>
          <a:ln w="9525">
            <a:noFill/>
            <a:miter lim="800000"/>
            <a:headEnd/>
            <a:tailEnd/>
          </a:ln>
        </p:spPr>
        <p:txBody>
          <a:bodyPr/>
          <a:lstStyle/>
          <a:p>
            <a:endParaRPr lang="en-US" dirty="0">
              <a:solidFill>
                <a:srgbClr val="0096D6"/>
              </a:solidFill>
              <a:latin typeface="+mj-lt"/>
            </a:endParaRPr>
          </a:p>
        </p:txBody>
      </p:sp>
      <p:sp>
        <p:nvSpPr>
          <p:cNvPr id="21" name="Freeform 20"/>
          <p:cNvSpPr>
            <a:spLocks/>
          </p:cNvSpPr>
          <p:nvPr/>
        </p:nvSpPr>
        <p:spPr bwMode="black">
          <a:xfrm>
            <a:off x="4615130" y="5840202"/>
            <a:ext cx="119991" cy="165712"/>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22" name="Freeform 21"/>
          <p:cNvSpPr>
            <a:spLocks/>
          </p:cNvSpPr>
          <p:nvPr/>
        </p:nvSpPr>
        <p:spPr bwMode="black">
          <a:xfrm>
            <a:off x="4200221" y="5840202"/>
            <a:ext cx="119991" cy="165712"/>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23" name="Freeform 22"/>
          <p:cNvSpPr>
            <a:spLocks noEditPoints="1"/>
          </p:cNvSpPr>
          <p:nvPr userDrawn="1"/>
        </p:nvSpPr>
        <p:spPr bwMode="black">
          <a:xfrm>
            <a:off x="4778491" y="5840202"/>
            <a:ext cx="164807" cy="165712"/>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24" name="Freeform 23"/>
          <p:cNvSpPr>
            <a:spLocks/>
          </p:cNvSpPr>
          <p:nvPr/>
        </p:nvSpPr>
        <p:spPr bwMode="black">
          <a:xfrm>
            <a:off x="4468634" y="5840202"/>
            <a:ext cx="107462" cy="165712"/>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25" name="Freeform 24"/>
          <p:cNvSpPr>
            <a:spLocks/>
          </p:cNvSpPr>
          <p:nvPr/>
        </p:nvSpPr>
        <p:spPr bwMode="black">
          <a:xfrm>
            <a:off x="4117817" y="5654198"/>
            <a:ext cx="39033" cy="80682"/>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26" name="Freeform 25"/>
          <p:cNvSpPr>
            <a:spLocks/>
          </p:cNvSpPr>
          <p:nvPr/>
        </p:nvSpPr>
        <p:spPr bwMode="black">
          <a:xfrm>
            <a:off x="4227206" y="5600088"/>
            <a:ext cx="39033" cy="1347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27" name="Freeform 26"/>
          <p:cNvSpPr>
            <a:spLocks/>
          </p:cNvSpPr>
          <p:nvPr/>
        </p:nvSpPr>
        <p:spPr bwMode="black">
          <a:xfrm>
            <a:off x="4334669" y="5525687"/>
            <a:ext cx="39033" cy="248327"/>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28" name="Freeform 27"/>
          <p:cNvSpPr>
            <a:spLocks/>
          </p:cNvSpPr>
          <p:nvPr/>
        </p:nvSpPr>
        <p:spPr bwMode="black">
          <a:xfrm>
            <a:off x="4444058" y="5600088"/>
            <a:ext cx="39033" cy="1347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29" name="Freeform 28"/>
          <p:cNvSpPr>
            <a:spLocks/>
          </p:cNvSpPr>
          <p:nvPr/>
        </p:nvSpPr>
        <p:spPr bwMode="black">
          <a:xfrm>
            <a:off x="4551038" y="5654198"/>
            <a:ext cx="41443" cy="80682"/>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30" name="Freeform 29"/>
          <p:cNvSpPr>
            <a:spLocks/>
          </p:cNvSpPr>
          <p:nvPr/>
        </p:nvSpPr>
        <p:spPr bwMode="black">
          <a:xfrm>
            <a:off x="4660428" y="5600088"/>
            <a:ext cx="39515" cy="13479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31" name="Freeform 30"/>
          <p:cNvSpPr>
            <a:spLocks/>
          </p:cNvSpPr>
          <p:nvPr/>
        </p:nvSpPr>
        <p:spPr bwMode="black">
          <a:xfrm>
            <a:off x="4769818" y="5525687"/>
            <a:ext cx="39515" cy="248327"/>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32" name="Freeform 31"/>
          <p:cNvSpPr>
            <a:spLocks/>
          </p:cNvSpPr>
          <p:nvPr/>
        </p:nvSpPr>
        <p:spPr bwMode="black">
          <a:xfrm>
            <a:off x="4877279" y="5600088"/>
            <a:ext cx="39515" cy="13479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33" name="Freeform 32"/>
          <p:cNvSpPr>
            <a:spLocks/>
          </p:cNvSpPr>
          <p:nvPr/>
        </p:nvSpPr>
        <p:spPr bwMode="black">
          <a:xfrm>
            <a:off x="4986669" y="5654198"/>
            <a:ext cx="39515" cy="80682"/>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00"/>
                                        <p:tgtEl>
                                          <p:spTgt spid="19"/>
                                        </p:tgtEl>
                                      </p:cBhvr>
                                    </p:animEffect>
                                  </p:childTnLst>
                                </p:cTn>
                              </p:par>
                            </p:childTnLst>
                          </p:cTn>
                        </p:par>
                        <p:par>
                          <p:cTn id="8" fill="hold">
                            <p:stCondLst>
                              <p:cond delay="700"/>
                            </p:stCondLst>
                            <p:childTnLst>
                              <p:par>
                                <p:cTn id="9" presetID="10" presetClass="entr" presetSubtype="0" fill="hold" grpId="1"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700"/>
                                        <p:tgtEl>
                                          <p:spTgt spid="25"/>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700"/>
                                        <p:tgtEl>
                                          <p:spTgt spid="27"/>
                                        </p:tgtEl>
                                      </p:cBhvr>
                                    </p:animEffect>
                                  </p:childTnLst>
                                </p:cTn>
                              </p:par>
                              <p:par>
                                <p:cTn id="15" presetID="10" presetClass="entr" presetSubtype="0" fill="hold" grpId="1"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700"/>
                                        <p:tgtEl>
                                          <p:spTgt spid="29"/>
                                        </p:tgtEl>
                                      </p:cBhvr>
                                    </p:animEffect>
                                  </p:childTnLst>
                                </p:cTn>
                              </p:par>
                              <p:par>
                                <p:cTn id="18" presetID="10" presetClass="entr" presetSubtype="0" fill="hold" grpId="1"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700"/>
                                        <p:tgtEl>
                                          <p:spTgt spid="31"/>
                                        </p:tgtEl>
                                      </p:cBhvr>
                                    </p:animEffect>
                                  </p:childTnLst>
                                </p:cTn>
                              </p:par>
                              <p:par>
                                <p:cTn id="21" presetID="10" presetClass="entr" presetSubtype="0" fill="hold" grpId="1"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700"/>
                                        <p:tgtEl>
                                          <p:spTgt spid="33"/>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700"/>
                                        <p:tgtEl>
                                          <p:spTgt spid="26"/>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700"/>
                                        <p:tgtEl>
                                          <p:spTgt spid="28"/>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700"/>
                                        <p:tgtEl>
                                          <p:spTgt spid="30"/>
                                        </p:tgtEl>
                                      </p:cBhvr>
                                    </p:animEffect>
                                  </p:childTnLst>
                                </p:cTn>
                              </p:par>
                              <p:par>
                                <p:cTn id="33" presetID="10" presetClass="entr" presetSubtype="0" fill="hold" grpId="1"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700"/>
                                        <p:tgtEl>
                                          <p:spTgt spid="32"/>
                                        </p:tgtEl>
                                      </p:cBhvr>
                                    </p:animEffect>
                                  </p:childTnLst>
                                </p:cTn>
                              </p:par>
                              <p:par>
                                <p:cTn id="36" presetID="42" presetClass="path" presetSubtype="0" accel="50000" decel="50000" fill="hold" grpId="0" nodeType="withEffect">
                                  <p:stCondLst>
                                    <p:cond delay="0"/>
                                  </p:stCondLst>
                                  <p:childTnLst>
                                    <p:animMotion origin="layout" path="M -5.55556E-7 -1.91391E-6 L -5.55556E-7 0.02314 " pathEditMode="relative" rAng="0" ptsTypes="AA">
                                      <p:cBhvr>
                                        <p:cTn id="37" dur="700" spd="-100000" fill="hold"/>
                                        <p:tgtEl>
                                          <p:spTgt spid="25"/>
                                        </p:tgtEl>
                                        <p:attrNameLst>
                                          <p:attrName>ppt_x</p:attrName>
                                          <p:attrName>ppt_y</p:attrName>
                                        </p:attrNameLst>
                                      </p:cBhvr>
                                      <p:rCtr x="0" y="12"/>
                                    </p:animMotion>
                                  </p:childTnLst>
                                </p:cTn>
                              </p:par>
                              <p:par>
                                <p:cTn id="38" presetID="42" presetClass="path" presetSubtype="0" accel="50000" decel="50000" fill="hold" grpId="0" nodeType="withEffect">
                                  <p:stCondLst>
                                    <p:cond delay="0"/>
                                  </p:stCondLst>
                                  <p:childTnLst>
                                    <p:animMotion origin="layout" path="M 4.72222E-6 -1.93242E-6 L 4.72222E-6 0.02962 " pathEditMode="relative" rAng="0" ptsTypes="AA">
                                      <p:cBhvr>
                                        <p:cTn id="39" dur="700" spd="-100000" fill="hold"/>
                                        <p:tgtEl>
                                          <p:spTgt spid="27"/>
                                        </p:tgtEl>
                                        <p:attrNameLst>
                                          <p:attrName>ppt_x</p:attrName>
                                          <p:attrName>ppt_y</p:attrName>
                                        </p:attrNameLst>
                                      </p:cBhvr>
                                      <p:rCtr x="0" y="15"/>
                                    </p:animMotion>
                                  </p:childTnLst>
                                </p:cTn>
                              </p:par>
                              <p:par>
                                <p:cTn id="40" presetID="42" presetClass="path" presetSubtype="0" accel="50000" decel="50000" fill="hold" grpId="0" nodeType="withEffect">
                                  <p:stCondLst>
                                    <p:cond delay="0"/>
                                  </p:stCondLst>
                                  <p:childTnLst>
                                    <p:animMotion origin="layout" path="M 0 -1.91391E-6 L 0 0.02314 " pathEditMode="relative" rAng="0" ptsTypes="AA">
                                      <p:cBhvr>
                                        <p:cTn id="41" dur="700" spd="-100000" fill="hold"/>
                                        <p:tgtEl>
                                          <p:spTgt spid="29"/>
                                        </p:tgtEl>
                                        <p:attrNameLst>
                                          <p:attrName>ppt_x</p:attrName>
                                          <p:attrName>ppt_y</p:attrName>
                                        </p:attrNameLst>
                                      </p:cBhvr>
                                      <p:rCtr x="0" y="12"/>
                                    </p:animMotion>
                                  </p:childTnLst>
                                </p:cTn>
                              </p:par>
                              <p:par>
                                <p:cTn id="42" presetID="42" presetClass="path" presetSubtype="0" accel="50000" decel="50000" fill="hold" grpId="0" nodeType="withEffect">
                                  <p:stCondLst>
                                    <p:cond delay="0"/>
                                  </p:stCondLst>
                                  <p:childTnLst>
                                    <p:animMotion origin="layout" path="M -4.72222E-6 -1.93242E-6 L -4.72222E-6 0.02962 " pathEditMode="relative" rAng="0" ptsTypes="AA">
                                      <p:cBhvr>
                                        <p:cTn id="43" dur="700" spd="-100000" fill="hold"/>
                                        <p:tgtEl>
                                          <p:spTgt spid="31"/>
                                        </p:tgtEl>
                                        <p:attrNameLst>
                                          <p:attrName>ppt_x</p:attrName>
                                          <p:attrName>ppt_y</p:attrName>
                                        </p:attrNameLst>
                                      </p:cBhvr>
                                      <p:rCtr x="0" y="15"/>
                                    </p:animMotion>
                                  </p:childTnLst>
                                </p:cTn>
                              </p:par>
                              <p:par>
                                <p:cTn id="44" presetID="42" presetClass="path" presetSubtype="0" accel="50000" decel="50000" fill="hold" grpId="0" nodeType="withEffect">
                                  <p:stCondLst>
                                    <p:cond delay="0"/>
                                  </p:stCondLst>
                                  <p:childTnLst>
                                    <p:animMotion origin="layout" path="M 4.16667E-6 -1.91391E-6 L 4.16667E-6 0.02314 " pathEditMode="relative" rAng="0" ptsTypes="AA">
                                      <p:cBhvr>
                                        <p:cTn id="45" dur="700" spd="-100000" fill="hold"/>
                                        <p:tgtEl>
                                          <p:spTgt spid="33"/>
                                        </p:tgtEl>
                                        <p:attrNameLst>
                                          <p:attrName>ppt_x</p:attrName>
                                          <p:attrName>ppt_y</p:attrName>
                                        </p:attrNameLst>
                                      </p:cBhvr>
                                      <p:rCtr x="0" y="12"/>
                                    </p:animMotion>
                                  </p:childTnLst>
                                </p:cTn>
                              </p:par>
                              <p:par>
                                <p:cTn id="46" presetID="64" presetClass="path" presetSubtype="0" accel="50000" decel="50000" fill="hold" grpId="0" nodeType="withEffect">
                                  <p:stCondLst>
                                    <p:cond delay="0"/>
                                  </p:stCondLst>
                                  <p:childTnLst>
                                    <p:animMotion origin="layout" path="M 2.77778E-7 2.36056E-6 L 2.77778E-7 -0.02338 " pathEditMode="relative" rAng="0" ptsTypes="AA">
                                      <p:cBhvr>
                                        <p:cTn id="47" dur="700" spd="-100000" fill="hold"/>
                                        <p:tgtEl>
                                          <p:spTgt spid="26"/>
                                        </p:tgtEl>
                                        <p:attrNameLst>
                                          <p:attrName>ppt_x</p:attrName>
                                          <p:attrName>ppt_y</p:attrName>
                                        </p:attrNameLst>
                                      </p:cBhvr>
                                      <p:rCtr x="0" y="-12"/>
                                    </p:animMotion>
                                  </p:childTnLst>
                                </p:cTn>
                              </p:par>
                              <p:par>
                                <p:cTn id="48" presetID="64" presetClass="path" presetSubtype="0" accel="50000" decel="50000" fill="hold" grpId="0" nodeType="withEffect">
                                  <p:stCondLst>
                                    <p:cond delay="0"/>
                                  </p:stCondLst>
                                  <p:childTnLst>
                                    <p:animMotion origin="layout" path="M -8.33333E-7 2.36056E-6 L -8.33333E-7 -0.02338 " pathEditMode="relative" rAng="0" ptsTypes="AA">
                                      <p:cBhvr>
                                        <p:cTn id="49" dur="700" spd="-100000" fill="hold"/>
                                        <p:tgtEl>
                                          <p:spTgt spid="28"/>
                                        </p:tgtEl>
                                        <p:attrNameLst>
                                          <p:attrName>ppt_x</p:attrName>
                                          <p:attrName>ppt_y</p:attrName>
                                        </p:attrNameLst>
                                      </p:cBhvr>
                                      <p:rCtr x="0" y="-12"/>
                                    </p:animMotion>
                                  </p:childTnLst>
                                </p:cTn>
                              </p:par>
                              <p:par>
                                <p:cTn id="50" presetID="64" presetClass="path" presetSubtype="0" accel="50000" decel="50000" fill="hold" grpId="0" nodeType="withEffect">
                                  <p:stCondLst>
                                    <p:cond delay="0"/>
                                  </p:stCondLst>
                                  <p:childTnLst>
                                    <p:animMotion origin="layout" path="M 4.44444E-6 2.36056E-6 L 4.44444E-6 -0.02338 " pathEditMode="relative" rAng="0" ptsTypes="AA">
                                      <p:cBhvr>
                                        <p:cTn id="51" dur="700" spd="-100000" fill="hold"/>
                                        <p:tgtEl>
                                          <p:spTgt spid="30"/>
                                        </p:tgtEl>
                                        <p:attrNameLst>
                                          <p:attrName>ppt_x</p:attrName>
                                          <p:attrName>ppt_y</p:attrName>
                                        </p:attrNameLst>
                                      </p:cBhvr>
                                      <p:rCtr x="0" y="-12"/>
                                    </p:animMotion>
                                  </p:childTnLst>
                                </p:cTn>
                              </p:par>
                              <p:par>
                                <p:cTn id="52" presetID="64" presetClass="path" presetSubtype="0" accel="50000" decel="50000" fill="hold" grpId="0" nodeType="withEffect">
                                  <p:stCondLst>
                                    <p:cond delay="0"/>
                                  </p:stCondLst>
                                  <p:childTnLst>
                                    <p:animMotion origin="layout" path="M 3.33333E-6 2.36056E-6 L 3.33333E-6 -0.02338 " pathEditMode="relative" rAng="0" ptsTypes="AA">
                                      <p:cBhvr>
                                        <p:cTn id="53" dur="700" spd="-100000" fill="hold"/>
                                        <p:tgtEl>
                                          <p:spTgt spid="32"/>
                                        </p:tgtEl>
                                        <p:attrNameLst>
                                          <p:attrName>ppt_x</p:attrName>
                                          <p:attrName>ppt_y</p:attrName>
                                        </p:attrNameLst>
                                      </p:cBhvr>
                                      <p:rCtr x="0" y="-12"/>
                                    </p:animMotion>
                                  </p:childTnLst>
                                </p:cTn>
                              </p:par>
                            </p:childTnLst>
                          </p:cTn>
                        </p:par>
                        <p:par>
                          <p:cTn id="54" fill="hold">
                            <p:stCondLst>
                              <p:cond delay="1400"/>
                            </p:stCondLst>
                            <p:childTnLst>
                              <p:par>
                                <p:cTn id="55" presetID="10" presetClass="entr" presetSubtype="0"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700"/>
                                        <p:tgtEl>
                                          <p:spTgt spid="22"/>
                                        </p:tgtEl>
                                      </p:cBhvr>
                                    </p:animEffect>
                                  </p:childTnLst>
                                </p:cTn>
                              </p:par>
                              <p:par>
                                <p:cTn id="58" presetID="10" presetClass="entr" presetSubtype="0" fill="hold" grpId="0" nodeType="withEffect">
                                  <p:stCondLst>
                                    <p:cond delay="10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700"/>
                                        <p:tgtEl>
                                          <p:spTgt spid="20"/>
                                        </p:tgtEl>
                                      </p:cBhvr>
                                    </p:animEffect>
                                  </p:childTnLst>
                                </p:cTn>
                              </p:par>
                              <p:par>
                                <p:cTn id="61" presetID="10" presetClass="entr" presetSubtype="0" fill="hold" grpId="0" nodeType="withEffect">
                                  <p:stCondLst>
                                    <p:cond delay="20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700"/>
                                        <p:tgtEl>
                                          <p:spTgt spid="24"/>
                                        </p:tgtEl>
                                      </p:cBhvr>
                                    </p:animEffect>
                                  </p:childTnLst>
                                </p:cTn>
                              </p:par>
                              <p:par>
                                <p:cTn id="64" presetID="10" presetClass="entr" presetSubtype="0" fill="hold" grpId="0" nodeType="withEffect">
                                  <p:stCondLst>
                                    <p:cond delay="30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700"/>
                                        <p:tgtEl>
                                          <p:spTgt spid="21"/>
                                        </p:tgtEl>
                                      </p:cBhvr>
                                    </p:animEffect>
                                  </p:childTnLst>
                                </p:cTn>
                              </p:par>
                              <p:par>
                                <p:cTn id="67" presetID="10" presetClass="entr" presetSubtype="0" fill="hold" grpId="0" nodeType="withEffect">
                                  <p:stCondLst>
                                    <p:cond delay="40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7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Closing Slide-green thank you">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p:nvPicPr>
        <p:blipFill>
          <a:blip r:embed="rId2" cstate="print"/>
          <a:srcRect/>
          <a:stretch>
            <a:fillRect/>
          </a:stretch>
        </p:blipFill>
        <p:spPr bwMode="auto">
          <a:xfrm>
            <a:off x="-12700" y="0"/>
            <a:ext cx="9156700" cy="6858000"/>
          </a:xfrm>
          <a:prstGeom prst="rect">
            <a:avLst/>
          </a:prstGeom>
          <a:noFill/>
        </p:spPr>
      </p:pic>
      <p:sp>
        <p:nvSpPr>
          <p:cNvPr id="20" name="Rectangle 19"/>
          <p:cNvSpPr>
            <a:spLocks noChangeArrowheads="1"/>
          </p:cNvSpPr>
          <p:nvPr userDrawn="1"/>
        </p:nvSpPr>
        <p:spPr bwMode="black">
          <a:xfrm>
            <a:off x="6312989" y="3708603"/>
            <a:ext cx="116616" cy="441827"/>
          </a:xfrm>
          <a:prstGeom prst="rect">
            <a:avLst/>
          </a:prstGeom>
          <a:solidFill>
            <a:schemeClr val="bg1"/>
          </a:solidFill>
          <a:ln w="9525">
            <a:noFill/>
            <a:miter lim="800000"/>
            <a:headEnd/>
            <a:tailEnd/>
          </a:ln>
        </p:spPr>
        <p:txBody>
          <a:bodyPr/>
          <a:lstStyle/>
          <a:p>
            <a:endParaRPr lang="en-US" dirty="0">
              <a:solidFill>
                <a:srgbClr val="0096D6"/>
              </a:solidFill>
              <a:latin typeface="+mj-lt"/>
            </a:endParaRPr>
          </a:p>
        </p:txBody>
      </p:sp>
      <p:sp>
        <p:nvSpPr>
          <p:cNvPr id="21" name="Freeform 20"/>
          <p:cNvSpPr>
            <a:spLocks/>
          </p:cNvSpPr>
          <p:nvPr/>
        </p:nvSpPr>
        <p:spPr bwMode="black">
          <a:xfrm>
            <a:off x="6992342" y="3697605"/>
            <a:ext cx="337642" cy="466297"/>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22" name="Freeform 21"/>
          <p:cNvSpPr>
            <a:spLocks/>
          </p:cNvSpPr>
          <p:nvPr/>
        </p:nvSpPr>
        <p:spPr bwMode="black">
          <a:xfrm>
            <a:off x="5824831" y="3697605"/>
            <a:ext cx="337642" cy="466297"/>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23" name="Freeform 22"/>
          <p:cNvSpPr>
            <a:spLocks noEditPoints="1"/>
          </p:cNvSpPr>
          <p:nvPr/>
        </p:nvSpPr>
        <p:spPr bwMode="black">
          <a:xfrm>
            <a:off x="7452023" y="3697605"/>
            <a:ext cx="463750" cy="466297"/>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24" name="Freeform 23"/>
          <p:cNvSpPr>
            <a:spLocks/>
          </p:cNvSpPr>
          <p:nvPr/>
        </p:nvSpPr>
        <p:spPr bwMode="black">
          <a:xfrm>
            <a:off x="6580117" y="3697605"/>
            <a:ext cx="302387" cy="466297"/>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25" name="Freeform 24"/>
          <p:cNvSpPr>
            <a:spLocks/>
          </p:cNvSpPr>
          <p:nvPr/>
        </p:nvSpPr>
        <p:spPr bwMode="black">
          <a:xfrm>
            <a:off x="5592955" y="3082440"/>
            <a:ext cx="109835" cy="227032"/>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26" name="Freeform 25"/>
          <p:cNvSpPr>
            <a:spLocks/>
          </p:cNvSpPr>
          <p:nvPr/>
        </p:nvSpPr>
        <p:spPr bwMode="black">
          <a:xfrm>
            <a:off x="5900764" y="2930180"/>
            <a:ext cx="109835" cy="379291"/>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27" name="Freeform 26"/>
          <p:cNvSpPr>
            <a:spLocks/>
          </p:cNvSpPr>
          <p:nvPr/>
        </p:nvSpPr>
        <p:spPr bwMode="black">
          <a:xfrm>
            <a:off x="6203154" y="2720822"/>
            <a:ext cx="109835" cy="698767"/>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28" name="Freeform 27"/>
          <p:cNvSpPr>
            <a:spLocks/>
          </p:cNvSpPr>
          <p:nvPr/>
        </p:nvSpPr>
        <p:spPr bwMode="black">
          <a:xfrm>
            <a:off x="6510963" y="2930181"/>
            <a:ext cx="109835" cy="3792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29" name="Freeform 28"/>
          <p:cNvSpPr>
            <a:spLocks/>
          </p:cNvSpPr>
          <p:nvPr/>
        </p:nvSpPr>
        <p:spPr bwMode="black">
          <a:xfrm>
            <a:off x="6811994" y="3082440"/>
            <a:ext cx="116616" cy="227031"/>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30" name="Freeform 29"/>
          <p:cNvSpPr>
            <a:spLocks/>
          </p:cNvSpPr>
          <p:nvPr/>
        </p:nvSpPr>
        <p:spPr bwMode="black">
          <a:xfrm>
            <a:off x="7119806" y="2930181"/>
            <a:ext cx="111191" cy="37929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31" name="Freeform 30"/>
          <p:cNvSpPr>
            <a:spLocks/>
          </p:cNvSpPr>
          <p:nvPr/>
        </p:nvSpPr>
        <p:spPr bwMode="black">
          <a:xfrm>
            <a:off x="7427618" y="2720823"/>
            <a:ext cx="111191" cy="698766"/>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32" name="Freeform 31"/>
          <p:cNvSpPr>
            <a:spLocks/>
          </p:cNvSpPr>
          <p:nvPr/>
        </p:nvSpPr>
        <p:spPr bwMode="black">
          <a:xfrm>
            <a:off x="7730002" y="2930181"/>
            <a:ext cx="111191" cy="37929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33" name="Freeform 32"/>
          <p:cNvSpPr>
            <a:spLocks/>
          </p:cNvSpPr>
          <p:nvPr/>
        </p:nvSpPr>
        <p:spPr bwMode="black">
          <a:xfrm>
            <a:off x="8037814" y="3082440"/>
            <a:ext cx="111191" cy="227031"/>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34" name="TextBox 33"/>
          <p:cNvSpPr txBox="1"/>
          <p:nvPr userDrawn="1"/>
        </p:nvSpPr>
        <p:spPr>
          <a:xfrm>
            <a:off x="644691" y="3060488"/>
            <a:ext cx="2437270" cy="646331"/>
          </a:xfrm>
          <a:prstGeom prst="rect">
            <a:avLst/>
          </a:prstGeom>
          <a:noFill/>
        </p:spPr>
        <p:txBody>
          <a:bodyPr wrap="none" rtlCol="0">
            <a:spAutoFit/>
          </a:bodyPr>
          <a:lstStyle/>
          <a:p>
            <a:r>
              <a:rPr lang="en-US" sz="3600" dirty="0" smtClean="0">
                <a:solidFill>
                  <a:srgbClr val="FFFFFF"/>
                </a:solidFill>
                <a:latin typeface="+mj-lt"/>
              </a:rPr>
              <a:t>Thank you.</a:t>
            </a:r>
            <a:endParaRPr lang="en-US" sz="3600" dirty="0">
              <a:solidFill>
                <a:srgbClr val="FFFFFF"/>
              </a:solidFill>
              <a:latin typeface="+mj-l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00"/>
                                        <p:tgtEl>
                                          <p:spTgt spid="19"/>
                                        </p:tgtEl>
                                      </p:cBhvr>
                                    </p:animEffect>
                                  </p:childTnLst>
                                </p:cTn>
                              </p:par>
                            </p:childTnLst>
                          </p:cTn>
                        </p:par>
                        <p:par>
                          <p:cTn id="8" fill="hold">
                            <p:stCondLst>
                              <p:cond delay="700"/>
                            </p:stCondLst>
                            <p:childTnLst>
                              <p:par>
                                <p:cTn id="9" presetID="10" presetClass="entr" presetSubtype="0" fill="hold" grpId="0" nodeType="afterEffect">
                                  <p:stCondLst>
                                    <p:cond delay="0"/>
                                  </p:stCondLst>
                                  <p:iterate type="lt">
                                    <p:tmPct val="6250"/>
                                  </p:iterate>
                                  <p:childTnLst>
                                    <p:set>
                                      <p:cBhvr>
                                        <p:cTn id="10" dur="1" fill="hold">
                                          <p:stCondLst>
                                            <p:cond delay="0"/>
                                          </p:stCondLst>
                                        </p:cTn>
                                        <p:tgtEl>
                                          <p:spTgt spid="34"/>
                                        </p:tgtEl>
                                        <p:attrNameLst>
                                          <p:attrName>style.visibility</p:attrName>
                                        </p:attrNameLst>
                                      </p:cBhvr>
                                      <p:to>
                                        <p:strVal val="visible"/>
                                      </p:to>
                                    </p:set>
                                    <p:animEffect transition="in" filter="fade">
                                      <p:cBhvr>
                                        <p:cTn id="11" dur="1000"/>
                                        <p:tgtEl>
                                          <p:spTgt spid="34"/>
                                        </p:tgtEl>
                                      </p:cBhvr>
                                    </p:animEffect>
                                  </p:childTnLst>
                                </p:cTn>
                              </p:par>
                            </p:childTnLst>
                          </p:cTn>
                        </p:par>
                        <p:par>
                          <p:cTn id="12" fill="hold">
                            <p:stCondLst>
                              <p:cond delay="2200"/>
                            </p:stCondLst>
                            <p:childTnLst>
                              <p:par>
                                <p:cTn id="13" presetID="10" presetClass="entr" presetSubtype="0" fill="hold" grpId="1"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700"/>
                                        <p:tgtEl>
                                          <p:spTgt spid="25"/>
                                        </p:tgtEl>
                                      </p:cBhvr>
                                    </p:animEffect>
                                  </p:childTnLst>
                                </p:cTn>
                              </p:par>
                              <p:par>
                                <p:cTn id="16" presetID="10" presetClass="entr" presetSubtype="0" fill="hold" grpId="1"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700"/>
                                        <p:tgtEl>
                                          <p:spTgt spid="26"/>
                                        </p:tgtEl>
                                      </p:cBhvr>
                                    </p:animEffect>
                                  </p:childTnLst>
                                </p:cTn>
                              </p:par>
                              <p:par>
                                <p:cTn id="19" presetID="10" presetClass="entr" presetSubtype="0" fill="hold" grpId="1"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700"/>
                                        <p:tgtEl>
                                          <p:spTgt spid="27"/>
                                        </p:tgtEl>
                                      </p:cBhvr>
                                    </p:animEffect>
                                  </p:childTnLst>
                                </p:cTn>
                              </p:par>
                              <p:par>
                                <p:cTn id="22" presetID="10" presetClass="entr" presetSubtype="0" fill="hold" grpId="1"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700"/>
                                        <p:tgtEl>
                                          <p:spTgt spid="28"/>
                                        </p:tgtEl>
                                      </p:cBhvr>
                                    </p:animEffect>
                                  </p:childTnLst>
                                </p:cTn>
                              </p:par>
                              <p:par>
                                <p:cTn id="25" presetID="10" presetClass="entr" presetSubtype="0" fill="hold" grpId="1"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700"/>
                                        <p:tgtEl>
                                          <p:spTgt spid="29"/>
                                        </p:tgtEl>
                                      </p:cBhvr>
                                    </p:animEffect>
                                  </p:childTnLst>
                                </p:cTn>
                              </p:par>
                              <p:par>
                                <p:cTn id="28" presetID="10" presetClass="entr" presetSubtype="0" fill="hold" grpId="1"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700"/>
                                        <p:tgtEl>
                                          <p:spTgt spid="30"/>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700"/>
                                        <p:tgtEl>
                                          <p:spTgt spid="31"/>
                                        </p:tgtEl>
                                      </p:cBhvr>
                                    </p:animEffect>
                                  </p:childTnLst>
                                </p:cTn>
                              </p:par>
                              <p:par>
                                <p:cTn id="34" presetID="10" presetClass="entr" presetSubtype="0" fill="hold" grpId="1"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700"/>
                                        <p:tgtEl>
                                          <p:spTgt spid="32"/>
                                        </p:tgtEl>
                                      </p:cBhvr>
                                    </p:animEffect>
                                  </p:childTnLst>
                                </p:cTn>
                              </p:par>
                              <p:par>
                                <p:cTn id="37" presetID="10" presetClass="entr" presetSubtype="0" fill="hold" grpId="1"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700"/>
                                        <p:tgtEl>
                                          <p:spTgt spid="33"/>
                                        </p:tgtEl>
                                      </p:cBhvr>
                                    </p:animEffect>
                                  </p:childTnLst>
                                </p:cTn>
                              </p:par>
                              <p:par>
                                <p:cTn id="40" presetID="42" presetClass="path" presetSubtype="0" accel="50000" decel="50000" fill="hold" grpId="0" nodeType="withEffect">
                                  <p:stCondLst>
                                    <p:cond delay="0"/>
                                  </p:stCondLst>
                                  <p:childTnLst>
                                    <p:animMotion origin="layout" path="M -4.72222E-6 3.7037E-7 L -4.72222E-6 0.09143 " pathEditMode="relative" rAng="0" ptsTypes="AA">
                                      <p:cBhvr>
                                        <p:cTn id="41" dur="700" spd="-100000" fill="hold"/>
                                        <p:tgtEl>
                                          <p:spTgt spid="25"/>
                                        </p:tgtEl>
                                        <p:attrNameLst>
                                          <p:attrName>ppt_x</p:attrName>
                                          <p:attrName>ppt_y</p:attrName>
                                        </p:attrNameLst>
                                      </p:cBhvr>
                                      <p:rCtr x="0" y="46"/>
                                    </p:animMotion>
                                  </p:childTnLst>
                                </p:cTn>
                              </p:par>
                              <p:par>
                                <p:cTn id="42" presetID="42" presetClass="path" presetSubtype="0" accel="50000" decel="50000" fill="hold" grpId="0" nodeType="withEffect">
                                  <p:stCondLst>
                                    <p:cond delay="0"/>
                                  </p:stCondLst>
                                  <p:childTnLst>
                                    <p:animMotion origin="layout" path="M 5E-6 3.7037E-6 L 5E-6 0.11157 " pathEditMode="relative" rAng="0" ptsTypes="AA">
                                      <p:cBhvr>
                                        <p:cTn id="43" dur="700" spd="-100000" fill="hold"/>
                                        <p:tgtEl>
                                          <p:spTgt spid="27"/>
                                        </p:tgtEl>
                                        <p:attrNameLst>
                                          <p:attrName>ppt_x</p:attrName>
                                          <p:attrName>ppt_y</p:attrName>
                                        </p:attrNameLst>
                                      </p:cBhvr>
                                      <p:rCtr x="0" y="56"/>
                                    </p:animMotion>
                                  </p:childTnLst>
                                </p:cTn>
                              </p:par>
                              <p:par>
                                <p:cTn id="44" presetID="42" presetClass="path" presetSubtype="0" accel="50000" decel="50000" fill="hold" grpId="0" nodeType="withEffect">
                                  <p:stCondLst>
                                    <p:cond delay="0"/>
                                  </p:stCondLst>
                                  <p:childTnLst>
                                    <p:animMotion origin="layout" path="M 4.72222E-6 4.81481E-6 L 4.72222E-6 0.09143 " pathEditMode="relative" rAng="0" ptsTypes="AA">
                                      <p:cBhvr>
                                        <p:cTn id="45" dur="700" spd="-100000" fill="hold"/>
                                        <p:tgtEl>
                                          <p:spTgt spid="29"/>
                                        </p:tgtEl>
                                        <p:attrNameLst>
                                          <p:attrName>ppt_x</p:attrName>
                                          <p:attrName>ppt_y</p:attrName>
                                        </p:attrNameLst>
                                      </p:cBhvr>
                                      <p:rCtr x="0" y="46"/>
                                    </p:animMotion>
                                  </p:childTnLst>
                                </p:cTn>
                              </p:par>
                              <p:par>
                                <p:cTn id="46" presetID="42" presetClass="path" presetSubtype="0" accel="50000" decel="50000" fill="hold" grpId="0" nodeType="withEffect">
                                  <p:stCondLst>
                                    <p:cond delay="0"/>
                                  </p:stCondLst>
                                  <p:childTnLst>
                                    <p:animMotion origin="layout" path="M -2.77778E-6 3.7037E-6 L -2.77778E-6 0.11157 " pathEditMode="relative" rAng="0" ptsTypes="AA">
                                      <p:cBhvr>
                                        <p:cTn id="47" dur="700" spd="-100000" fill="hold"/>
                                        <p:tgtEl>
                                          <p:spTgt spid="31"/>
                                        </p:tgtEl>
                                        <p:attrNameLst>
                                          <p:attrName>ppt_x</p:attrName>
                                          <p:attrName>ppt_y</p:attrName>
                                        </p:attrNameLst>
                                      </p:cBhvr>
                                      <p:rCtr x="0" y="56"/>
                                    </p:animMotion>
                                  </p:childTnLst>
                                </p:cTn>
                              </p:par>
                              <p:par>
                                <p:cTn id="48" presetID="42" presetClass="path" presetSubtype="0" accel="50000" decel="50000" fill="hold" grpId="0" nodeType="withEffect">
                                  <p:stCondLst>
                                    <p:cond delay="0"/>
                                  </p:stCondLst>
                                  <p:childTnLst>
                                    <p:animMotion origin="layout" path="M 5.55556E-7 4.81481E-6 L 5.55556E-7 0.09143 " pathEditMode="relative" rAng="0" ptsTypes="AA">
                                      <p:cBhvr>
                                        <p:cTn id="49" dur="700" spd="-100000" fill="hold"/>
                                        <p:tgtEl>
                                          <p:spTgt spid="33"/>
                                        </p:tgtEl>
                                        <p:attrNameLst>
                                          <p:attrName>ppt_x</p:attrName>
                                          <p:attrName>ppt_y</p:attrName>
                                        </p:attrNameLst>
                                      </p:cBhvr>
                                      <p:rCtr x="0" y="46"/>
                                    </p:animMotion>
                                  </p:childTnLst>
                                </p:cTn>
                              </p:par>
                              <p:par>
                                <p:cTn id="50" presetID="64" presetClass="path" presetSubtype="0" accel="50000" decel="50000" fill="hold" grpId="0" nodeType="withEffect">
                                  <p:stCondLst>
                                    <p:cond delay="0"/>
                                  </p:stCondLst>
                                  <p:childTnLst>
                                    <p:animMotion origin="layout" path="M 4.72222E-6 3.33333E-6 L 4.72222E-6 -0.10764 " pathEditMode="relative" rAng="0" ptsTypes="AA">
                                      <p:cBhvr>
                                        <p:cTn id="51" dur="700" spd="-100000" fill="hold"/>
                                        <p:tgtEl>
                                          <p:spTgt spid="26"/>
                                        </p:tgtEl>
                                        <p:attrNameLst>
                                          <p:attrName>ppt_x</p:attrName>
                                          <p:attrName>ppt_y</p:attrName>
                                        </p:attrNameLst>
                                      </p:cBhvr>
                                      <p:rCtr x="0" y="-54"/>
                                    </p:animMotion>
                                  </p:childTnLst>
                                </p:cTn>
                              </p:par>
                              <p:par>
                                <p:cTn id="52" presetID="64" presetClass="path" presetSubtype="0" accel="50000" decel="50000" fill="hold" grpId="0" nodeType="withEffect">
                                  <p:stCondLst>
                                    <p:cond delay="0"/>
                                  </p:stCondLst>
                                  <p:childTnLst>
                                    <p:animMotion origin="layout" path="M 4.44444E-6 3.33333E-6 L 4.44444E-6 -0.10764 " pathEditMode="relative" rAng="0" ptsTypes="AA">
                                      <p:cBhvr>
                                        <p:cTn id="53" dur="700" spd="-100000" fill="hold"/>
                                        <p:tgtEl>
                                          <p:spTgt spid="28"/>
                                        </p:tgtEl>
                                        <p:attrNameLst>
                                          <p:attrName>ppt_x</p:attrName>
                                          <p:attrName>ppt_y</p:attrName>
                                        </p:attrNameLst>
                                      </p:cBhvr>
                                      <p:rCtr x="0" y="-54"/>
                                    </p:animMotion>
                                  </p:childTnLst>
                                </p:cTn>
                              </p:par>
                              <p:par>
                                <p:cTn id="54" presetID="64" presetClass="path" presetSubtype="0" accel="50000" decel="50000" fill="hold" grpId="0" nodeType="withEffect">
                                  <p:stCondLst>
                                    <p:cond delay="0"/>
                                  </p:stCondLst>
                                  <p:childTnLst>
                                    <p:animMotion origin="layout" path="M -2.22222E-6 3.33333E-6 L -2.22222E-6 -0.10764 " pathEditMode="relative" rAng="0" ptsTypes="AA">
                                      <p:cBhvr>
                                        <p:cTn id="55" dur="700" spd="-100000" fill="hold"/>
                                        <p:tgtEl>
                                          <p:spTgt spid="30"/>
                                        </p:tgtEl>
                                        <p:attrNameLst>
                                          <p:attrName>ppt_x</p:attrName>
                                          <p:attrName>ppt_y</p:attrName>
                                        </p:attrNameLst>
                                      </p:cBhvr>
                                      <p:rCtr x="0" y="-54"/>
                                    </p:animMotion>
                                  </p:childTnLst>
                                </p:cTn>
                              </p:par>
                              <p:par>
                                <p:cTn id="56" presetID="64" presetClass="path" presetSubtype="0" accel="50000" decel="50000" fill="hold" grpId="0" nodeType="withEffect">
                                  <p:stCondLst>
                                    <p:cond delay="0"/>
                                  </p:stCondLst>
                                  <p:childTnLst>
                                    <p:animMotion origin="layout" path="M 1.11111E-6 3.33333E-6 L 1.11111E-6 -0.10764 " pathEditMode="relative" rAng="0" ptsTypes="AA">
                                      <p:cBhvr>
                                        <p:cTn id="57" dur="700" spd="-100000" fill="hold"/>
                                        <p:tgtEl>
                                          <p:spTgt spid="32"/>
                                        </p:tgtEl>
                                        <p:attrNameLst>
                                          <p:attrName>ppt_x</p:attrName>
                                          <p:attrName>ppt_y</p:attrName>
                                        </p:attrNameLst>
                                      </p:cBhvr>
                                      <p:rCtr x="0" y="-54"/>
                                    </p:animMotion>
                                  </p:childTnLst>
                                </p:cTn>
                              </p:par>
                            </p:childTnLst>
                          </p:cTn>
                        </p:par>
                        <p:par>
                          <p:cTn id="58" fill="hold">
                            <p:stCondLst>
                              <p:cond delay="2900"/>
                            </p:stCondLst>
                            <p:childTnLst>
                              <p:par>
                                <p:cTn id="59" presetID="10" presetClass="entr" presetSubtype="0"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700"/>
                                        <p:tgtEl>
                                          <p:spTgt spid="22"/>
                                        </p:tgtEl>
                                      </p:cBhvr>
                                    </p:animEffect>
                                  </p:childTnLst>
                                </p:cTn>
                              </p:par>
                              <p:par>
                                <p:cTn id="62" presetID="10" presetClass="entr" presetSubtype="0" fill="hold" grpId="0" nodeType="withEffect">
                                  <p:stCondLst>
                                    <p:cond delay="10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700"/>
                                        <p:tgtEl>
                                          <p:spTgt spid="20"/>
                                        </p:tgtEl>
                                      </p:cBhvr>
                                    </p:animEffect>
                                  </p:childTnLst>
                                </p:cTn>
                              </p:par>
                              <p:par>
                                <p:cTn id="65" presetID="10" presetClass="entr" presetSubtype="0" fill="hold" grpId="0" nodeType="withEffect">
                                  <p:stCondLst>
                                    <p:cond delay="20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700"/>
                                        <p:tgtEl>
                                          <p:spTgt spid="24"/>
                                        </p:tgtEl>
                                      </p:cBhvr>
                                    </p:animEffect>
                                  </p:childTnLst>
                                </p:cTn>
                              </p:par>
                              <p:par>
                                <p:cTn id="68" presetID="10" presetClass="entr" presetSubtype="0" fill="hold" grpId="0" nodeType="withEffect">
                                  <p:stCondLst>
                                    <p:cond delay="30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700"/>
                                        <p:tgtEl>
                                          <p:spTgt spid="21"/>
                                        </p:tgtEl>
                                      </p:cBhvr>
                                    </p:animEffect>
                                  </p:childTnLst>
                                </p:cTn>
                              </p:par>
                              <p:par>
                                <p:cTn id="71" presetID="10" presetClass="entr" presetSubtype="0" fill="hold" grpId="0" nodeType="withEffect">
                                  <p:stCondLst>
                                    <p:cond delay="40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7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losing Slide-red">
    <p:spTree>
      <p:nvGrpSpPr>
        <p:cNvPr id="1" name=""/>
        <p:cNvGrpSpPr/>
        <p:nvPr/>
      </p:nvGrpSpPr>
      <p:grpSpPr>
        <a:xfrm>
          <a:off x="0" y="0"/>
          <a:ext cx="0" cy="0"/>
          <a:chOff x="0" y="0"/>
          <a:chExt cx="0" cy="0"/>
        </a:xfrm>
      </p:grpSpPr>
      <p:pic>
        <p:nvPicPr>
          <p:cNvPr id="20" name="Picture 19" descr="Complex_Gradient7.jpg"/>
          <p:cNvPicPr>
            <a:picLocks noChangeAspect="1"/>
          </p:cNvPicPr>
          <p:nvPr userDrawn="1"/>
        </p:nvPicPr>
        <p:blipFill>
          <a:blip r:embed="rId2" cstate="print"/>
          <a:srcRect l="1695" r="14438"/>
          <a:stretch>
            <a:fillRect/>
          </a:stretch>
        </p:blipFill>
        <p:spPr>
          <a:xfrm>
            <a:off x="0" y="0"/>
            <a:ext cx="9144000" cy="6858000"/>
          </a:xfrm>
          <a:prstGeom prst="rect">
            <a:avLst/>
          </a:prstGeom>
        </p:spPr>
      </p:pic>
      <p:sp>
        <p:nvSpPr>
          <p:cNvPr id="4" name="Rectangle 3"/>
          <p:cNvSpPr>
            <a:spLocks noChangeArrowheads="1"/>
          </p:cNvSpPr>
          <p:nvPr/>
        </p:nvSpPr>
        <p:spPr bwMode="black">
          <a:xfrm>
            <a:off x="4373702" y="5844550"/>
            <a:ext cx="41443" cy="157016"/>
          </a:xfrm>
          <a:prstGeom prst="rect">
            <a:avLst/>
          </a:prstGeom>
          <a:solidFill>
            <a:schemeClr val="bg1"/>
          </a:solidFill>
          <a:ln w="9525">
            <a:noFill/>
            <a:miter lim="800000"/>
            <a:headEnd/>
            <a:tailEnd/>
          </a:ln>
        </p:spPr>
        <p:txBody>
          <a:bodyPr/>
          <a:lstStyle/>
          <a:p>
            <a:endParaRPr lang="en-US" dirty="0">
              <a:solidFill>
                <a:srgbClr val="0096D6"/>
              </a:solidFill>
              <a:latin typeface="+mj-lt"/>
            </a:endParaRPr>
          </a:p>
        </p:txBody>
      </p:sp>
      <p:sp>
        <p:nvSpPr>
          <p:cNvPr id="5" name="Freeform 4"/>
          <p:cNvSpPr>
            <a:spLocks/>
          </p:cNvSpPr>
          <p:nvPr/>
        </p:nvSpPr>
        <p:spPr bwMode="black">
          <a:xfrm>
            <a:off x="4615130" y="5840202"/>
            <a:ext cx="119991" cy="165712"/>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6" name="Freeform 5"/>
          <p:cNvSpPr>
            <a:spLocks/>
          </p:cNvSpPr>
          <p:nvPr/>
        </p:nvSpPr>
        <p:spPr bwMode="black">
          <a:xfrm>
            <a:off x="4200221" y="5840202"/>
            <a:ext cx="119991" cy="165712"/>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7" name="Freeform 6"/>
          <p:cNvSpPr>
            <a:spLocks noEditPoints="1"/>
          </p:cNvSpPr>
          <p:nvPr userDrawn="1"/>
        </p:nvSpPr>
        <p:spPr bwMode="black">
          <a:xfrm>
            <a:off x="4778491" y="5840202"/>
            <a:ext cx="164807" cy="165712"/>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8" name="Freeform 7"/>
          <p:cNvSpPr>
            <a:spLocks/>
          </p:cNvSpPr>
          <p:nvPr/>
        </p:nvSpPr>
        <p:spPr bwMode="black">
          <a:xfrm>
            <a:off x="4468634" y="5840202"/>
            <a:ext cx="107462" cy="165712"/>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9" name="Freeform 8"/>
          <p:cNvSpPr>
            <a:spLocks/>
          </p:cNvSpPr>
          <p:nvPr/>
        </p:nvSpPr>
        <p:spPr bwMode="black">
          <a:xfrm>
            <a:off x="4117817" y="5654198"/>
            <a:ext cx="39033" cy="80682"/>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10" name="Freeform 9"/>
          <p:cNvSpPr>
            <a:spLocks/>
          </p:cNvSpPr>
          <p:nvPr/>
        </p:nvSpPr>
        <p:spPr bwMode="black">
          <a:xfrm>
            <a:off x="4227206" y="5600088"/>
            <a:ext cx="39033" cy="1347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11" name="Freeform 10"/>
          <p:cNvSpPr>
            <a:spLocks/>
          </p:cNvSpPr>
          <p:nvPr/>
        </p:nvSpPr>
        <p:spPr bwMode="black">
          <a:xfrm>
            <a:off x="4334669" y="5525687"/>
            <a:ext cx="39033" cy="248327"/>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12" name="Freeform 11"/>
          <p:cNvSpPr>
            <a:spLocks/>
          </p:cNvSpPr>
          <p:nvPr/>
        </p:nvSpPr>
        <p:spPr bwMode="black">
          <a:xfrm>
            <a:off x="4444058" y="5600088"/>
            <a:ext cx="39033" cy="1347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14" name="Freeform 13"/>
          <p:cNvSpPr>
            <a:spLocks/>
          </p:cNvSpPr>
          <p:nvPr/>
        </p:nvSpPr>
        <p:spPr bwMode="black">
          <a:xfrm>
            <a:off x="4551038" y="5654198"/>
            <a:ext cx="41443" cy="80682"/>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15" name="Freeform 14"/>
          <p:cNvSpPr>
            <a:spLocks/>
          </p:cNvSpPr>
          <p:nvPr/>
        </p:nvSpPr>
        <p:spPr bwMode="black">
          <a:xfrm>
            <a:off x="4660428" y="5600088"/>
            <a:ext cx="39515" cy="13479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16" name="Freeform 15"/>
          <p:cNvSpPr>
            <a:spLocks/>
          </p:cNvSpPr>
          <p:nvPr/>
        </p:nvSpPr>
        <p:spPr bwMode="black">
          <a:xfrm>
            <a:off x="4769818" y="5525687"/>
            <a:ext cx="39515" cy="248327"/>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17" name="Freeform 16"/>
          <p:cNvSpPr>
            <a:spLocks/>
          </p:cNvSpPr>
          <p:nvPr/>
        </p:nvSpPr>
        <p:spPr bwMode="black">
          <a:xfrm>
            <a:off x="4877279" y="5600088"/>
            <a:ext cx="39515" cy="13479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18" name="Freeform 17"/>
          <p:cNvSpPr>
            <a:spLocks/>
          </p:cNvSpPr>
          <p:nvPr/>
        </p:nvSpPr>
        <p:spPr bwMode="black">
          <a:xfrm>
            <a:off x="4986669" y="5654198"/>
            <a:ext cx="39515" cy="80682"/>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700"/>
                                        <p:tgtEl>
                                          <p:spTgt spid="20"/>
                                        </p:tgtEl>
                                      </p:cBhvr>
                                    </p:animEffect>
                                  </p:childTnLst>
                                </p:cTn>
                              </p:par>
                            </p:childTnLst>
                          </p:cTn>
                        </p:par>
                        <p:par>
                          <p:cTn id="8" fill="hold">
                            <p:stCondLst>
                              <p:cond delay="700"/>
                            </p:stCondLst>
                            <p:childTnLst>
                              <p:par>
                                <p:cTn id="9" presetID="10" presetClass="entr" presetSubtype="0" fill="hold" grpId="1"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700"/>
                                        <p:tgtEl>
                                          <p:spTgt spid="9"/>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700"/>
                                        <p:tgtEl>
                                          <p:spTgt spid="11"/>
                                        </p:tgtEl>
                                      </p:cBhvr>
                                    </p:animEffect>
                                  </p:childTnLst>
                                </p:cTn>
                              </p:par>
                              <p:par>
                                <p:cTn id="15" presetID="10" presetClass="entr" presetSubtype="0" fill="hold" grpId="1"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700"/>
                                        <p:tgtEl>
                                          <p:spTgt spid="14"/>
                                        </p:tgtEl>
                                      </p:cBhvr>
                                    </p:animEffect>
                                  </p:childTnLst>
                                </p:cTn>
                              </p:par>
                              <p:par>
                                <p:cTn id="18" presetID="10" presetClass="entr" presetSubtype="0" fill="hold" grpId="1"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700"/>
                                        <p:tgtEl>
                                          <p:spTgt spid="16"/>
                                        </p:tgtEl>
                                      </p:cBhvr>
                                    </p:animEffect>
                                  </p:childTnLst>
                                </p:cTn>
                              </p:par>
                              <p:par>
                                <p:cTn id="21" presetID="10" presetClass="entr" presetSubtype="0" fill="hold" grpId="1"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700"/>
                                        <p:tgtEl>
                                          <p:spTgt spid="18"/>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700"/>
                                        <p:tgtEl>
                                          <p:spTgt spid="10"/>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700"/>
                                        <p:tgtEl>
                                          <p:spTgt spid="12"/>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700"/>
                                        <p:tgtEl>
                                          <p:spTgt spid="15"/>
                                        </p:tgtEl>
                                      </p:cBhvr>
                                    </p:animEffect>
                                  </p:childTnLst>
                                </p:cTn>
                              </p:par>
                              <p:par>
                                <p:cTn id="33" presetID="10" presetClass="entr" presetSubtype="0" fill="hold" grpId="1"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700"/>
                                        <p:tgtEl>
                                          <p:spTgt spid="17"/>
                                        </p:tgtEl>
                                      </p:cBhvr>
                                    </p:animEffect>
                                  </p:childTnLst>
                                </p:cTn>
                              </p:par>
                              <p:par>
                                <p:cTn id="36" presetID="42" presetClass="path" presetSubtype="0" accel="50000" decel="50000" fill="hold" grpId="0" nodeType="withEffect">
                                  <p:stCondLst>
                                    <p:cond delay="0"/>
                                  </p:stCondLst>
                                  <p:childTnLst>
                                    <p:animMotion origin="layout" path="M -5.55556E-7 -1.91391E-6 L -5.55556E-7 0.02314 " pathEditMode="relative" rAng="0" ptsTypes="AA">
                                      <p:cBhvr>
                                        <p:cTn id="37" dur="700" spd="-100000" fill="hold"/>
                                        <p:tgtEl>
                                          <p:spTgt spid="9"/>
                                        </p:tgtEl>
                                        <p:attrNameLst>
                                          <p:attrName>ppt_x</p:attrName>
                                          <p:attrName>ppt_y</p:attrName>
                                        </p:attrNameLst>
                                      </p:cBhvr>
                                      <p:rCtr x="0" y="12"/>
                                    </p:animMotion>
                                  </p:childTnLst>
                                </p:cTn>
                              </p:par>
                              <p:par>
                                <p:cTn id="38" presetID="42" presetClass="path" presetSubtype="0" accel="50000" decel="50000" fill="hold" grpId="0" nodeType="withEffect">
                                  <p:stCondLst>
                                    <p:cond delay="0"/>
                                  </p:stCondLst>
                                  <p:childTnLst>
                                    <p:animMotion origin="layout" path="M 4.72222E-6 -1.93242E-6 L 4.72222E-6 0.02962 " pathEditMode="relative" rAng="0" ptsTypes="AA">
                                      <p:cBhvr>
                                        <p:cTn id="39" dur="700" spd="-100000" fill="hold"/>
                                        <p:tgtEl>
                                          <p:spTgt spid="11"/>
                                        </p:tgtEl>
                                        <p:attrNameLst>
                                          <p:attrName>ppt_x</p:attrName>
                                          <p:attrName>ppt_y</p:attrName>
                                        </p:attrNameLst>
                                      </p:cBhvr>
                                      <p:rCtr x="0" y="15"/>
                                    </p:animMotion>
                                  </p:childTnLst>
                                </p:cTn>
                              </p:par>
                              <p:par>
                                <p:cTn id="40" presetID="42" presetClass="path" presetSubtype="0" accel="50000" decel="50000" fill="hold" grpId="0" nodeType="withEffect">
                                  <p:stCondLst>
                                    <p:cond delay="0"/>
                                  </p:stCondLst>
                                  <p:childTnLst>
                                    <p:animMotion origin="layout" path="M 0 -1.91391E-6 L 0 0.02314 " pathEditMode="relative" rAng="0" ptsTypes="AA">
                                      <p:cBhvr>
                                        <p:cTn id="41" dur="700" spd="-100000" fill="hold"/>
                                        <p:tgtEl>
                                          <p:spTgt spid="14"/>
                                        </p:tgtEl>
                                        <p:attrNameLst>
                                          <p:attrName>ppt_x</p:attrName>
                                          <p:attrName>ppt_y</p:attrName>
                                        </p:attrNameLst>
                                      </p:cBhvr>
                                      <p:rCtr x="0" y="12"/>
                                    </p:animMotion>
                                  </p:childTnLst>
                                </p:cTn>
                              </p:par>
                              <p:par>
                                <p:cTn id="42" presetID="42" presetClass="path" presetSubtype="0" accel="50000" decel="50000" fill="hold" grpId="0" nodeType="withEffect">
                                  <p:stCondLst>
                                    <p:cond delay="0"/>
                                  </p:stCondLst>
                                  <p:childTnLst>
                                    <p:animMotion origin="layout" path="M -4.72222E-6 -1.93242E-6 L -4.72222E-6 0.02962 " pathEditMode="relative" rAng="0" ptsTypes="AA">
                                      <p:cBhvr>
                                        <p:cTn id="43" dur="700" spd="-100000" fill="hold"/>
                                        <p:tgtEl>
                                          <p:spTgt spid="16"/>
                                        </p:tgtEl>
                                        <p:attrNameLst>
                                          <p:attrName>ppt_x</p:attrName>
                                          <p:attrName>ppt_y</p:attrName>
                                        </p:attrNameLst>
                                      </p:cBhvr>
                                      <p:rCtr x="0" y="15"/>
                                    </p:animMotion>
                                  </p:childTnLst>
                                </p:cTn>
                              </p:par>
                              <p:par>
                                <p:cTn id="44" presetID="42" presetClass="path" presetSubtype="0" accel="50000" decel="50000" fill="hold" grpId="0" nodeType="withEffect">
                                  <p:stCondLst>
                                    <p:cond delay="0"/>
                                  </p:stCondLst>
                                  <p:childTnLst>
                                    <p:animMotion origin="layout" path="M 4.16667E-6 -1.91391E-6 L 4.16667E-6 0.02314 " pathEditMode="relative" rAng="0" ptsTypes="AA">
                                      <p:cBhvr>
                                        <p:cTn id="45" dur="700" spd="-100000" fill="hold"/>
                                        <p:tgtEl>
                                          <p:spTgt spid="18"/>
                                        </p:tgtEl>
                                        <p:attrNameLst>
                                          <p:attrName>ppt_x</p:attrName>
                                          <p:attrName>ppt_y</p:attrName>
                                        </p:attrNameLst>
                                      </p:cBhvr>
                                      <p:rCtr x="0" y="12"/>
                                    </p:animMotion>
                                  </p:childTnLst>
                                </p:cTn>
                              </p:par>
                              <p:par>
                                <p:cTn id="46" presetID="64" presetClass="path" presetSubtype="0" accel="50000" decel="50000" fill="hold" grpId="0" nodeType="withEffect">
                                  <p:stCondLst>
                                    <p:cond delay="0"/>
                                  </p:stCondLst>
                                  <p:childTnLst>
                                    <p:animMotion origin="layout" path="M 2.77778E-7 2.36056E-6 L 2.77778E-7 -0.02338 " pathEditMode="relative" rAng="0" ptsTypes="AA">
                                      <p:cBhvr>
                                        <p:cTn id="47" dur="700" spd="-100000" fill="hold"/>
                                        <p:tgtEl>
                                          <p:spTgt spid="10"/>
                                        </p:tgtEl>
                                        <p:attrNameLst>
                                          <p:attrName>ppt_x</p:attrName>
                                          <p:attrName>ppt_y</p:attrName>
                                        </p:attrNameLst>
                                      </p:cBhvr>
                                      <p:rCtr x="0" y="-12"/>
                                    </p:animMotion>
                                  </p:childTnLst>
                                </p:cTn>
                              </p:par>
                              <p:par>
                                <p:cTn id="48" presetID="64" presetClass="path" presetSubtype="0" accel="50000" decel="50000" fill="hold" grpId="0" nodeType="withEffect">
                                  <p:stCondLst>
                                    <p:cond delay="0"/>
                                  </p:stCondLst>
                                  <p:childTnLst>
                                    <p:animMotion origin="layout" path="M -8.33333E-7 2.36056E-6 L -8.33333E-7 -0.02338 " pathEditMode="relative" rAng="0" ptsTypes="AA">
                                      <p:cBhvr>
                                        <p:cTn id="49" dur="700" spd="-100000" fill="hold"/>
                                        <p:tgtEl>
                                          <p:spTgt spid="12"/>
                                        </p:tgtEl>
                                        <p:attrNameLst>
                                          <p:attrName>ppt_x</p:attrName>
                                          <p:attrName>ppt_y</p:attrName>
                                        </p:attrNameLst>
                                      </p:cBhvr>
                                      <p:rCtr x="0" y="-12"/>
                                    </p:animMotion>
                                  </p:childTnLst>
                                </p:cTn>
                              </p:par>
                              <p:par>
                                <p:cTn id="50" presetID="64" presetClass="path" presetSubtype="0" accel="50000" decel="50000" fill="hold" grpId="0" nodeType="withEffect">
                                  <p:stCondLst>
                                    <p:cond delay="0"/>
                                  </p:stCondLst>
                                  <p:childTnLst>
                                    <p:animMotion origin="layout" path="M 4.44444E-6 2.36056E-6 L 4.44444E-6 -0.02338 " pathEditMode="relative" rAng="0" ptsTypes="AA">
                                      <p:cBhvr>
                                        <p:cTn id="51" dur="700" spd="-100000" fill="hold"/>
                                        <p:tgtEl>
                                          <p:spTgt spid="15"/>
                                        </p:tgtEl>
                                        <p:attrNameLst>
                                          <p:attrName>ppt_x</p:attrName>
                                          <p:attrName>ppt_y</p:attrName>
                                        </p:attrNameLst>
                                      </p:cBhvr>
                                      <p:rCtr x="0" y="-12"/>
                                    </p:animMotion>
                                  </p:childTnLst>
                                </p:cTn>
                              </p:par>
                              <p:par>
                                <p:cTn id="52" presetID="64" presetClass="path" presetSubtype="0" accel="50000" decel="50000" fill="hold" grpId="0" nodeType="withEffect">
                                  <p:stCondLst>
                                    <p:cond delay="0"/>
                                  </p:stCondLst>
                                  <p:childTnLst>
                                    <p:animMotion origin="layout" path="M 3.33333E-6 2.36056E-6 L 3.33333E-6 -0.02338 " pathEditMode="relative" rAng="0" ptsTypes="AA">
                                      <p:cBhvr>
                                        <p:cTn id="53" dur="700" spd="-100000" fill="hold"/>
                                        <p:tgtEl>
                                          <p:spTgt spid="17"/>
                                        </p:tgtEl>
                                        <p:attrNameLst>
                                          <p:attrName>ppt_x</p:attrName>
                                          <p:attrName>ppt_y</p:attrName>
                                        </p:attrNameLst>
                                      </p:cBhvr>
                                      <p:rCtr x="0" y="-12"/>
                                    </p:animMotion>
                                  </p:childTnLst>
                                </p:cTn>
                              </p:par>
                            </p:childTnLst>
                          </p:cTn>
                        </p:par>
                        <p:par>
                          <p:cTn id="54" fill="hold">
                            <p:stCondLst>
                              <p:cond delay="1400"/>
                            </p:stCondLst>
                            <p:childTnLst>
                              <p:par>
                                <p:cTn id="55" presetID="10" presetClass="entr" presetSubtype="0"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700"/>
                                        <p:tgtEl>
                                          <p:spTgt spid="6"/>
                                        </p:tgtEl>
                                      </p:cBhvr>
                                    </p:animEffect>
                                  </p:childTnLst>
                                </p:cTn>
                              </p:par>
                              <p:par>
                                <p:cTn id="58" presetID="10" presetClass="entr" presetSubtype="0" fill="hold" grpId="0" nodeType="withEffect">
                                  <p:stCondLst>
                                    <p:cond delay="100"/>
                                  </p:stCondLst>
                                  <p:childTnLst>
                                    <p:set>
                                      <p:cBhvr>
                                        <p:cTn id="59" dur="1" fill="hold">
                                          <p:stCondLst>
                                            <p:cond delay="0"/>
                                          </p:stCondLst>
                                        </p:cTn>
                                        <p:tgtEl>
                                          <p:spTgt spid="4"/>
                                        </p:tgtEl>
                                        <p:attrNameLst>
                                          <p:attrName>style.visibility</p:attrName>
                                        </p:attrNameLst>
                                      </p:cBhvr>
                                      <p:to>
                                        <p:strVal val="visible"/>
                                      </p:to>
                                    </p:set>
                                    <p:animEffect transition="in" filter="fade">
                                      <p:cBhvr>
                                        <p:cTn id="60" dur="700"/>
                                        <p:tgtEl>
                                          <p:spTgt spid="4"/>
                                        </p:tgtEl>
                                      </p:cBhvr>
                                    </p:animEffect>
                                  </p:childTnLst>
                                </p:cTn>
                              </p:par>
                              <p:par>
                                <p:cTn id="61" presetID="10" presetClass="entr" presetSubtype="0" fill="hold" grpId="0" nodeType="withEffect">
                                  <p:stCondLst>
                                    <p:cond delay="20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700"/>
                                        <p:tgtEl>
                                          <p:spTgt spid="8"/>
                                        </p:tgtEl>
                                      </p:cBhvr>
                                    </p:animEffect>
                                  </p:childTnLst>
                                </p:cTn>
                              </p:par>
                              <p:par>
                                <p:cTn id="64" presetID="10" presetClass="entr" presetSubtype="0" fill="hold" grpId="0" nodeType="withEffect">
                                  <p:stCondLst>
                                    <p:cond delay="300"/>
                                  </p:stCondLst>
                                  <p:childTnLst>
                                    <p:set>
                                      <p:cBhvr>
                                        <p:cTn id="65" dur="1" fill="hold">
                                          <p:stCondLst>
                                            <p:cond delay="0"/>
                                          </p:stCondLst>
                                        </p:cTn>
                                        <p:tgtEl>
                                          <p:spTgt spid="5"/>
                                        </p:tgtEl>
                                        <p:attrNameLst>
                                          <p:attrName>style.visibility</p:attrName>
                                        </p:attrNameLst>
                                      </p:cBhvr>
                                      <p:to>
                                        <p:strVal val="visible"/>
                                      </p:to>
                                    </p:set>
                                    <p:animEffect transition="in" filter="fade">
                                      <p:cBhvr>
                                        <p:cTn id="66" dur="700"/>
                                        <p:tgtEl>
                                          <p:spTgt spid="5"/>
                                        </p:tgtEl>
                                      </p:cBhvr>
                                    </p:animEffect>
                                  </p:childTnLst>
                                </p:cTn>
                              </p:par>
                              <p:par>
                                <p:cTn id="67" presetID="10" presetClass="entr" presetSubtype="0" fill="hold" grpId="0" nodeType="withEffect">
                                  <p:stCondLst>
                                    <p:cond delay="40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9" grpId="1" animBg="1"/>
      <p:bldP spid="10" grpId="0" animBg="1"/>
      <p:bldP spid="10" grpId="1" animBg="1"/>
      <p:bldP spid="11" grpId="0" animBg="1"/>
      <p:bldP spid="11" grpId="1" animBg="1"/>
      <p:bldP spid="12" grpId="0" animBg="1"/>
      <p:bldP spid="12"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losing Slide-red thank you">
    <p:spTree>
      <p:nvGrpSpPr>
        <p:cNvPr id="1" name=""/>
        <p:cNvGrpSpPr/>
        <p:nvPr/>
      </p:nvGrpSpPr>
      <p:grpSpPr>
        <a:xfrm>
          <a:off x="0" y="0"/>
          <a:ext cx="0" cy="0"/>
          <a:chOff x="0" y="0"/>
          <a:chExt cx="0" cy="0"/>
        </a:xfrm>
      </p:grpSpPr>
      <p:pic>
        <p:nvPicPr>
          <p:cNvPr id="18" name="Picture 17" descr="Complex_Gradient7.jpg"/>
          <p:cNvPicPr>
            <a:picLocks noChangeAspect="1"/>
          </p:cNvPicPr>
          <p:nvPr userDrawn="1"/>
        </p:nvPicPr>
        <p:blipFill>
          <a:blip r:embed="rId2" cstate="print"/>
          <a:srcRect l="1695" r="14438"/>
          <a:stretch>
            <a:fillRect/>
          </a:stretch>
        </p:blipFill>
        <p:spPr>
          <a:xfrm>
            <a:off x="0" y="0"/>
            <a:ext cx="9144000" cy="6858000"/>
          </a:xfrm>
          <a:prstGeom prst="rect">
            <a:avLst/>
          </a:prstGeom>
        </p:spPr>
      </p:pic>
      <p:sp>
        <p:nvSpPr>
          <p:cNvPr id="34" name="TextBox 33"/>
          <p:cNvSpPr txBox="1"/>
          <p:nvPr userDrawn="1"/>
        </p:nvSpPr>
        <p:spPr>
          <a:xfrm>
            <a:off x="644691" y="3060488"/>
            <a:ext cx="2437270" cy="646331"/>
          </a:xfrm>
          <a:prstGeom prst="rect">
            <a:avLst/>
          </a:prstGeom>
          <a:noFill/>
        </p:spPr>
        <p:txBody>
          <a:bodyPr wrap="none" rtlCol="0">
            <a:spAutoFit/>
          </a:bodyPr>
          <a:lstStyle/>
          <a:p>
            <a:r>
              <a:rPr lang="en-US" sz="3600" dirty="0" smtClean="0">
                <a:solidFill>
                  <a:srgbClr val="FFFFFF"/>
                </a:solidFill>
                <a:latin typeface="+mj-lt"/>
              </a:rPr>
              <a:t>Thank you.</a:t>
            </a:r>
            <a:endParaRPr lang="en-US" sz="3600" dirty="0">
              <a:solidFill>
                <a:srgbClr val="FFFFFF"/>
              </a:solidFill>
              <a:latin typeface="+mj-lt"/>
            </a:endParaRPr>
          </a:p>
        </p:txBody>
      </p:sp>
      <p:sp>
        <p:nvSpPr>
          <p:cNvPr id="19" name="Rectangle 18"/>
          <p:cNvSpPr>
            <a:spLocks noChangeArrowheads="1"/>
          </p:cNvSpPr>
          <p:nvPr/>
        </p:nvSpPr>
        <p:spPr bwMode="black">
          <a:xfrm>
            <a:off x="6312989" y="3708603"/>
            <a:ext cx="116616" cy="441827"/>
          </a:xfrm>
          <a:prstGeom prst="rect">
            <a:avLst/>
          </a:prstGeom>
          <a:solidFill>
            <a:schemeClr val="bg1"/>
          </a:solidFill>
          <a:ln w="9525">
            <a:noFill/>
            <a:miter lim="800000"/>
            <a:headEnd/>
            <a:tailEnd/>
          </a:ln>
        </p:spPr>
        <p:txBody>
          <a:bodyPr/>
          <a:lstStyle/>
          <a:p>
            <a:endParaRPr lang="en-US" dirty="0">
              <a:solidFill>
                <a:srgbClr val="0096D6"/>
              </a:solidFill>
              <a:latin typeface="+mj-lt"/>
            </a:endParaRPr>
          </a:p>
        </p:txBody>
      </p:sp>
      <p:sp>
        <p:nvSpPr>
          <p:cNvPr id="35" name="Freeform 34"/>
          <p:cNvSpPr>
            <a:spLocks/>
          </p:cNvSpPr>
          <p:nvPr/>
        </p:nvSpPr>
        <p:spPr bwMode="black">
          <a:xfrm>
            <a:off x="6992342" y="3697605"/>
            <a:ext cx="337642" cy="466297"/>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36" name="Freeform 35"/>
          <p:cNvSpPr>
            <a:spLocks/>
          </p:cNvSpPr>
          <p:nvPr userDrawn="1"/>
        </p:nvSpPr>
        <p:spPr bwMode="black">
          <a:xfrm>
            <a:off x="5824831" y="3697605"/>
            <a:ext cx="337642" cy="466297"/>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37" name="Freeform 36"/>
          <p:cNvSpPr>
            <a:spLocks noEditPoints="1"/>
          </p:cNvSpPr>
          <p:nvPr/>
        </p:nvSpPr>
        <p:spPr bwMode="black">
          <a:xfrm>
            <a:off x="7452023" y="3697605"/>
            <a:ext cx="463750" cy="466297"/>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38" name="Freeform 37"/>
          <p:cNvSpPr>
            <a:spLocks/>
          </p:cNvSpPr>
          <p:nvPr/>
        </p:nvSpPr>
        <p:spPr bwMode="black">
          <a:xfrm>
            <a:off x="6580117" y="3697605"/>
            <a:ext cx="302387" cy="466297"/>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39" name="Freeform 38"/>
          <p:cNvSpPr>
            <a:spLocks/>
          </p:cNvSpPr>
          <p:nvPr/>
        </p:nvSpPr>
        <p:spPr bwMode="black">
          <a:xfrm>
            <a:off x="5592955" y="3082440"/>
            <a:ext cx="109835" cy="227032"/>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40" name="Freeform 39"/>
          <p:cNvSpPr>
            <a:spLocks/>
          </p:cNvSpPr>
          <p:nvPr/>
        </p:nvSpPr>
        <p:spPr bwMode="black">
          <a:xfrm>
            <a:off x="5900764" y="2930180"/>
            <a:ext cx="109835" cy="379291"/>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41" name="Freeform 40"/>
          <p:cNvSpPr>
            <a:spLocks/>
          </p:cNvSpPr>
          <p:nvPr/>
        </p:nvSpPr>
        <p:spPr bwMode="black">
          <a:xfrm>
            <a:off x="6203154" y="2720822"/>
            <a:ext cx="109835" cy="698767"/>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42" name="Freeform 41"/>
          <p:cNvSpPr>
            <a:spLocks/>
          </p:cNvSpPr>
          <p:nvPr/>
        </p:nvSpPr>
        <p:spPr bwMode="black">
          <a:xfrm>
            <a:off x="6510963" y="2930181"/>
            <a:ext cx="109835" cy="3792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43" name="Freeform 42"/>
          <p:cNvSpPr>
            <a:spLocks/>
          </p:cNvSpPr>
          <p:nvPr/>
        </p:nvSpPr>
        <p:spPr bwMode="black">
          <a:xfrm>
            <a:off x="6811994" y="3082440"/>
            <a:ext cx="116616" cy="227031"/>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44" name="Freeform 43"/>
          <p:cNvSpPr>
            <a:spLocks/>
          </p:cNvSpPr>
          <p:nvPr/>
        </p:nvSpPr>
        <p:spPr bwMode="black">
          <a:xfrm>
            <a:off x="7119806" y="2930181"/>
            <a:ext cx="111191" cy="37929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45" name="Freeform 44"/>
          <p:cNvSpPr>
            <a:spLocks/>
          </p:cNvSpPr>
          <p:nvPr/>
        </p:nvSpPr>
        <p:spPr bwMode="black">
          <a:xfrm>
            <a:off x="7427618" y="2720823"/>
            <a:ext cx="111191" cy="698766"/>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46" name="Freeform 45"/>
          <p:cNvSpPr>
            <a:spLocks/>
          </p:cNvSpPr>
          <p:nvPr/>
        </p:nvSpPr>
        <p:spPr bwMode="black">
          <a:xfrm>
            <a:off x="7730002" y="2930181"/>
            <a:ext cx="111191" cy="37929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
        <p:nvSpPr>
          <p:cNvPr id="47" name="Freeform 46"/>
          <p:cNvSpPr>
            <a:spLocks/>
          </p:cNvSpPr>
          <p:nvPr/>
        </p:nvSpPr>
        <p:spPr bwMode="black">
          <a:xfrm>
            <a:off x="8037814" y="3082440"/>
            <a:ext cx="111191" cy="227031"/>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latin typeface="+mj-l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700"/>
                                        <p:tgtEl>
                                          <p:spTgt spid="18"/>
                                        </p:tgtEl>
                                      </p:cBhvr>
                                    </p:animEffect>
                                  </p:childTnLst>
                                </p:cTn>
                              </p:par>
                            </p:childTnLst>
                          </p:cTn>
                        </p:par>
                        <p:par>
                          <p:cTn id="8" fill="hold">
                            <p:stCondLst>
                              <p:cond delay="700"/>
                            </p:stCondLst>
                            <p:childTnLst>
                              <p:par>
                                <p:cTn id="9" presetID="10" presetClass="entr" presetSubtype="0" fill="hold" grpId="0" nodeType="afterEffect">
                                  <p:stCondLst>
                                    <p:cond delay="0"/>
                                  </p:stCondLst>
                                  <p:iterate type="lt">
                                    <p:tmPct val="6250"/>
                                  </p:iterate>
                                  <p:childTnLst>
                                    <p:set>
                                      <p:cBhvr>
                                        <p:cTn id="10" dur="1" fill="hold">
                                          <p:stCondLst>
                                            <p:cond delay="0"/>
                                          </p:stCondLst>
                                        </p:cTn>
                                        <p:tgtEl>
                                          <p:spTgt spid="34"/>
                                        </p:tgtEl>
                                        <p:attrNameLst>
                                          <p:attrName>style.visibility</p:attrName>
                                        </p:attrNameLst>
                                      </p:cBhvr>
                                      <p:to>
                                        <p:strVal val="visible"/>
                                      </p:to>
                                    </p:set>
                                    <p:animEffect transition="in" filter="fade">
                                      <p:cBhvr>
                                        <p:cTn id="11" dur="1000"/>
                                        <p:tgtEl>
                                          <p:spTgt spid="34"/>
                                        </p:tgtEl>
                                      </p:cBhvr>
                                    </p:animEffect>
                                  </p:childTnLst>
                                </p:cTn>
                              </p:par>
                            </p:childTnLst>
                          </p:cTn>
                        </p:par>
                        <p:par>
                          <p:cTn id="12" fill="hold">
                            <p:stCondLst>
                              <p:cond delay="2200"/>
                            </p:stCondLst>
                            <p:childTnLst>
                              <p:par>
                                <p:cTn id="13" presetID="10" presetClass="entr" presetSubtype="0" fill="hold" grpId="1"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700"/>
                                        <p:tgtEl>
                                          <p:spTgt spid="39"/>
                                        </p:tgtEl>
                                      </p:cBhvr>
                                    </p:animEffect>
                                  </p:childTnLst>
                                </p:cTn>
                              </p:par>
                              <p:par>
                                <p:cTn id="16" presetID="10" presetClass="entr" presetSubtype="0" fill="hold" grpId="1"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700"/>
                                        <p:tgtEl>
                                          <p:spTgt spid="40"/>
                                        </p:tgtEl>
                                      </p:cBhvr>
                                    </p:animEffect>
                                  </p:childTnLst>
                                </p:cTn>
                              </p:par>
                              <p:par>
                                <p:cTn id="19" presetID="10" presetClass="entr" presetSubtype="0" fill="hold" grpId="1"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700"/>
                                        <p:tgtEl>
                                          <p:spTgt spid="41"/>
                                        </p:tgtEl>
                                      </p:cBhvr>
                                    </p:animEffect>
                                  </p:childTnLst>
                                </p:cTn>
                              </p:par>
                              <p:par>
                                <p:cTn id="22" presetID="10" presetClass="entr" presetSubtype="0" fill="hold" grpId="1"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700"/>
                                        <p:tgtEl>
                                          <p:spTgt spid="42"/>
                                        </p:tgtEl>
                                      </p:cBhvr>
                                    </p:animEffect>
                                  </p:childTnLst>
                                </p:cTn>
                              </p:par>
                              <p:par>
                                <p:cTn id="25" presetID="10" presetClass="entr" presetSubtype="0" fill="hold" grpId="1"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700"/>
                                        <p:tgtEl>
                                          <p:spTgt spid="43"/>
                                        </p:tgtEl>
                                      </p:cBhvr>
                                    </p:animEffect>
                                  </p:childTnLst>
                                </p:cTn>
                              </p:par>
                              <p:par>
                                <p:cTn id="28" presetID="10" presetClass="entr" presetSubtype="0" fill="hold" grpId="1" nodeType="with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700"/>
                                        <p:tgtEl>
                                          <p:spTgt spid="44"/>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700"/>
                                        <p:tgtEl>
                                          <p:spTgt spid="45"/>
                                        </p:tgtEl>
                                      </p:cBhvr>
                                    </p:animEffect>
                                  </p:childTnLst>
                                </p:cTn>
                              </p:par>
                              <p:par>
                                <p:cTn id="34" presetID="10" presetClass="entr" presetSubtype="0" fill="hold" grpId="1" nodeType="with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700"/>
                                        <p:tgtEl>
                                          <p:spTgt spid="46"/>
                                        </p:tgtEl>
                                      </p:cBhvr>
                                    </p:animEffect>
                                  </p:childTnLst>
                                </p:cTn>
                              </p:par>
                              <p:par>
                                <p:cTn id="37" presetID="10" presetClass="entr" presetSubtype="0" fill="hold" grpId="1" nodeType="with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700"/>
                                        <p:tgtEl>
                                          <p:spTgt spid="47"/>
                                        </p:tgtEl>
                                      </p:cBhvr>
                                    </p:animEffect>
                                  </p:childTnLst>
                                </p:cTn>
                              </p:par>
                              <p:par>
                                <p:cTn id="40" presetID="42" presetClass="path" presetSubtype="0" accel="50000" decel="50000" fill="hold" grpId="0" nodeType="withEffect">
                                  <p:stCondLst>
                                    <p:cond delay="0"/>
                                  </p:stCondLst>
                                  <p:childTnLst>
                                    <p:animMotion origin="layout" path="M -4.72222E-6 3.7037E-7 L -4.72222E-6 0.09143 " pathEditMode="relative" rAng="0" ptsTypes="AA">
                                      <p:cBhvr>
                                        <p:cTn id="41" dur="700" spd="-100000" fill="hold"/>
                                        <p:tgtEl>
                                          <p:spTgt spid="39"/>
                                        </p:tgtEl>
                                        <p:attrNameLst>
                                          <p:attrName>ppt_x</p:attrName>
                                          <p:attrName>ppt_y</p:attrName>
                                        </p:attrNameLst>
                                      </p:cBhvr>
                                      <p:rCtr x="0" y="46"/>
                                    </p:animMotion>
                                  </p:childTnLst>
                                </p:cTn>
                              </p:par>
                              <p:par>
                                <p:cTn id="42" presetID="42" presetClass="path" presetSubtype="0" accel="50000" decel="50000" fill="hold" grpId="0" nodeType="withEffect">
                                  <p:stCondLst>
                                    <p:cond delay="0"/>
                                  </p:stCondLst>
                                  <p:childTnLst>
                                    <p:animMotion origin="layout" path="M 5E-6 3.7037E-6 L 5E-6 0.11157 " pathEditMode="relative" rAng="0" ptsTypes="AA">
                                      <p:cBhvr>
                                        <p:cTn id="43" dur="700" spd="-100000" fill="hold"/>
                                        <p:tgtEl>
                                          <p:spTgt spid="41"/>
                                        </p:tgtEl>
                                        <p:attrNameLst>
                                          <p:attrName>ppt_x</p:attrName>
                                          <p:attrName>ppt_y</p:attrName>
                                        </p:attrNameLst>
                                      </p:cBhvr>
                                      <p:rCtr x="0" y="56"/>
                                    </p:animMotion>
                                  </p:childTnLst>
                                </p:cTn>
                              </p:par>
                              <p:par>
                                <p:cTn id="44" presetID="42" presetClass="path" presetSubtype="0" accel="50000" decel="50000" fill="hold" grpId="0" nodeType="withEffect">
                                  <p:stCondLst>
                                    <p:cond delay="0"/>
                                  </p:stCondLst>
                                  <p:childTnLst>
                                    <p:animMotion origin="layout" path="M 4.72222E-6 4.81481E-6 L 4.72222E-6 0.09143 " pathEditMode="relative" rAng="0" ptsTypes="AA">
                                      <p:cBhvr>
                                        <p:cTn id="45" dur="700" spd="-100000" fill="hold"/>
                                        <p:tgtEl>
                                          <p:spTgt spid="43"/>
                                        </p:tgtEl>
                                        <p:attrNameLst>
                                          <p:attrName>ppt_x</p:attrName>
                                          <p:attrName>ppt_y</p:attrName>
                                        </p:attrNameLst>
                                      </p:cBhvr>
                                      <p:rCtr x="0" y="46"/>
                                    </p:animMotion>
                                  </p:childTnLst>
                                </p:cTn>
                              </p:par>
                              <p:par>
                                <p:cTn id="46" presetID="42" presetClass="path" presetSubtype="0" accel="50000" decel="50000" fill="hold" grpId="0" nodeType="withEffect">
                                  <p:stCondLst>
                                    <p:cond delay="0"/>
                                  </p:stCondLst>
                                  <p:childTnLst>
                                    <p:animMotion origin="layout" path="M -2.77778E-6 3.7037E-6 L -2.77778E-6 0.11157 " pathEditMode="relative" rAng="0" ptsTypes="AA">
                                      <p:cBhvr>
                                        <p:cTn id="47" dur="700" spd="-100000" fill="hold"/>
                                        <p:tgtEl>
                                          <p:spTgt spid="45"/>
                                        </p:tgtEl>
                                        <p:attrNameLst>
                                          <p:attrName>ppt_x</p:attrName>
                                          <p:attrName>ppt_y</p:attrName>
                                        </p:attrNameLst>
                                      </p:cBhvr>
                                      <p:rCtr x="0" y="56"/>
                                    </p:animMotion>
                                  </p:childTnLst>
                                </p:cTn>
                              </p:par>
                              <p:par>
                                <p:cTn id="48" presetID="42" presetClass="path" presetSubtype="0" accel="50000" decel="50000" fill="hold" grpId="0" nodeType="withEffect">
                                  <p:stCondLst>
                                    <p:cond delay="0"/>
                                  </p:stCondLst>
                                  <p:childTnLst>
                                    <p:animMotion origin="layout" path="M 5.55556E-7 4.81481E-6 L 5.55556E-7 0.09143 " pathEditMode="relative" rAng="0" ptsTypes="AA">
                                      <p:cBhvr>
                                        <p:cTn id="49" dur="700" spd="-100000" fill="hold"/>
                                        <p:tgtEl>
                                          <p:spTgt spid="47"/>
                                        </p:tgtEl>
                                        <p:attrNameLst>
                                          <p:attrName>ppt_x</p:attrName>
                                          <p:attrName>ppt_y</p:attrName>
                                        </p:attrNameLst>
                                      </p:cBhvr>
                                      <p:rCtr x="0" y="46"/>
                                    </p:animMotion>
                                  </p:childTnLst>
                                </p:cTn>
                              </p:par>
                              <p:par>
                                <p:cTn id="50" presetID="64" presetClass="path" presetSubtype="0" accel="50000" decel="50000" fill="hold" grpId="0" nodeType="withEffect">
                                  <p:stCondLst>
                                    <p:cond delay="0"/>
                                  </p:stCondLst>
                                  <p:childTnLst>
                                    <p:animMotion origin="layout" path="M 4.72222E-6 3.33333E-6 L 4.72222E-6 -0.10764 " pathEditMode="relative" rAng="0" ptsTypes="AA">
                                      <p:cBhvr>
                                        <p:cTn id="51" dur="700" spd="-100000" fill="hold"/>
                                        <p:tgtEl>
                                          <p:spTgt spid="40"/>
                                        </p:tgtEl>
                                        <p:attrNameLst>
                                          <p:attrName>ppt_x</p:attrName>
                                          <p:attrName>ppt_y</p:attrName>
                                        </p:attrNameLst>
                                      </p:cBhvr>
                                      <p:rCtr x="0" y="-54"/>
                                    </p:animMotion>
                                  </p:childTnLst>
                                </p:cTn>
                              </p:par>
                              <p:par>
                                <p:cTn id="52" presetID="64" presetClass="path" presetSubtype="0" accel="50000" decel="50000" fill="hold" grpId="0" nodeType="withEffect">
                                  <p:stCondLst>
                                    <p:cond delay="0"/>
                                  </p:stCondLst>
                                  <p:childTnLst>
                                    <p:animMotion origin="layout" path="M 4.44444E-6 3.33333E-6 L 4.44444E-6 -0.10764 " pathEditMode="relative" rAng="0" ptsTypes="AA">
                                      <p:cBhvr>
                                        <p:cTn id="53" dur="700" spd="-100000" fill="hold"/>
                                        <p:tgtEl>
                                          <p:spTgt spid="42"/>
                                        </p:tgtEl>
                                        <p:attrNameLst>
                                          <p:attrName>ppt_x</p:attrName>
                                          <p:attrName>ppt_y</p:attrName>
                                        </p:attrNameLst>
                                      </p:cBhvr>
                                      <p:rCtr x="0" y="-54"/>
                                    </p:animMotion>
                                  </p:childTnLst>
                                </p:cTn>
                              </p:par>
                              <p:par>
                                <p:cTn id="54" presetID="64" presetClass="path" presetSubtype="0" accel="50000" decel="50000" fill="hold" grpId="0" nodeType="withEffect">
                                  <p:stCondLst>
                                    <p:cond delay="0"/>
                                  </p:stCondLst>
                                  <p:childTnLst>
                                    <p:animMotion origin="layout" path="M -2.22222E-6 3.33333E-6 L -2.22222E-6 -0.10764 " pathEditMode="relative" rAng="0" ptsTypes="AA">
                                      <p:cBhvr>
                                        <p:cTn id="55" dur="700" spd="-100000" fill="hold"/>
                                        <p:tgtEl>
                                          <p:spTgt spid="44"/>
                                        </p:tgtEl>
                                        <p:attrNameLst>
                                          <p:attrName>ppt_x</p:attrName>
                                          <p:attrName>ppt_y</p:attrName>
                                        </p:attrNameLst>
                                      </p:cBhvr>
                                      <p:rCtr x="0" y="-54"/>
                                    </p:animMotion>
                                  </p:childTnLst>
                                </p:cTn>
                              </p:par>
                              <p:par>
                                <p:cTn id="56" presetID="64" presetClass="path" presetSubtype="0" accel="50000" decel="50000" fill="hold" grpId="0" nodeType="withEffect">
                                  <p:stCondLst>
                                    <p:cond delay="0"/>
                                  </p:stCondLst>
                                  <p:childTnLst>
                                    <p:animMotion origin="layout" path="M 1.11111E-6 3.33333E-6 L 1.11111E-6 -0.10764 " pathEditMode="relative" rAng="0" ptsTypes="AA">
                                      <p:cBhvr>
                                        <p:cTn id="57" dur="700" spd="-100000" fill="hold"/>
                                        <p:tgtEl>
                                          <p:spTgt spid="46"/>
                                        </p:tgtEl>
                                        <p:attrNameLst>
                                          <p:attrName>ppt_x</p:attrName>
                                          <p:attrName>ppt_y</p:attrName>
                                        </p:attrNameLst>
                                      </p:cBhvr>
                                      <p:rCtr x="0" y="-54"/>
                                    </p:animMotion>
                                  </p:childTnLst>
                                </p:cTn>
                              </p:par>
                            </p:childTnLst>
                          </p:cTn>
                        </p:par>
                        <p:par>
                          <p:cTn id="58" fill="hold">
                            <p:stCondLst>
                              <p:cond delay="2900"/>
                            </p:stCondLst>
                            <p:childTnLst>
                              <p:par>
                                <p:cTn id="59" presetID="10" presetClass="entr" presetSubtype="0"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700"/>
                                        <p:tgtEl>
                                          <p:spTgt spid="36"/>
                                        </p:tgtEl>
                                      </p:cBhvr>
                                    </p:animEffect>
                                  </p:childTnLst>
                                </p:cTn>
                              </p:par>
                              <p:par>
                                <p:cTn id="62" presetID="10" presetClass="entr" presetSubtype="0" fill="hold" nodeType="withEffect">
                                  <p:stCondLst>
                                    <p:cond delay="10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700"/>
                                        <p:tgtEl>
                                          <p:spTgt spid="19"/>
                                        </p:tgtEl>
                                      </p:cBhvr>
                                    </p:animEffect>
                                  </p:childTnLst>
                                </p:cTn>
                              </p:par>
                              <p:par>
                                <p:cTn id="65" presetID="10" presetClass="entr" presetSubtype="0" fill="hold" nodeType="withEffect">
                                  <p:stCondLst>
                                    <p:cond delay="20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700"/>
                                        <p:tgtEl>
                                          <p:spTgt spid="38"/>
                                        </p:tgtEl>
                                      </p:cBhvr>
                                    </p:animEffect>
                                  </p:childTnLst>
                                </p:cTn>
                              </p:par>
                              <p:par>
                                <p:cTn id="68" presetID="10" presetClass="entr" presetSubtype="0" fill="hold" nodeType="withEffect">
                                  <p:stCondLst>
                                    <p:cond delay="30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700"/>
                                        <p:tgtEl>
                                          <p:spTgt spid="35"/>
                                        </p:tgtEl>
                                      </p:cBhvr>
                                    </p:animEffect>
                                  </p:childTnLst>
                                </p:cTn>
                              </p:par>
                              <p:par>
                                <p:cTn id="71" presetID="10" presetClass="entr" presetSubtype="0" fill="hold" nodeType="withEffect">
                                  <p:stCondLst>
                                    <p:cond delay="400"/>
                                  </p:stCondLst>
                                  <p:childTnLst>
                                    <p:set>
                                      <p:cBhvr>
                                        <p:cTn id="72" dur="1" fill="hold">
                                          <p:stCondLst>
                                            <p:cond delay="0"/>
                                          </p:stCondLst>
                                        </p:cTn>
                                        <p:tgtEl>
                                          <p:spTgt spid="37"/>
                                        </p:tgtEl>
                                        <p:attrNameLst>
                                          <p:attrName>style.visibility</p:attrName>
                                        </p:attrNameLst>
                                      </p:cBhvr>
                                      <p:to>
                                        <p:strVal val="visible"/>
                                      </p:to>
                                    </p:set>
                                    <p:animEffect transition="in" filter="fade">
                                      <p:cBhvr>
                                        <p:cTn id="73" dur="7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itle Slide-animated bar">
    <p:spTree>
      <p:nvGrpSpPr>
        <p:cNvPr id="1" name=""/>
        <p:cNvGrpSpPr/>
        <p:nvPr/>
      </p:nvGrpSpPr>
      <p:grpSpPr>
        <a:xfrm>
          <a:off x="0" y="0"/>
          <a:ext cx="0" cy="0"/>
          <a:chOff x="0" y="0"/>
          <a:chExt cx="0" cy="0"/>
        </a:xfrm>
      </p:grpSpPr>
      <p:pic>
        <p:nvPicPr>
          <p:cNvPr id="51" name="Picture 50" descr="bottom bar.jpg"/>
          <p:cNvPicPr>
            <a:picLocks noChangeAspect="1"/>
          </p:cNvPicPr>
          <p:nvPr/>
        </p:nvPicPr>
        <p:blipFill>
          <a:blip r:embed="rId2" cstate="print"/>
          <a:stretch>
            <a:fillRect/>
          </a:stretch>
        </p:blipFill>
        <p:spPr>
          <a:xfrm>
            <a:off x="333375" y="6374862"/>
            <a:ext cx="8477250" cy="171450"/>
          </a:xfrm>
          <a:prstGeom prst="rect">
            <a:avLst/>
          </a:prstGeom>
        </p:spPr>
      </p:pic>
      <p:sp>
        <p:nvSpPr>
          <p:cNvPr id="47" name="Rectangle 46"/>
          <p:cNvSpPr/>
          <p:nvPr/>
        </p:nvSpPr>
        <p:spPr>
          <a:xfrm>
            <a:off x="3405352" y="5948636"/>
            <a:ext cx="599089" cy="11456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6" name="Rectangle 45"/>
          <p:cNvSpPr/>
          <p:nvPr/>
        </p:nvSpPr>
        <p:spPr>
          <a:xfrm>
            <a:off x="1460939" y="5948636"/>
            <a:ext cx="472965" cy="1145627"/>
          </a:xfrm>
          <a:prstGeom prst="rect">
            <a:avLst/>
          </a:prstGeom>
          <a:solidFill>
            <a:srgbClr val="6DB344">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5" name="Rectangle 44"/>
          <p:cNvSpPr/>
          <p:nvPr/>
        </p:nvSpPr>
        <p:spPr>
          <a:xfrm>
            <a:off x="4771697" y="5948636"/>
            <a:ext cx="472965" cy="1145627"/>
          </a:xfrm>
          <a:prstGeom prst="rect">
            <a:avLst/>
          </a:prstGeom>
          <a:solidFill>
            <a:srgbClr val="009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8" name="Rounded Rectangle 27"/>
          <p:cNvSpPr/>
          <p:nvPr/>
        </p:nvSpPr>
        <p:spPr>
          <a:xfrm rot="10800000" flipH="1">
            <a:off x="821966" y="4716780"/>
            <a:ext cx="656314" cy="150749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9" name="Rounded Rectangle 28"/>
          <p:cNvSpPr/>
          <p:nvPr/>
        </p:nvSpPr>
        <p:spPr>
          <a:xfrm rot="10800000" flipH="1">
            <a:off x="1332506" y="1981200"/>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0" name="Rounded Rectangle 29"/>
          <p:cNvSpPr/>
          <p:nvPr/>
        </p:nvSpPr>
        <p:spPr>
          <a:xfrm rot="10800000" flipH="1">
            <a:off x="5869870" y="6614159"/>
            <a:ext cx="780312" cy="3319549"/>
          </a:xfrm>
          <a:prstGeom prst="roundRect">
            <a:avLst>
              <a:gd name="adj" fmla="val 50000"/>
            </a:avLst>
          </a:prstGeom>
          <a:solidFill>
            <a:srgbClr val="1F8BAE">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1" name="Rounded Rectangle 30"/>
          <p:cNvSpPr/>
          <p:nvPr/>
        </p:nvSpPr>
        <p:spPr>
          <a:xfrm rot="10800000" flipH="1">
            <a:off x="6933206" y="6614160"/>
            <a:ext cx="656314" cy="150749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4" name="Rounded Rectangle 33"/>
          <p:cNvSpPr/>
          <p:nvPr userDrawn="1"/>
        </p:nvSpPr>
        <p:spPr>
          <a:xfrm rot="10800000" flipH="1">
            <a:off x="2191486" y="6719450"/>
            <a:ext cx="662549" cy="6331065"/>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5" name="Rounded Rectangle 34"/>
          <p:cNvSpPr/>
          <p:nvPr userDrawn="1"/>
        </p:nvSpPr>
        <p:spPr>
          <a:xfrm rot="10800000" flipH="1">
            <a:off x="2794161" y="6668595"/>
            <a:ext cx="779356" cy="5546310"/>
          </a:xfrm>
          <a:prstGeom prst="roundRect">
            <a:avLst>
              <a:gd name="adj" fmla="val 50000"/>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7" name="Rounded Rectangle 36"/>
          <p:cNvSpPr/>
          <p:nvPr/>
        </p:nvSpPr>
        <p:spPr>
          <a:xfrm rot="10800000" flipH="1">
            <a:off x="5391889" y="1731818"/>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8" name="Rounded Rectangle 37"/>
          <p:cNvSpPr/>
          <p:nvPr userDrawn="1"/>
        </p:nvSpPr>
        <p:spPr>
          <a:xfrm rot="10800000" flipH="1">
            <a:off x="341313" y="6708752"/>
            <a:ext cx="780312" cy="3319549"/>
          </a:xfrm>
          <a:prstGeom prst="roundRect">
            <a:avLst>
              <a:gd name="adj" fmla="val 50000"/>
            </a:avLst>
          </a:prstGeom>
          <a:gradFill flip="none" rotWithShape="1">
            <a:gsLst>
              <a:gs pos="0">
                <a:srgbClr val="4DCAFF">
                  <a:shade val="30000"/>
                  <a:satMod val="115000"/>
                  <a:alpha val="26000"/>
                </a:srgbClr>
              </a:gs>
              <a:gs pos="50000">
                <a:srgbClr val="4DCAFF">
                  <a:shade val="67500"/>
                  <a:satMod val="115000"/>
                </a:srgbClr>
              </a:gs>
              <a:gs pos="100000">
                <a:srgbClr val="4DCAFF">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9" name="Rounded Rectangle 38"/>
          <p:cNvSpPr/>
          <p:nvPr/>
        </p:nvSpPr>
        <p:spPr>
          <a:xfrm rot="10800000" flipH="1">
            <a:off x="8038251" y="8318268"/>
            <a:ext cx="780312" cy="3319549"/>
          </a:xfrm>
          <a:prstGeom prst="roundRect">
            <a:avLst>
              <a:gd name="adj" fmla="val 5000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1" name="Rounded Rectangle 40"/>
          <p:cNvSpPr/>
          <p:nvPr/>
        </p:nvSpPr>
        <p:spPr>
          <a:xfrm rot="10800000" flipH="1">
            <a:off x="8162249" y="1731818"/>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2" name="Rounded Rectangle 41"/>
          <p:cNvSpPr/>
          <p:nvPr/>
        </p:nvSpPr>
        <p:spPr>
          <a:xfrm rot="10800000" flipH="1">
            <a:off x="3770906" y="1981200"/>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4" name="Rectangle 43"/>
          <p:cNvSpPr/>
          <p:nvPr/>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3" name="Rectangle 4"/>
          <p:cNvSpPr>
            <a:spLocks noChangeArrowheads="1"/>
          </p:cNvSpPr>
          <p:nvPr/>
        </p:nvSpPr>
        <p:spPr bwMode="ltGray">
          <a:xfrm>
            <a:off x="251373" y="6586246"/>
            <a:ext cx="2058999" cy="175257"/>
          </a:xfrm>
          <a:prstGeom prst="rect">
            <a:avLst/>
          </a:prstGeom>
          <a:noFill/>
          <a:ln w="9525">
            <a:noFill/>
            <a:miter lim="800000"/>
            <a:headEnd/>
            <a:tailEnd/>
          </a:ln>
          <a:effectLst/>
        </p:spPr>
        <p:txBody>
          <a:bodyPr wrap="none" lIns="82124" tIns="41061" rIns="82124" bIns="41061" anchor="b" anchorCtr="1">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54"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55"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101" name="Rectangle 100"/>
          <p:cNvSpPr/>
          <p:nvPr/>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02" name="Rectangle 4"/>
          <p:cNvSpPr>
            <a:spLocks noChangeArrowheads="1"/>
          </p:cNvSpPr>
          <p:nvPr/>
        </p:nvSpPr>
        <p:spPr bwMode="ltGray">
          <a:xfrm>
            <a:off x="251373" y="6586246"/>
            <a:ext cx="2058999" cy="175257"/>
          </a:xfrm>
          <a:prstGeom prst="rect">
            <a:avLst/>
          </a:prstGeom>
          <a:noFill/>
          <a:ln w="9525">
            <a:noFill/>
            <a:miter lim="800000"/>
            <a:headEnd/>
            <a:tailEnd/>
          </a:ln>
          <a:effectLst/>
        </p:spPr>
        <p:txBody>
          <a:bodyPr wrap="none" lIns="82124" tIns="41061" rIns="82124" bIns="41061" anchor="b" anchorCtr="1">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103"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104"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33" name="Rounded Rectangle 32"/>
          <p:cNvSpPr/>
          <p:nvPr/>
        </p:nvSpPr>
        <p:spPr>
          <a:xfrm rot="10800000" flipH="1">
            <a:off x="2856506" y="831272"/>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6" name="Rounded Rectangle 35"/>
          <p:cNvSpPr/>
          <p:nvPr/>
        </p:nvSpPr>
        <p:spPr>
          <a:xfrm rot="10800000" flipH="1">
            <a:off x="4920834" y="1025236"/>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2" name="Rounded Rectangle 51"/>
          <p:cNvSpPr/>
          <p:nvPr userDrawn="1"/>
        </p:nvSpPr>
        <p:spPr>
          <a:xfrm rot="10800000" flipH="1">
            <a:off x="8038251" y="8318268"/>
            <a:ext cx="780312" cy="3319549"/>
          </a:xfrm>
          <a:prstGeom prst="roundRect">
            <a:avLst>
              <a:gd name="adj" fmla="val 5000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5" name="Rectangle 24"/>
          <p:cNvSpPr/>
          <p:nvPr/>
        </p:nvSpPr>
        <p:spPr>
          <a:xfrm>
            <a:off x="14992" y="0"/>
            <a:ext cx="9129008" cy="6378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09" name="Rectangle 108"/>
          <p:cNvSpPr/>
          <p:nvPr/>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10" name="Rectangle 4"/>
          <p:cNvSpPr>
            <a:spLocks noChangeArrowheads="1"/>
          </p:cNvSpPr>
          <p:nvPr/>
        </p:nvSpPr>
        <p:spPr bwMode="ltGray">
          <a:xfrm>
            <a:off x="251373" y="6586246"/>
            <a:ext cx="2058999" cy="175257"/>
          </a:xfrm>
          <a:prstGeom prst="rect">
            <a:avLst/>
          </a:prstGeom>
          <a:noFill/>
          <a:ln w="9525">
            <a:noFill/>
            <a:miter lim="800000"/>
            <a:headEnd/>
            <a:tailEnd/>
          </a:ln>
          <a:effectLst/>
        </p:spPr>
        <p:txBody>
          <a:bodyPr wrap="none" lIns="82124" tIns="41061" rIns="82124" bIns="41061" anchor="b" anchorCtr="1">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111"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112"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49" name="Rectangle 3"/>
          <p:cNvSpPr>
            <a:spLocks noChangeArrowheads="1"/>
          </p:cNvSpPr>
          <p:nvPr/>
        </p:nvSpPr>
        <p:spPr bwMode="hidden">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solidFill>
                <a:srgbClr val="0096D6"/>
              </a:solidFill>
            </a:endParaRPr>
          </a:p>
        </p:txBody>
      </p:sp>
      <p:grpSp>
        <p:nvGrpSpPr>
          <p:cNvPr id="2" name="Group 67"/>
          <p:cNvGrpSpPr/>
          <p:nvPr userDrawn="1"/>
        </p:nvGrpSpPr>
        <p:grpSpPr>
          <a:xfrm>
            <a:off x="341314" y="311151"/>
            <a:ext cx="829170" cy="438358"/>
            <a:chOff x="609600" y="528537"/>
            <a:chExt cx="1444734" cy="763789"/>
          </a:xfrm>
          <a:gradFill flip="none" rotWithShape="1">
            <a:gsLst>
              <a:gs pos="11000">
                <a:schemeClr val="accent2"/>
              </a:gs>
              <a:gs pos="100000">
                <a:schemeClr val="accent5"/>
              </a:gs>
            </a:gsLst>
            <a:lin ang="2700000" scaled="1"/>
            <a:tileRect/>
          </a:gradFill>
        </p:grpSpPr>
        <p:sp>
          <p:nvSpPr>
            <p:cNvPr id="69" name="Rectangle 68"/>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dirty="0">
                <a:solidFill>
                  <a:srgbClr val="0096D6"/>
                </a:solidFill>
              </a:endParaRPr>
            </a:p>
          </p:txBody>
        </p:sp>
        <p:sp>
          <p:nvSpPr>
            <p:cNvPr id="70" name="Freeform 69"/>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71" name="Freeform 70"/>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72" name="Freeform 71"/>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dirty="0">
                <a:solidFill>
                  <a:srgbClr val="0096D6"/>
                </a:solidFill>
              </a:endParaRPr>
            </a:p>
          </p:txBody>
        </p:sp>
        <p:sp>
          <p:nvSpPr>
            <p:cNvPr id="73" name="Freeform 72"/>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dirty="0">
                <a:solidFill>
                  <a:srgbClr val="0096D6"/>
                </a:solidFill>
              </a:endParaRPr>
            </a:p>
          </p:txBody>
        </p:sp>
        <p:sp>
          <p:nvSpPr>
            <p:cNvPr id="74" name="Freeform 73"/>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sp>
          <p:nvSpPr>
            <p:cNvPr id="75" name="Freeform 74"/>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6" name="Freeform 75"/>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77" name="Freeform 76"/>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8" name="Freeform 77"/>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dirty="0">
                <a:solidFill>
                  <a:srgbClr val="0096D6"/>
                </a:solidFill>
              </a:endParaRPr>
            </a:p>
          </p:txBody>
        </p:sp>
        <p:sp>
          <p:nvSpPr>
            <p:cNvPr id="79" name="Freeform 78"/>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80" name="Freeform 79"/>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81" name="Freeform 80"/>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82" name="Freeform 81"/>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grpSp>
      <p:sp>
        <p:nvSpPr>
          <p:cNvPr id="50" name="Title 1"/>
          <p:cNvSpPr>
            <a:spLocks noGrp="1"/>
          </p:cNvSpPr>
          <p:nvPr>
            <p:ph type="ctrTitle" hasCustomPrompt="1"/>
          </p:nvPr>
        </p:nvSpPr>
        <p:spPr>
          <a:xfrm>
            <a:off x="221393" y="1248229"/>
            <a:ext cx="8112125" cy="2907239"/>
          </a:xfrm>
        </p:spPr>
        <p:txBody>
          <a:bodyPr/>
          <a:lstStyle>
            <a:lvl1pPr algn="l" defTabSz="914400" rtl="0" eaLnBrk="1" latinLnBrk="0" hangingPunct="1">
              <a:lnSpc>
                <a:spcPct val="90000"/>
              </a:lnSpc>
              <a:spcBef>
                <a:spcPct val="0"/>
              </a:spcBef>
              <a:buNone/>
              <a:defRPr lang="en-US" sz="6000" b="0" kern="1200" spc="-200" baseline="0" dirty="0">
                <a:gradFill flip="none" rotWithShape="1">
                  <a:gsLst>
                    <a:gs pos="0">
                      <a:srgbClr val="55E6ED"/>
                    </a:gs>
                    <a:gs pos="80000">
                      <a:srgbClr val="009249"/>
                    </a:gs>
                  </a:gsLst>
                  <a:lin ang="12000000" scaled="0"/>
                  <a:tileRect/>
                </a:gradFill>
                <a:latin typeface="+mj-lt"/>
                <a:ea typeface="+mj-ea"/>
                <a:cs typeface="+mj-cs"/>
              </a:defRPr>
            </a:lvl1pPr>
          </a:lstStyle>
          <a:p>
            <a:r>
              <a:rPr lang="en-US" dirty="0" smtClean="0"/>
              <a:t>Presentation Title Goes Here</a:t>
            </a:r>
            <a:endParaRPr lang="en-US" dirty="0"/>
          </a:p>
        </p:txBody>
      </p:sp>
      <p:sp>
        <p:nvSpPr>
          <p:cNvPr id="48" name="Subtitle 2"/>
          <p:cNvSpPr>
            <a:spLocks noGrp="1"/>
          </p:cNvSpPr>
          <p:nvPr>
            <p:ph type="subTitle" idx="1" hasCustomPrompt="1"/>
          </p:nvPr>
        </p:nvSpPr>
        <p:spPr>
          <a:xfrm>
            <a:off x="236383" y="4464066"/>
            <a:ext cx="8112126" cy="384175"/>
          </a:xfrm>
        </p:spPr>
        <p:txBody>
          <a:bodyPr>
            <a:normAutofit/>
          </a:bodyPr>
          <a:lstStyle>
            <a:lvl1pPr marL="0" indent="0" algn="l">
              <a:buNone/>
              <a:defRPr lang="en-US" sz="2000" kern="1200" dirty="0">
                <a:solidFill>
                  <a:srgbClr val="6DB34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lvl="0" indent="0" algn="l" defTabSz="914400" rtl="0" eaLnBrk="1" latinLnBrk="0" hangingPunct="1">
              <a:lnSpc>
                <a:spcPct val="95000"/>
              </a:lnSpc>
              <a:spcBef>
                <a:spcPts val="1440"/>
              </a:spcBef>
              <a:buClr>
                <a:srgbClr val="92D050"/>
              </a:buClr>
              <a:buSzPct val="90000"/>
              <a:buFont typeface="Arial" pitchFamily="34" charset="0"/>
              <a:buNone/>
              <a:tabLst/>
            </a:pPr>
            <a:r>
              <a:rPr lang="en-US" dirty="0" smtClean="0"/>
              <a:t>Presenter Name and Title Go Here</a:t>
            </a:r>
            <a:endParaRPr lang="en-US" dirty="0"/>
          </a:p>
        </p:txBody>
      </p:sp>
      <p:sp>
        <p:nvSpPr>
          <p:cNvPr id="57" name="Rectangle 56"/>
          <p:cNvSpPr/>
          <p:nvPr userDrawn="1"/>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9"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60" name="Rectangle 7"/>
          <p:cNvSpPr>
            <a:spLocks noChangeArrowheads="1"/>
          </p:cNvSpPr>
          <p:nvPr userDrawn="1"/>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56" name="Rectangle 4"/>
          <p:cNvSpPr>
            <a:spLocks noChangeArrowheads="1"/>
          </p:cNvSpPr>
          <p:nvPr userDrawn="1"/>
        </p:nvSpPr>
        <p:spPr bwMode="ltGray">
          <a:xfrm>
            <a:off x="251373" y="6586246"/>
            <a:ext cx="3291927"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Tree>
    <p:extLst>
      <p:ext uri="{BB962C8B-B14F-4D97-AF65-F5344CB8AC3E}">
        <p14:creationId xmlns:p14="http://schemas.microsoft.com/office/powerpoint/2010/main" val="351359050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fill="hold" grpId="0" nodeType="withEffect">
                                  <p:stCondLst>
                                    <p:cond delay="3000"/>
                                  </p:stCondLst>
                                  <p:childTnLst>
                                    <p:animMotion origin="layout" path="M -4.44444E-6 4.81481E-6 L -4.44444E-6 0.65879 " pathEditMode="relative" rAng="0" ptsTypes="AA">
                                      <p:cBhvr>
                                        <p:cTn id="6" dur="8300" fill="hold"/>
                                        <p:tgtEl>
                                          <p:spTgt spid="28"/>
                                        </p:tgtEl>
                                        <p:attrNameLst>
                                          <p:attrName>ppt_x</p:attrName>
                                          <p:attrName>ppt_y</p:attrName>
                                        </p:attrNameLst>
                                      </p:cBhvr>
                                      <p:rCtr x="0" y="329"/>
                                    </p:animMotion>
                                  </p:childTnLst>
                                </p:cTn>
                              </p:par>
                              <p:par>
                                <p:cTn id="7" presetID="42" presetClass="path" presetSubtype="0" repeatCount="indefinite" accel="50000" decel="50000" fill="hold" grpId="0" nodeType="withEffect">
                                  <p:stCondLst>
                                    <p:cond delay="0"/>
                                  </p:stCondLst>
                                  <p:childTnLst>
                                    <p:animMotion origin="layout" path="M 2.77778E-6 1.85185E-6 L 2.77778E-6 0.99305 " pathEditMode="relative" rAng="0" ptsTypes="AA">
                                      <p:cBhvr>
                                        <p:cTn id="8" dur="10600" fill="hold"/>
                                        <p:tgtEl>
                                          <p:spTgt spid="29"/>
                                        </p:tgtEl>
                                        <p:attrNameLst>
                                          <p:attrName>ppt_x</p:attrName>
                                          <p:attrName>ppt_y</p:attrName>
                                        </p:attrNameLst>
                                      </p:cBhvr>
                                      <p:rCtr x="0" y="497"/>
                                    </p:animMotion>
                                  </p:childTnLst>
                                </p:cTn>
                              </p:par>
                              <p:par>
                                <p:cTn id="9" presetID="42" presetClass="path" presetSubtype="0" repeatCount="indefinite" accel="50000" decel="50000" fill="hold" grpId="0" nodeType="withEffect">
                                  <p:stCondLst>
                                    <p:cond delay="1100"/>
                                  </p:stCondLst>
                                  <p:endCondLst>
                                    <p:cond evt="onNext" delay="0">
                                      <p:tgtEl>
                                        <p:sldTgt/>
                                      </p:tgtEl>
                                    </p:cond>
                                  </p:endCondLst>
                                  <p:childTnLst>
                                    <p:animMotion origin="layout" path="M 1.94444E-6 0 L 1.94444E-6 -1.0081 " pathEditMode="relative" rAng="0" ptsTypes="AA">
                                      <p:cBhvr>
                                        <p:cTn id="10" dur="16400" fill="hold"/>
                                        <p:tgtEl>
                                          <p:spTgt spid="30"/>
                                        </p:tgtEl>
                                        <p:attrNameLst>
                                          <p:attrName>ppt_x</p:attrName>
                                          <p:attrName>ppt_y</p:attrName>
                                        </p:attrNameLst>
                                      </p:cBhvr>
                                      <p:rCtr x="0" y="-504"/>
                                    </p:animMotion>
                                  </p:childTnLst>
                                </p:cTn>
                              </p:par>
                              <p:par>
                                <p:cTn id="11" presetID="42" presetClass="path" presetSubtype="0" repeatCount="indefinite" accel="50000" decel="50000" fill="hold" grpId="0" nodeType="withEffect">
                                  <p:stCondLst>
                                    <p:cond delay="13700"/>
                                  </p:stCondLst>
                                  <p:childTnLst>
                                    <p:animMotion origin="layout" path="M 2.77778E-6 4.81481E-6 L 2.77778E-6 -0.34561 " pathEditMode="relative" rAng="0" ptsTypes="AA">
                                      <p:cBhvr>
                                        <p:cTn id="12" dur="10900" fill="hold"/>
                                        <p:tgtEl>
                                          <p:spTgt spid="31"/>
                                        </p:tgtEl>
                                        <p:attrNameLst>
                                          <p:attrName>ppt_x</p:attrName>
                                          <p:attrName>ppt_y</p:attrName>
                                        </p:attrNameLst>
                                      </p:cBhvr>
                                      <p:rCtr x="0" y="-173"/>
                                    </p:animMotion>
                                  </p:childTnLst>
                                </p:cTn>
                              </p:par>
                              <p:par>
                                <p:cTn id="13" presetID="42" presetClass="path" presetSubtype="0" repeatCount="indefinite" accel="50000" decel="50000" fill="hold" grpId="0" nodeType="withEffect">
                                  <p:stCondLst>
                                    <p:cond delay="0"/>
                                  </p:stCondLst>
                                  <p:childTnLst>
                                    <p:animMotion origin="layout" path="M -3.88889E-6 4.44444E-6 L -3.88889E-6 1.14467 " pathEditMode="relative" rAng="0" ptsTypes="AA">
                                      <p:cBhvr>
                                        <p:cTn id="14" dur="10400" fill="hold"/>
                                        <p:tgtEl>
                                          <p:spTgt spid="33"/>
                                        </p:tgtEl>
                                        <p:attrNameLst>
                                          <p:attrName>ppt_x</p:attrName>
                                          <p:attrName>ppt_y</p:attrName>
                                        </p:attrNameLst>
                                      </p:cBhvr>
                                      <p:rCtr x="0" y="572"/>
                                    </p:animMotion>
                                  </p:childTnLst>
                                </p:cTn>
                              </p:par>
                              <p:par>
                                <p:cTn id="15" presetID="42" presetClass="path" presetSubtype="0" repeatCount="indefinite" accel="50000" decel="50000" fill="hold" grpId="0" nodeType="withEffect">
                                  <p:stCondLst>
                                    <p:cond delay="700"/>
                                  </p:stCondLst>
                                  <p:childTnLst>
                                    <p:animMotion origin="layout" path="M 4.16667E-6 0.27476 L 4.16667E-6 -1.26019 " pathEditMode="relative" rAng="0" ptsTypes="AA">
                                      <p:cBhvr>
                                        <p:cTn id="16" dur="12100" fill="hold"/>
                                        <p:tgtEl>
                                          <p:spTgt spid="34"/>
                                        </p:tgtEl>
                                        <p:attrNameLst>
                                          <p:attrName>ppt_x</p:attrName>
                                          <p:attrName>ppt_y</p:attrName>
                                        </p:attrNameLst>
                                      </p:cBhvr>
                                      <p:rCtr x="0" y="-768"/>
                                    </p:animMotion>
                                  </p:childTnLst>
                                </p:cTn>
                              </p:par>
                              <p:par>
                                <p:cTn id="17" presetID="42" presetClass="path" presetSubtype="0" repeatCount="indefinite" accel="50000" decel="50000" autoRev="1" fill="hold" grpId="0" nodeType="withEffect">
                                  <p:stCondLst>
                                    <p:cond delay="3600"/>
                                  </p:stCondLst>
                                  <p:endCondLst>
                                    <p:cond evt="onNext" delay="0">
                                      <p:tgtEl>
                                        <p:sldTgt/>
                                      </p:tgtEl>
                                    </p:cond>
                                  </p:endCondLst>
                                  <p:childTnLst>
                                    <p:animMotion origin="layout" path="M 1.94444E-6 0 L 1.94444E-6 -1.0081 " pathEditMode="relative" rAng="0" ptsTypes="AA">
                                      <p:cBhvr>
                                        <p:cTn id="18" dur="8400" fill="hold"/>
                                        <p:tgtEl>
                                          <p:spTgt spid="35"/>
                                        </p:tgtEl>
                                        <p:attrNameLst>
                                          <p:attrName>ppt_x</p:attrName>
                                          <p:attrName>ppt_y</p:attrName>
                                        </p:attrNameLst>
                                      </p:cBhvr>
                                      <p:rCtr x="0" y="-504"/>
                                    </p:animMotion>
                                  </p:childTnLst>
                                </p:cTn>
                              </p:par>
                              <p:par>
                                <p:cTn id="19" presetID="42" presetClass="path" presetSubtype="0" repeatCount="indefinite" accel="50000" decel="50000" fill="hold" grpId="0" nodeType="withEffect">
                                  <p:stCondLst>
                                    <p:cond delay="500"/>
                                  </p:stCondLst>
                                  <p:childTnLst>
                                    <p:animMotion origin="layout" path="M 2.77778E-6 1.85185E-6 L 2.77778E-6 0.99305 " pathEditMode="relative" rAng="0" ptsTypes="AA">
                                      <p:cBhvr>
                                        <p:cTn id="20" dur="19500" fill="hold"/>
                                        <p:tgtEl>
                                          <p:spTgt spid="36"/>
                                        </p:tgtEl>
                                        <p:attrNameLst>
                                          <p:attrName>ppt_x</p:attrName>
                                          <p:attrName>ppt_y</p:attrName>
                                        </p:attrNameLst>
                                      </p:cBhvr>
                                      <p:rCtr x="0" y="497"/>
                                    </p:animMotion>
                                  </p:childTnLst>
                                </p:cTn>
                              </p:par>
                              <p:par>
                                <p:cTn id="21" presetID="42" presetClass="path" presetSubtype="0" repeatCount="indefinite" accel="50000" decel="50000" fill="hold" grpId="0" nodeType="withEffect">
                                  <p:stCondLst>
                                    <p:cond delay="6300"/>
                                  </p:stCondLst>
                                  <p:childTnLst>
                                    <p:animMotion origin="layout" path="M 2.77778E-6 1.85185E-6 L 2.77778E-6 0.99305 " pathEditMode="relative" rAng="0" ptsTypes="AA">
                                      <p:cBhvr>
                                        <p:cTn id="22" dur="8200" fill="hold"/>
                                        <p:tgtEl>
                                          <p:spTgt spid="37"/>
                                        </p:tgtEl>
                                        <p:attrNameLst>
                                          <p:attrName>ppt_x</p:attrName>
                                          <p:attrName>ppt_y</p:attrName>
                                        </p:attrNameLst>
                                      </p:cBhvr>
                                      <p:rCtr x="0" y="497"/>
                                    </p:animMotion>
                                  </p:childTnLst>
                                </p:cTn>
                              </p:par>
                              <p:par>
                                <p:cTn id="23" presetID="42" presetClass="path" presetSubtype="0" repeatCount="indefinite" accel="50000" decel="50000" fill="hold" grpId="0" nodeType="withEffect">
                                  <p:stCondLst>
                                    <p:cond delay="5700"/>
                                  </p:stCondLst>
                                  <p:endCondLst>
                                    <p:cond evt="onNext" delay="0">
                                      <p:tgtEl>
                                        <p:sldTgt/>
                                      </p:tgtEl>
                                    </p:cond>
                                  </p:endCondLst>
                                  <p:childTnLst>
                                    <p:animMotion origin="layout" path="M -4.72222E-6 -2.15822E-6 L -4.72222E-6 -1.32223 " pathEditMode="relative" rAng="0" ptsTypes="AA">
                                      <p:cBhvr>
                                        <p:cTn id="24" dur="11500" fill="hold"/>
                                        <p:tgtEl>
                                          <p:spTgt spid="38"/>
                                        </p:tgtEl>
                                        <p:attrNameLst>
                                          <p:attrName>ppt_x</p:attrName>
                                          <p:attrName>ppt_y</p:attrName>
                                        </p:attrNameLst>
                                      </p:cBhvr>
                                      <p:rCtr x="0" y="-661"/>
                                    </p:animMotion>
                                  </p:childTnLst>
                                </p:cTn>
                              </p:par>
                              <p:par>
                                <p:cTn id="25" presetID="42" presetClass="path" presetSubtype="0" repeatCount="indefinite" accel="50000" decel="50000" fill="hold" grpId="0" nodeType="withEffect">
                                  <p:stCondLst>
                                    <p:cond delay="1300"/>
                                  </p:stCondLst>
                                  <p:endCondLst>
                                    <p:cond evt="onNext" delay="0">
                                      <p:tgtEl>
                                        <p:sldTgt/>
                                      </p:tgtEl>
                                    </p:cond>
                                  </p:endCondLst>
                                  <p:childTnLst>
                                    <p:animMotion origin="layout" path="M 1.94444E-6 0 L 1.94444E-6 -1.0081 " pathEditMode="relative" rAng="0" ptsTypes="AA">
                                      <p:cBhvr>
                                        <p:cTn id="26" dur="7300" fill="hold"/>
                                        <p:tgtEl>
                                          <p:spTgt spid="39"/>
                                        </p:tgtEl>
                                        <p:attrNameLst>
                                          <p:attrName>ppt_x</p:attrName>
                                          <p:attrName>ppt_y</p:attrName>
                                        </p:attrNameLst>
                                      </p:cBhvr>
                                      <p:rCtr x="0" y="-504"/>
                                    </p:animMotion>
                                  </p:childTnLst>
                                </p:cTn>
                              </p:par>
                              <p:par>
                                <p:cTn id="27" presetID="42" presetClass="path" presetSubtype="0" repeatCount="indefinite" accel="50000" decel="50000" fill="hold" grpId="0" nodeType="withEffect">
                                  <p:stCondLst>
                                    <p:cond delay="5300"/>
                                  </p:stCondLst>
                                  <p:childTnLst>
                                    <p:animMotion origin="layout" path="M 2.77778E-6 1.85185E-6 L 2.77778E-6 0.99305 " pathEditMode="relative" rAng="0" ptsTypes="AA">
                                      <p:cBhvr>
                                        <p:cTn id="28" dur="15100" fill="hold"/>
                                        <p:tgtEl>
                                          <p:spTgt spid="41"/>
                                        </p:tgtEl>
                                        <p:attrNameLst>
                                          <p:attrName>ppt_x</p:attrName>
                                          <p:attrName>ppt_y</p:attrName>
                                        </p:attrNameLst>
                                      </p:cBhvr>
                                      <p:rCtr x="0" y="497"/>
                                    </p:animMotion>
                                  </p:childTnLst>
                                </p:cTn>
                              </p:par>
                              <p:par>
                                <p:cTn id="29" presetID="42" presetClass="path" presetSubtype="0" repeatCount="indefinite" accel="50000" decel="50000" fill="hold" grpId="0" nodeType="withEffect">
                                  <p:stCondLst>
                                    <p:cond delay="1000"/>
                                  </p:stCondLst>
                                  <p:childTnLst>
                                    <p:animMotion origin="layout" path="M 2.77778E-6 1.85185E-6 L 2.77778E-6 0.99305 " pathEditMode="relative" rAng="0" ptsTypes="AA">
                                      <p:cBhvr>
                                        <p:cTn id="30" dur="5000" fill="hold"/>
                                        <p:tgtEl>
                                          <p:spTgt spid="42"/>
                                        </p:tgtEl>
                                        <p:attrNameLst>
                                          <p:attrName>ppt_x</p:attrName>
                                          <p:attrName>ppt_y</p:attrName>
                                        </p:attrNameLst>
                                      </p:cBhvr>
                                      <p:rCtr x="0" y="497"/>
                                    </p:animMotion>
                                  </p:childTnLst>
                                </p:cTn>
                              </p:par>
                              <p:par>
                                <p:cTn id="31" presetID="27" presetClass="emph" presetSubtype="0" repeatCount="indefinite" fill="hold" grpId="0" nodeType="withEffect">
                                  <p:stCondLst>
                                    <p:cond delay="0"/>
                                  </p:stCondLst>
                                  <p:childTnLst>
                                    <p:animClr clrSpc="rgb" dir="cw">
                                      <p:cBhvr override="childStyle">
                                        <p:cTn id="32" dur="6650" autoRev="1" fill="hold"/>
                                        <p:tgtEl>
                                          <p:spTgt spid="45"/>
                                        </p:tgtEl>
                                        <p:attrNameLst>
                                          <p:attrName>style.color</p:attrName>
                                        </p:attrNameLst>
                                      </p:cBhvr>
                                      <p:to>
                                        <a:srgbClr val="60CCCC"/>
                                      </p:to>
                                    </p:animClr>
                                    <p:animClr clrSpc="rgb" dir="cw">
                                      <p:cBhvr>
                                        <p:cTn id="33" dur="6650" autoRev="1" fill="hold"/>
                                        <p:tgtEl>
                                          <p:spTgt spid="45"/>
                                        </p:tgtEl>
                                        <p:attrNameLst>
                                          <p:attrName>fillcolor</p:attrName>
                                        </p:attrNameLst>
                                      </p:cBhvr>
                                      <p:to>
                                        <a:srgbClr val="60CCCC"/>
                                      </p:to>
                                    </p:animClr>
                                    <p:set>
                                      <p:cBhvr>
                                        <p:cTn id="34" dur="6650" autoRev="1" fill="hold"/>
                                        <p:tgtEl>
                                          <p:spTgt spid="45"/>
                                        </p:tgtEl>
                                        <p:attrNameLst>
                                          <p:attrName>fill.type</p:attrName>
                                        </p:attrNameLst>
                                      </p:cBhvr>
                                      <p:to>
                                        <p:strVal val="solid"/>
                                      </p:to>
                                    </p:set>
                                    <p:set>
                                      <p:cBhvr>
                                        <p:cTn id="35" dur="6650" autoRev="1" fill="hold"/>
                                        <p:tgtEl>
                                          <p:spTgt spid="45"/>
                                        </p:tgtEl>
                                        <p:attrNameLst>
                                          <p:attrName>fill.on</p:attrName>
                                        </p:attrNameLst>
                                      </p:cBhvr>
                                      <p:to>
                                        <p:strVal val="true"/>
                                      </p:to>
                                    </p:set>
                                  </p:childTnLst>
                                </p:cTn>
                              </p:par>
                              <p:par>
                                <p:cTn id="36" presetID="27" presetClass="emph" presetSubtype="0" repeatCount="indefinite" fill="hold" grpId="0" nodeType="withEffect">
                                  <p:stCondLst>
                                    <p:cond delay="700"/>
                                  </p:stCondLst>
                                  <p:childTnLst>
                                    <p:animClr clrSpc="rgb" dir="cw">
                                      <p:cBhvr override="childStyle">
                                        <p:cTn id="37" dur="5350" autoRev="1" fill="hold"/>
                                        <p:tgtEl>
                                          <p:spTgt spid="46"/>
                                        </p:tgtEl>
                                        <p:attrNameLst>
                                          <p:attrName>style.color</p:attrName>
                                        </p:attrNameLst>
                                      </p:cBhvr>
                                      <p:to>
                                        <a:srgbClr val="60CCCC"/>
                                      </p:to>
                                    </p:animClr>
                                    <p:animClr clrSpc="rgb" dir="cw">
                                      <p:cBhvr>
                                        <p:cTn id="38" dur="5350" autoRev="1" fill="hold"/>
                                        <p:tgtEl>
                                          <p:spTgt spid="46"/>
                                        </p:tgtEl>
                                        <p:attrNameLst>
                                          <p:attrName>fillcolor</p:attrName>
                                        </p:attrNameLst>
                                      </p:cBhvr>
                                      <p:to>
                                        <a:srgbClr val="60CCCC"/>
                                      </p:to>
                                    </p:animClr>
                                    <p:set>
                                      <p:cBhvr>
                                        <p:cTn id="39" dur="5350" autoRev="1" fill="hold"/>
                                        <p:tgtEl>
                                          <p:spTgt spid="46"/>
                                        </p:tgtEl>
                                        <p:attrNameLst>
                                          <p:attrName>fill.type</p:attrName>
                                        </p:attrNameLst>
                                      </p:cBhvr>
                                      <p:to>
                                        <p:strVal val="solid"/>
                                      </p:to>
                                    </p:set>
                                    <p:set>
                                      <p:cBhvr>
                                        <p:cTn id="40" dur="5350" autoRev="1" fill="hold"/>
                                        <p:tgtEl>
                                          <p:spTgt spid="46"/>
                                        </p:tgtEl>
                                        <p:attrNameLst>
                                          <p:attrName>fill.on</p:attrName>
                                        </p:attrNameLst>
                                      </p:cBhvr>
                                      <p:to>
                                        <p:strVal val="true"/>
                                      </p:to>
                                    </p:set>
                                  </p:childTnLst>
                                </p:cTn>
                              </p:par>
                              <p:par>
                                <p:cTn id="41" presetID="27" presetClass="emph" presetSubtype="0" repeatCount="indefinite" fill="hold" grpId="0" nodeType="withEffect">
                                  <p:stCondLst>
                                    <p:cond delay="2100"/>
                                  </p:stCondLst>
                                  <p:childTnLst>
                                    <p:animClr clrSpc="rgb" dir="cw">
                                      <p:cBhvr override="childStyle">
                                        <p:cTn id="42" dur="6650" autoRev="1" fill="hold"/>
                                        <p:tgtEl>
                                          <p:spTgt spid="47"/>
                                        </p:tgtEl>
                                        <p:attrNameLst>
                                          <p:attrName>style.color</p:attrName>
                                        </p:attrNameLst>
                                      </p:cBhvr>
                                      <p:to>
                                        <a:srgbClr val="60CCCC"/>
                                      </p:to>
                                    </p:animClr>
                                    <p:animClr clrSpc="rgb" dir="cw">
                                      <p:cBhvr>
                                        <p:cTn id="43" dur="6650" autoRev="1" fill="hold"/>
                                        <p:tgtEl>
                                          <p:spTgt spid="47"/>
                                        </p:tgtEl>
                                        <p:attrNameLst>
                                          <p:attrName>fillcolor</p:attrName>
                                        </p:attrNameLst>
                                      </p:cBhvr>
                                      <p:to>
                                        <a:srgbClr val="60CCCC"/>
                                      </p:to>
                                    </p:animClr>
                                    <p:set>
                                      <p:cBhvr>
                                        <p:cTn id="44" dur="6650" autoRev="1" fill="hold"/>
                                        <p:tgtEl>
                                          <p:spTgt spid="47"/>
                                        </p:tgtEl>
                                        <p:attrNameLst>
                                          <p:attrName>fill.type</p:attrName>
                                        </p:attrNameLst>
                                      </p:cBhvr>
                                      <p:to>
                                        <p:strVal val="solid"/>
                                      </p:to>
                                    </p:set>
                                    <p:set>
                                      <p:cBhvr>
                                        <p:cTn id="45" dur="6650" autoRev="1" fill="hold"/>
                                        <p:tgtEl>
                                          <p:spTgt spid="47"/>
                                        </p:tgtEl>
                                        <p:attrNameLst>
                                          <p:attrName>fill.on</p:attrName>
                                        </p:attrNameLst>
                                      </p:cBhvr>
                                      <p:to>
                                        <p:strVal val="true"/>
                                      </p:to>
                                    </p:set>
                                  </p:childTnLst>
                                </p:cTn>
                              </p:par>
                              <p:par>
                                <p:cTn id="46" presetID="42" presetClass="path" presetSubtype="0" repeatCount="indefinite" accel="50000" decel="50000" fill="hold" grpId="0" nodeType="withEffect">
                                  <p:stCondLst>
                                    <p:cond delay="1300"/>
                                  </p:stCondLst>
                                  <p:endCondLst>
                                    <p:cond evt="onNext" delay="0">
                                      <p:tgtEl>
                                        <p:sldTgt/>
                                      </p:tgtEl>
                                    </p:cond>
                                  </p:endCondLst>
                                  <p:childTnLst>
                                    <p:animMotion origin="layout" path="M 1.94444E-6 0 L 1.94444E-6 -1.0081 " pathEditMode="relative" rAng="0" ptsTypes="AA">
                                      <p:cBhvr>
                                        <p:cTn id="47" dur="7300" fill="hold"/>
                                        <p:tgtEl>
                                          <p:spTgt spid="52"/>
                                        </p:tgtEl>
                                        <p:attrNameLst>
                                          <p:attrName>ppt_x</p:attrName>
                                          <p:attrName>ppt_y</p:attrName>
                                        </p:attrNameLst>
                                      </p:cBhvr>
                                      <p:rCtr x="0" y="-50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6" grpId="0" animBg="1"/>
      <p:bldP spid="45" grpId="0" animBg="1"/>
      <p:bldP spid="28" grpId="0" animBg="1"/>
      <p:bldP spid="29" grpId="0" animBg="1"/>
      <p:bldP spid="30" grpId="0" animBg="1"/>
      <p:bldP spid="31" grpId="0" animBg="1"/>
      <p:bldP spid="34" grpId="0" animBg="1"/>
      <p:bldP spid="35" grpId="0" animBg="1"/>
      <p:bldP spid="37" grpId="0" animBg="1"/>
      <p:bldP spid="38" grpId="0" animBg="1"/>
      <p:bldP spid="39" grpId="0" animBg="1"/>
      <p:bldP spid="41" grpId="0" animBg="1"/>
      <p:bldP spid="42" grpId="0" animBg="1"/>
      <p:bldP spid="33" grpId="0" animBg="1"/>
      <p:bldP spid="36" grpId="0" animBg="1"/>
      <p:bldP spid="52" grpId="0" animBg="1"/>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1_Title Slide-animated bar_static">
    <p:spTree>
      <p:nvGrpSpPr>
        <p:cNvPr id="1" name=""/>
        <p:cNvGrpSpPr/>
        <p:nvPr/>
      </p:nvGrpSpPr>
      <p:grpSpPr>
        <a:xfrm>
          <a:off x="0" y="0"/>
          <a:ext cx="0" cy="0"/>
          <a:chOff x="0" y="0"/>
          <a:chExt cx="0" cy="0"/>
        </a:xfrm>
      </p:grpSpPr>
      <p:pic>
        <p:nvPicPr>
          <p:cNvPr id="51" name="Picture 50" descr="bottom bar.jpg"/>
          <p:cNvPicPr>
            <a:picLocks noChangeAspect="1"/>
          </p:cNvPicPr>
          <p:nvPr/>
        </p:nvPicPr>
        <p:blipFill>
          <a:blip r:embed="rId2" cstate="print"/>
          <a:stretch>
            <a:fillRect/>
          </a:stretch>
        </p:blipFill>
        <p:spPr>
          <a:xfrm>
            <a:off x="333375" y="6374862"/>
            <a:ext cx="8477250" cy="171450"/>
          </a:xfrm>
          <a:prstGeom prst="rect">
            <a:avLst/>
          </a:prstGeom>
        </p:spPr>
      </p:pic>
      <p:sp>
        <p:nvSpPr>
          <p:cNvPr id="47" name="Rectangle 46"/>
          <p:cNvSpPr/>
          <p:nvPr/>
        </p:nvSpPr>
        <p:spPr>
          <a:xfrm>
            <a:off x="3405352" y="5440619"/>
            <a:ext cx="599089" cy="11456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6" name="Rectangle 45"/>
          <p:cNvSpPr/>
          <p:nvPr/>
        </p:nvSpPr>
        <p:spPr>
          <a:xfrm>
            <a:off x="1460939" y="5440619"/>
            <a:ext cx="472965" cy="1145627"/>
          </a:xfrm>
          <a:prstGeom prst="rect">
            <a:avLst/>
          </a:prstGeom>
          <a:solidFill>
            <a:srgbClr val="6DB344">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5" name="Rectangle 44"/>
          <p:cNvSpPr/>
          <p:nvPr/>
        </p:nvSpPr>
        <p:spPr>
          <a:xfrm>
            <a:off x="4771697" y="5440619"/>
            <a:ext cx="472965" cy="1145627"/>
          </a:xfrm>
          <a:prstGeom prst="rect">
            <a:avLst/>
          </a:prstGeom>
          <a:solidFill>
            <a:srgbClr val="009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8" name="Rounded Rectangle 27"/>
          <p:cNvSpPr/>
          <p:nvPr/>
        </p:nvSpPr>
        <p:spPr>
          <a:xfrm rot="10800000" flipH="1">
            <a:off x="821966" y="4716780"/>
            <a:ext cx="656314" cy="150749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9" name="Rounded Rectangle 28"/>
          <p:cNvSpPr/>
          <p:nvPr/>
        </p:nvSpPr>
        <p:spPr>
          <a:xfrm rot="10800000" flipH="1">
            <a:off x="1332506" y="1981200"/>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7" name="Rounded Rectangle 36"/>
          <p:cNvSpPr/>
          <p:nvPr/>
        </p:nvSpPr>
        <p:spPr>
          <a:xfrm rot="10800000" flipH="1">
            <a:off x="5391889" y="1731818"/>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1" name="Rounded Rectangle 40"/>
          <p:cNvSpPr/>
          <p:nvPr/>
        </p:nvSpPr>
        <p:spPr>
          <a:xfrm rot="10800000" flipH="1">
            <a:off x="8162249" y="1731818"/>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2" name="Rounded Rectangle 41"/>
          <p:cNvSpPr/>
          <p:nvPr/>
        </p:nvSpPr>
        <p:spPr>
          <a:xfrm rot="10800000" flipH="1">
            <a:off x="3770906" y="1981200"/>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4" name="Rectangle 43"/>
          <p:cNvSpPr/>
          <p:nvPr/>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3" name="Rectangle 4"/>
          <p:cNvSpPr>
            <a:spLocks noChangeArrowheads="1"/>
          </p:cNvSpPr>
          <p:nvPr/>
        </p:nvSpPr>
        <p:spPr bwMode="ltGray">
          <a:xfrm>
            <a:off x="251373" y="6586246"/>
            <a:ext cx="2058999" cy="175257"/>
          </a:xfrm>
          <a:prstGeom prst="rect">
            <a:avLst/>
          </a:prstGeom>
          <a:noFill/>
          <a:ln w="9525">
            <a:noFill/>
            <a:miter lim="800000"/>
            <a:headEnd/>
            <a:tailEnd/>
          </a:ln>
          <a:effectLst/>
        </p:spPr>
        <p:txBody>
          <a:bodyPr wrap="none" lIns="82124" tIns="41061" rIns="82124" bIns="41061" anchor="b" anchorCtr="1">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54"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55"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101" name="Rectangle 100"/>
          <p:cNvSpPr/>
          <p:nvPr/>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02" name="Rectangle 4"/>
          <p:cNvSpPr>
            <a:spLocks noChangeArrowheads="1"/>
          </p:cNvSpPr>
          <p:nvPr/>
        </p:nvSpPr>
        <p:spPr bwMode="ltGray">
          <a:xfrm>
            <a:off x="251373" y="6586246"/>
            <a:ext cx="2058999" cy="175257"/>
          </a:xfrm>
          <a:prstGeom prst="rect">
            <a:avLst/>
          </a:prstGeom>
          <a:noFill/>
          <a:ln w="9525">
            <a:noFill/>
            <a:miter lim="800000"/>
            <a:headEnd/>
            <a:tailEnd/>
          </a:ln>
          <a:effectLst/>
        </p:spPr>
        <p:txBody>
          <a:bodyPr wrap="none" lIns="82124" tIns="41061" rIns="82124" bIns="41061" anchor="b" anchorCtr="1">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103"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104"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33" name="Rounded Rectangle 32"/>
          <p:cNvSpPr/>
          <p:nvPr/>
        </p:nvSpPr>
        <p:spPr>
          <a:xfrm rot="10800000" flipH="1">
            <a:off x="2856506" y="831272"/>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6" name="Rounded Rectangle 35"/>
          <p:cNvSpPr/>
          <p:nvPr/>
        </p:nvSpPr>
        <p:spPr>
          <a:xfrm rot="10800000" flipH="1">
            <a:off x="4920834" y="1025236"/>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5" name="Rectangle 24"/>
          <p:cNvSpPr/>
          <p:nvPr/>
        </p:nvSpPr>
        <p:spPr>
          <a:xfrm>
            <a:off x="14992" y="0"/>
            <a:ext cx="9129008" cy="6378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09" name="Rectangle 108"/>
          <p:cNvSpPr/>
          <p:nvPr/>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10" name="Rectangle 4"/>
          <p:cNvSpPr>
            <a:spLocks noChangeArrowheads="1"/>
          </p:cNvSpPr>
          <p:nvPr/>
        </p:nvSpPr>
        <p:spPr bwMode="ltGray">
          <a:xfrm>
            <a:off x="251373" y="6586246"/>
            <a:ext cx="2058999" cy="175257"/>
          </a:xfrm>
          <a:prstGeom prst="rect">
            <a:avLst/>
          </a:prstGeom>
          <a:noFill/>
          <a:ln w="9525">
            <a:noFill/>
            <a:miter lim="800000"/>
            <a:headEnd/>
            <a:tailEnd/>
          </a:ln>
          <a:effectLst/>
        </p:spPr>
        <p:txBody>
          <a:bodyPr wrap="none" lIns="82124" tIns="41061" rIns="82124" bIns="41061" anchor="b" anchorCtr="1">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111"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112"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49" name="Rectangle 3"/>
          <p:cNvSpPr>
            <a:spLocks noChangeArrowheads="1"/>
          </p:cNvSpPr>
          <p:nvPr/>
        </p:nvSpPr>
        <p:spPr bwMode="hidden">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solidFill>
                <a:srgbClr val="0096D6"/>
              </a:solidFill>
            </a:endParaRPr>
          </a:p>
        </p:txBody>
      </p:sp>
      <p:grpSp>
        <p:nvGrpSpPr>
          <p:cNvPr id="2" name="Group 67"/>
          <p:cNvGrpSpPr/>
          <p:nvPr userDrawn="1"/>
        </p:nvGrpSpPr>
        <p:grpSpPr>
          <a:xfrm>
            <a:off x="341314" y="311151"/>
            <a:ext cx="829170" cy="438358"/>
            <a:chOff x="609600" y="528537"/>
            <a:chExt cx="1444734" cy="763789"/>
          </a:xfrm>
          <a:gradFill flip="none" rotWithShape="1">
            <a:gsLst>
              <a:gs pos="11000">
                <a:schemeClr val="accent2"/>
              </a:gs>
              <a:gs pos="100000">
                <a:schemeClr val="accent5"/>
              </a:gs>
            </a:gsLst>
            <a:lin ang="2700000" scaled="1"/>
            <a:tileRect/>
          </a:gradFill>
        </p:grpSpPr>
        <p:sp>
          <p:nvSpPr>
            <p:cNvPr id="69" name="Rectangle 68"/>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dirty="0">
                <a:solidFill>
                  <a:srgbClr val="0096D6"/>
                </a:solidFill>
              </a:endParaRPr>
            </a:p>
          </p:txBody>
        </p:sp>
        <p:sp>
          <p:nvSpPr>
            <p:cNvPr id="70" name="Freeform 69"/>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71" name="Freeform 70"/>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72" name="Freeform 71"/>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dirty="0">
                <a:solidFill>
                  <a:srgbClr val="0096D6"/>
                </a:solidFill>
              </a:endParaRPr>
            </a:p>
          </p:txBody>
        </p:sp>
        <p:sp>
          <p:nvSpPr>
            <p:cNvPr id="73" name="Freeform 72"/>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dirty="0">
                <a:solidFill>
                  <a:srgbClr val="0096D6"/>
                </a:solidFill>
              </a:endParaRPr>
            </a:p>
          </p:txBody>
        </p:sp>
        <p:sp>
          <p:nvSpPr>
            <p:cNvPr id="74" name="Freeform 73"/>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sp>
          <p:nvSpPr>
            <p:cNvPr id="75" name="Freeform 74"/>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6" name="Freeform 75"/>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77" name="Freeform 76"/>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8" name="Freeform 77"/>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dirty="0">
                <a:solidFill>
                  <a:srgbClr val="0096D6"/>
                </a:solidFill>
              </a:endParaRPr>
            </a:p>
          </p:txBody>
        </p:sp>
        <p:sp>
          <p:nvSpPr>
            <p:cNvPr id="79" name="Freeform 78"/>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80" name="Freeform 79"/>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81" name="Freeform 80"/>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82" name="Freeform 81"/>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grpSp>
      <p:sp>
        <p:nvSpPr>
          <p:cNvPr id="50" name="Title 1"/>
          <p:cNvSpPr>
            <a:spLocks noGrp="1"/>
          </p:cNvSpPr>
          <p:nvPr>
            <p:ph type="ctrTitle" hasCustomPrompt="1"/>
          </p:nvPr>
        </p:nvSpPr>
        <p:spPr>
          <a:xfrm>
            <a:off x="221393" y="1248229"/>
            <a:ext cx="8112125" cy="2907239"/>
          </a:xfrm>
        </p:spPr>
        <p:txBody>
          <a:bodyPr/>
          <a:lstStyle>
            <a:lvl1pPr algn="l" defTabSz="914400" rtl="0" eaLnBrk="1" latinLnBrk="0" hangingPunct="1">
              <a:lnSpc>
                <a:spcPct val="90000"/>
              </a:lnSpc>
              <a:spcBef>
                <a:spcPct val="0"/>
              </a:spcBef>
              <a:buNone/>
              <a:defRPr lang="en-US" sz="6000" b="0" kern="1200" spc="-200" baseline="0" dirty="0">
                <a:gradFill flip="none" rotWithShape="1">
                  <a:gsLst>
                    <a:gs pos="0">
                      <a:srgbClr val="55E6ED"/>
                    </a:gs>
                    <a:gs pos="80000">
                      <a:srgbClr val="009249"/>
                    </a:gs>
                  </a:gsLst>
                  <a:lin ang="12000000" scaled="0"/>
                  <a:tileRect/>
                </a:gradFill>
                <a:latin typeface="+mj-lt"/>
                <a:ea typeface="+mj-ea"/>
                <a:cs typeface="+mj-cs"/>
              </a:defRPr>
            </a:lvl1pPr>
          </a:lstStyle>
          <a:p>
            <a:r>
              <a:rPr lang="en-US" dirty="0" smtClean="0"/>
              <a:t>Presentation Title Goes Here</a:t>
            </a:r>
            <a:endParaRPr lang="en-US" dirty="0"/>
          </a:p>
        </p:txBody>
      </p:sp>
      <p:sp>
        <p:nvSpPr>
          <p:cNvPr id="48" name="Subtitle 2"/>
          <p:cNvSpPr>
            <a:spLocks noGrp="1"/>
          </p:cNvSpPr>
          <p:nvPr>
            <p:ph type="subTitle" idx="1" hasCustomPrompt="1"/>
          </p:nvPr>
        </p:nvSpPr>
        <p:spPr>
          <a:xfrm>
            <a:off x="236383" y="4464066"/>
            <a:ext cx="8112126" cy="384175"/>
          </a:xfrm>
        </p:spPr>
        <p:txBody>
          <a:bodyPr>
            <a:normAutofit/>
          </a:bodyPr>
          <a:lstStyle>
            <a:lvl1pPr marL="0" indent="0" algn="l">
              <a:buNone/>
              <a:defRPr lang="en-US" sz="2000" kern="1200" dirty="0">
                <a:solidFill>
                  <a:srgbClr val="6DB34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lvl="0" indent="0" algn="l" defTabSz="914400" rtl="0" eaLnBrk="1" latinLnBrk="0" hangingPunct="1">
              <a:lnSpc>
                <a:spcPct val="95000"/>
              </a:lnSpc>
              <a:spcBef>
                <a:spcPts val="1440"/>
              </a:spcBef>
              <a:buClr>
                <a:srgbClr val="92D050"/>
              </a:buClr>
              <a:buSzPct val="90000"/>
              <a:buFont typeface="Arial" pitchFamily="34" charset="0"/>
              <a:buNone/>
              <a:tabLst/>
            </a:pPr>
            <a:r>
              <a:rPr lang="en-US" dirty="0" smtClean="0"/>
              <a:t>Presenter Name and Title Go Here</a:t>
            </a:r>
            <a:endParaRPr lang="en-US" dirty="0"/>
          </a:p>
        </p:txBody>
      </p:sp>
      <p:sp>
        <p:nvSpPr>
          <p:cNvPr id="57" name="Rectangle 56"/>
          <p:cNvSpPr/>
          <p:nvPr userDrawn="1"/>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9"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60" name="Rectangle 7"/>
          <p:cNvSpPr>
            <a:spLocks noChangeArrowheads="1"/>
          </p:cNvSpPr>
          <p:nvPr userDrawn="1"/>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56" name="Rectangle 4"/>
          <p:cNvSpPr>
            <a:spLocks noChangeArrowheads="1"/>
          </p:cNvSpPr>
          <p:nvPr userDrawn="1"/>
        </p:nvSpPr>
        <p:spPr bwMode="ltGray">
          <a:xfrm>
            <a:off x="251373" y="6586246"/>
            <a:ext cx="3291927"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Tree>
    <p:extLst>
      <p:ext uri="{BB962C8B-B14F-4D97-AF65-F5344CB8AC3E}">
        <p14:creationId xmlns:p14="http://schemas.microsoft.com/office/powerpoint/2010/main" val="2355621175"/>
      </p:ext>
    </p:extLst>
  </p:cSld>
  <p:clrMapOvr>
    <a:masterClrMapping/>
  </p:clrMapOvr>
  <p:transition>
    <p:wipe dir="r"/>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Title Slide solid gradient">
    <p:spTree>
      <p:nvGrpSpPr>
        <p:cNvPr id="1" name=""/>
        <p:cNvGrpSpPr/>
        <p:nvPr/>
      </p:nvGrpSpPr>
      <p:grpSpPr>
        <a:xfrm>
          <a:off x="0" y="0"/>
          <a:ext cx="0" cy="0"/>
          <a:chOff x="0" y="0"/>
          <a:chExt cx="0" cy="0"/>
        </a:xfrm>
      </p:grpSpPr>
      <p:pic>
        <p:nvPicPr>
          <p:cNvPr id="26" name="Picture 2" descr="C:\Documents and Settings\contractor\Desktop\Blue_Green_Gradient.png"/>
          <p:cNvPicPr>
            <a:picLocks noChangeAspect="1" noChangeArrowheads="1"/>
          </p:cNvPicPr>
          <p:nvPr/>
        </p:nvPicPr>
        <p:blipFill>
          <a:blip r:embed="rId2" cstate="print"/>
          <a:srcRect/>
          <a:stretch>
            <a:fillRect/>
          </a:stretch>
        </p:blipFill>
        <p:spPr bwMode="auto">
          <a:xfrm>
            <a:off x="-12700" y="0"/>
            <a:ext cx="9156700" cy="6858000"/>
          </a:xfrm>
          <a:prstGeom prst="rect">
            <a:avLst/>
          </a:prstGeom>
          <a:noFill/>
        </p:spPr>
      </p:pic>
      <p:sp>
        <p:nvSpPr>
          <p:cNvPr id="29" name="Rounded Rectangle 28"/>
          <p:cNvSpPr/>
          <p:nvPr userDrawn="1"/>
        </p:nvSpPr>
        <p:spPr>
          <a:xfrm>
            <a:off x="1823499" y="-3570592"/>
            <a:ext cx="1729740" cy="14014174"/>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0" name="Rounded Rectangle 29"/>
          <p:cNvSpPr/>
          <p:nvPr userDrawn="1"/>
        </p:nvSpPr>
        <p:spPr>
          <a:xfrm>
            <a:off x="0" y="-637720"/>
            <a:ext cx="1729740" cy="8148430"/>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1" name="Rounded Rectangle 30"/>
          <p:cNvSpPr/>
          <p:nvPr userDrawn="1"/>
        </p:nvSpPr>
        <p:spPr>
          <a:xfrm rot="10800000">
            <a:off x="1013791" y="4248605"/>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2" name="Rounded Rectangle 31"/>
          <p:cNvSpPr/>
          <p:nvPr userDrawn="1"/>
        </p:nvSpPr>
        <p:spPr>
          <a:xfrm>
            <a:off x="6585483" y="-2913279"/>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3" name="Rounded Rectangle 32"/>
          <p:cNvSpPr/>
          <p:nvPr userDrawn="1"/>
        </p:nvSpPr>
        <p:spPr>
          <a:xfrm>
            <a:off x="8105451" y="5699195"/>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4" name="Rounded Rectangle 33"/>
          <p:cNvSpPr/>
          <p:nvPr userDrawn="1"/>
        </p:nvSpPr>
        <p:spPr>
          <a:xfrm rot="10800000">
            <a:off x="3036073" y="1516172"/>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ctrTitle" hasCustomPrompt="1"/>
          </p:nvPr>
        </p:nvSpPr>
        <p:spPr>
          <a:xfrm>
            <a:off x="221393" y="1236689"/>
            <a:ext cx="8112125" cy="2918779"/>
          </a:xfrm>
        </p:spPr>
        <p:txBody>
          <a:bodyPr/>
          <a:lstStyle>
            <a:lvl1pPr>
              <a:lnSpc>
                <a:spcPct val="90000"/>
              </a:lnSpc>
              <a:defRPr sz="6000" b="0" spc="-200" baseline="0">
                <a:solidFill>
                  <a:schemeClr val="bg1"/>
                </a:solidFill>
                <a:latin typeface="+mj-lt"/>
              </a:defRPr>
            </a:lvl1pPr>
          </a:lstStyle>
          <a:p>
            <a:r>
              <a:rPr lang="en-US" dirty="0" smtClean="0"/>
              <a:t>Presentation Title Goes Here</a:t>
            </a:r>
            <a:endParaRPr lang="en-US" dirty="0"/>
          </a:p>
        </p:txBody>
      </p:sp>
      <p:grpSp>
        <p:nvGrpSpPr>
          <p:cNvPr id="4" name="Group 38"/>
          <p:cNvGrpSpPr/>
          <p:nvPr userDrawn="1"/>
        </p:nvGrpSpPr>
        <p:grpSpPr>
          <a:xfrm>
            <a:off x="341314" y="311151"/>
            <a:ext cx="829170" cy="438358"/>
            <a:chOff x="609600" y="528537"/>
            <a:chExt cx="1444734" cy="763789"/>
          </a:xfrm>
          <a:solidFill>
            <a:schemeClr val="bg1"/>
          </a:solidFill>
        </p:grpSpPr>
        <p:sp>
          <p:nvSpPr>
            <p:cNvPr id="64" name="Rectangle 63"/>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dirty="0">
                <a:solidFill>
                  <a:srgbClr val="0096D6"/>
                </a:solidFill>
              </a:endParaRPr>
            </a:p>
          </p:txBody>
        </p:sp>
        <p:sp>
          <p:nvSpPr>
            <p:cNvPr id="65" name="Freeform 64"/>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66" name="Freeform 65"/>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67" name="Freeform 66"/>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dirty="0">
                <a:solidFill>
                  <a:srgbClr val="0096D6"/>
                </a:solidFill>
              </a:endParaRPr>
            </a:p>
          </p:txBody>
        </p:sp>
        <p:sp>
          <p:nvSpPr>
            <p:cNvPr id="68" name="Freeform 67"/>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dirty="0">
                <a:solidFill>
                  <a:srgbClr val="0096D6"/>
                </a:solidFill>
              </a:endParaRPr>
            </a:p>
          </p:txBody>
        </p:sp>
        <p:sp>
          <p:nvSpPr>
            <p:cNvPr id="69" name="Freeform 68"/>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sp>
          <p:nvSpPr>
            <p:cNvPr id="70" name="Freeform 69"/>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1" name="Freeform 70"/>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72" name="Freeform 71"/>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3" name="Freeform 72"/>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dirty="0">
                <a:solidFill>
                  <a:srgbClr val="0096D6"/>
                </a:solidFill>
              </a:endParaRPr>
            </a:p>
          </p:txBody>
        </p:sp>
        <p:sp>
          <p:nvSpPr>
            <p:cNvPr id="74" name="Freeform 73"/>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5" name="Freeform 74"/>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76" name="Freeform 75"/>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7" name="Freeform 76"/>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grpSp>
      <p:sp>
        <p:nvSpPr>
          <p:cNvPr id="3" name="Subtitle 2"/>
          <p:cNvSpPr>
            <a:spLocks noGrp="1"/>
          </p:cNvSpPr>
          <p:nvPr>
            <p:ph type="subTitle" idx="1" hasCustomPrompt="1"/>
          </p:nvPr>
        </p:nvSpPr>
        <p:spPr>
          <a:xfrm>
            <a:off x="236383" y="4464068"/>
            <a:ext cx="8112126" cy="384175"/>
          </a:xfrm>
        </p:spPr>
        <p:txBody>
          <a:bodyPr>
            <a:normAutofit/>
          </a:bodyPr>
          <a:lstStyle>
            <a:lvl1pPr marL="0" indent="0" algn="l">
              <a:buNone/>
              <a:defRPr sz="20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Name and Title Go Here</a:t>
            </a:r>
            <a:endParaRPr lang="en-US" dirty="0"/>
          </a:p>
        </p:txBody>
      </p:sp>
      <p:sp>
        <p:nvSpPr>
          <p:cNvPr id="59"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FFFFFF"/>
                </a:solidFill>
              </a:rPr>
              <a:t>Cisco Confidential</a:t>
            </a:r>
          </a:p>
        </p:txBody>
      </p:sp>
      <p:sp>
        <p:nvSpPr>
          <p:cNvPr id="63" name="Rectangle 7"/>
          <p:cNvSpPr>
            <a:spLocks noChangeArrowheads="1"/>
          </p:cNvSpPr>
          <p:nvPr userDrawn="1"/>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FFFFFF"/>
                </a:solidFill>
              </a:rPr>
              <a:pPr algn="r" defTabSz="814388"/>
              <a:t>‹#›</a:t>
            </a:fld>
            <a:endParaRPr lang="en-US" sz="600" dirty="0">
              <a:solidFill>
                <a:srgbClr val="FFFFFF"/>
              </a:solidFill>
            </a:endParaRPr>
          </a:p>
        </p:txBody>
      </p:sp>
      <p:sp>
        <p:nvSpPr>
          <p:cNvPr id="35" name="Rectangle 4"/>
          <p:cNvSpPr>
            <a:spLocks noChangeArrowheads="1"/>
          </p:cNvSpPr>
          <p:nvPr userDrawn="1"/>
        </p:nvSpPr>
        <p:spPr bwMode="ltGray">
          <a:xfrm>
            <a:off x="251373" y="6586246"/>
            <a:ext cx="3291927"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FFFFFF"/>
                </a:solidFill>
              </a:rPr>
              <a:t>© 2010 Cisco and/or its affiliates. All rights reserved.</a:t>
            </a:r>
            <a:endParaRPr lang="en-US" sz="600" dirty="0">
              <a:solidFill>
                <a:srgbClr val="FFFFFF"/>
              </a:solidFill>
            </a:endParaRPr>
          </a:p>
        </p:txBody>
      </p:sp>
    </p:spTree>
    <p:extLst>
      <p:ext uri="{BB962C8B-B14F-4D97-AF65-F5344CB8AC3E}">
        <p14:creationId xmlns:p14="http://schemas.microsoft.com/office/powerpoint/2010/main" val="331672002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repeatCount="indefinite" accel="50000" decel="50000" autoRev="1" fill="remove" grpId="0" nodeType="withEffect">
                                  <p:stCondLst>
                                    <p:cond delay="1500"/>
                                  </p:stCondLst>
                                  <p:childTnLst>
                                    <p:animMotion origin="layout" path="M -2.77778E-6 -2.22045E-16 L -2.77778E-6 -1.425 " pathEditMode="fixed" rAng="0" ptsTypes="AA">
                                      <p:cBhvr>
                                        <p:cTn id="6" dur="5000" fill="hold"/>
                                        <p:tgtEl>
                                          <p:spTgt spid="33"/>
                                        </p:tgtEl>
                                        <p:attrNameLst>
                                          <p:attrName>ppt_x</p:attrName>
                                          <p:attrName>ppt_y</p:attrName>
                                        </p:attrNameLst>
                                      </p:cBhvr>
                                      <p:rCtr x="0" y="-712"/>
                                    </p:animMotion>
                                  </p:childTnLst>
                                </p:cTn>
                              </p:par>
                              <p:par>
                                <p:cTn id="7" presetID="42" presetClass="path" presetSubtype="0" repeatCount="indefinite" accel="50000" decel="50000" autoRev="1" fill="hold" grpId="0" nodeType="withEffect">
                                  <p:stCondLst>
                                    <p:cond delay="0"/>
                                  </p:stCondLst>
                                  <p:childTnLst>
                                    <p:animMotion origin="layout" path="M 3.05556E-6 -2.96296E-6 L 3.05556E-6 0.88611 " pathEditMode="fixed" rAng="0" ptsTypes="AA">
                                      <p:cBhvr>
                                        <p:cTn id="8" dur="5000" fill="hold"/>
                                        <p:tgtEl>
                                          <p:spTgt spid="32"/>
                                        </p:tgtEl>
                                        <p:attrNameLst>
                                          <p:attrName>ppt_x</p:attrName>
                                          <p:attrName>ppt_y</p:attrName>
                                        </p:attrNameLst>
                                      </p:cBhvr>
                                      <p:rCtr x="0" y="443"/>
                                    </p:animMotion>
                                  </p:childTnLst>
                                </p:cTn>
                              </p:par>
                              <p:par>
                                <p:cTn id="9" presetID="64" presetClass="path" presetSubtype="0" repeatCount="indefinite" accel="50000" decel="50000" autoRev="1" fill="hold" grpId="0" nodeType="withEffect">
                                  <p:stCondLst>
                                    <p:cond delay="1400"/>
                                  </p:stCondLst>
                                  <p:childTnLst>
                                    <p:animMotion origin="layout" path="M -2.5E-6 3.7037E-6 L -2.5E-6 -1.33195 " pathEditMode="fixed" rAng="0" ptsTypes="AA">
                                      <p:cBhvr>
                                        <p:cTn id="10" dur="5000" fill="hold"/>
                                        <p:tgtEl>
                                          <p:spTgt spid="34"/>
                                        </p:tgtEl>
                                        <p:attrNameLst>
                                          <p:attrName>ppt_x</p:attrName>
                                          <p:attrName>ppt_y</p:attrName>
                                        </p:attrNameLst>
                                      </p:cBhvr>
                                      <p:rCtr x="0" y="-666"/>
                                    </p:animMotion>
                                  </p:childTnLst>
                                </p:cTn>
                              </p:par>
                              <p:par>
                                <p:cTn id="11" presetID="64" presetClass="path" presetSubtype="0" repeatCount="indefinite" accel="50000" decel="50000" autoRev="1" fill="hold" grpId="0" nodeType="withEffect">
                                  <p:stCondLst>
                                    <p:cond delay="3600"/>
                                  </p:stCondLst>
                                  <p:childTnLst>
                                    <p:animMotion origin="layout" path="M -1.94444E-6 4.07407E-6 L -1.94444E-6 -1.42084 " pathEditMode="fixed" rAng="0" ptsTypes="AA">
                                      <p:cBhvr>
                                        <p:cTn id="12" dur="5000" fill="hold"/>
                                        <p:tgtEl>
                                          <p:spTgt spid="31"/>
                                        </p:tgtEl>
                                        <p:attrNameLst>
                                          <p:attrName>ppt_x</p:attrName>
                                          <p:attrName>ppt_y</p:attrName>
                                        </p:attrNameLst>
                                      </p:cBhvr>
                                      <p:rCtr x="0" y="-710"/>
                                    </p:animMotion>
                                  </p:childTnLst>
                                </p:cTn>
                              </p:par>
                              <p:par>
                                <p:cTn id="13" presetID="42" presetClass="path" presetSubtype="0" repeatCount="indefinite" accel="50000" decel="50000" autoRev="1" fill="hold" grpId="0" nodeType="withEffect">
                                  <p:stCondLst>
                                    <p:cond delay="900"/>
                                  </p:stCondLst>
                                  <p:childTnLst>
                                    <p:animMotion origin="layout" path="M 1.94444E-6 4.07407E-6 L 1.94444E-6 0.81944 " pathEditMode="fixed" rAng="0" ptsTypes="AA">
                                      <p:cBhvr>
                                        <p:cTn id="14" dur="5000" fill="hold"/>
                                        <p:tgtEl>
                                          <p:spTgt spid="30"/>
                                        </p:tgtEl>
                                        <p:attrNameLst>
                                          <p:attrName>ppt_x</p:attrName>
                                          <p:attrName>ppt_y</p:attrName>
                                        </p:attrNameLst>
                                      </p:cBhvr>
                                      <p:rCtr x="0" y="410"/>
                                    </p:animMotion>
                                  </p:childTnLst>
                                </p:cTn>
                              </p:par>
                              <p:par>
                                <p:cTn id="15" presetID="42" presetClass="path" presetSubtype="0" repeatCount="indefinite" accel="50000" decel="50000" autoRev="1" fill="hold" grpId="0" nodeType="withEffect">
                                  <p:stCondLst>
                                    <p:cond delay="2800"/>
                                  </p:stCondLst>
                                  <p:childTnLst>
                                    <p:animMotion origin="layout" path="M -3.61111E-6 2.59259E-6 L -3.61111E-6 1.19028 " pathEditMode="fixed" rAng="0" ptsTypes="AA">
                                      <p:cBhvr>
                                        <p:cTn id="16" dur="5000" fill="hold"/>
                                        <p:tgtEl>
                                          <p:spTgt spid="29"/>
                                        </p:tgtEl>
                                        <p:attrNameLst>
                                          <p:attrName>ppt_x</p:attrName>
                                          <p:attrName>ppt_y</p:attrName>
                                        </p:attrNameLst>
                                      </p:cBhvr>
                                      <p:rCtr x="0" y="59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1_Title Slide solid gradient_static">
    <p:spTree>
      <p:nvGrpSpPr>
        <p:cNvPr id="1" name=""/>
        <p:cNvGrpSpPr/>
        <p:nvPr/>
      </p:nvGrpSpPr>
      <p:grpSpPr>
        <a:xfrm>
          <a:off x="0" y="0"/>
          <a:ext cx="0" cy="0"/>
          <a:chOff x="0" y="0"/>
          <a:chExt cx="0" cy="0"/>
        </a:xfrm>
      </p:grpSpPr>
      <p:pic>
        <p:nvPicPr>
          <p:cNvPr id="26" name="Picture 2" descr="C:\Documents and Settings\contractor\Desktop\Blue_Green_Gradient.png"/>
          <p:cNvPicPr>
            <a:picLocks noChangeAspect="1" noChangeArrowheads="1"/>
          </p:cNvPicPr>
          <p:nvPr/>
        </p:nvPicPr>
        <p:blipFill>
          <a:blip r:embed="rId2" cstate="print"/>
          <a:srcRect/>
          <a:stretch>
            <a:fillRect/>
          </a:stretch>
        </p:blipFill>
        <p:spPr bwMode="auto">
          <a:xfrm>
            <a:off x="-12700" y="0"/>
            <a:ext cx="9156700" cy="6858000"/>
          </a:xfrm>
          <a:prstGeom prst="rect">
            <a:avLst/>
          </a:prstGeom>
          <a:noFill/>
        </p:spPr>
      </p:pic>
      <p:sp>
        <p:nvSpPr>
          <p:cNvPr id="29" name="Rounded Rectangle 28"/>
          <p:cNvSpPr/>
          <p:nvPr userDrawn="1"/>
        </p:nvSpPr>
        <p:spPr>
          <a:xfrm>
            <a:off x="1823499" y="3308943"/>
            <a:ext cx="1729740" cy="14014174"/>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0" name="Rounded Rectangle 29"/>
          <p:cNvSpPr/>
          <p:nvPr userDrawn="1"/>
        </p:nvSpPr>
        <p:spPr>
          <a:xfrm>
            <a:off x="0" y="1236689"/>
            <a:ext cx="1729740" cy="8148430"/>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1" name="Rounded Rectangle 30"/>
          <p:cNvSpPr/>
          <p:nvPr userDrawn="1"/>
        </p:nvSpPr>
        <p:spPr>
          <a:xfrm rot="10800000">
            <a:off x="1013791" y="4248605"/>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2" name="Rounded Rectangle 31"/>
          <p:cNvSpPr/>
          <p:nvPr userDrawn="1"/>
        </p:nvSpPr>
        <p:spPr>
          <a:xfrm>
            <a:off x="6585483" y="-2056029"/>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3" name="Rounded Rectangle 32"/>
          <p:cNvSpPr/>
          <p:nvPr userDrawn="1"/>
        </p:nvSpPr>
        <p:spPr>
          <a:xfrm>
            <a:off x="8105451" y="2783785"/>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4" name="Rounded Rectangle 33"/>
          <p:cNvSpPr/>
          <p:nvPr userDrawn="1"/>
        </p:nvSpPr>
        <p:spPr>
          <a:xfrm rot="10800000">
            <a:off x="3036073" y="174390"/>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ctrTitle" hasCustomPrompt="1"/>
          </p:nvPr>
        </p:nvSpPr>
        <p:spPr>
          <a:xfrm>
            <a:off x="221393" y="1236689"/>
            <a:ext cx="8112125" cy="2918779"/>
          </a:xfrm>
        </p:spPr>
        <p:txBody>
          <a:bodyPr/>
          <a:lstStyle>
            <a:lvl1pPr>
              <a:lnSpc>
                <a:spcPct val="90000"/>
              </a:lnSpc>
              <a:defRPr sz="6000" b="0" spc="-200" baseline="0">
                <a:solidFill>
                  <a:schemeClr val="bg1"/>
                </a:solidFill>
                <a:latin typeface="+mj-lt"/>
              </a:defRPr>
            </a:lvl1pPr>
          </a:lstStyle>
          <a:p>
            <a:r>
              <a:rPr lang="en-US" dirty="0" smtClean="0"/>
              <a:t>Presentation Title Goes Here</a:t>
            </a:r>
            <a:endParaRPr lang="en-US" dirty="0"/>
          </a:p>
        </p:txBody>
      </p:sp>
      <p:grpSp>
        <p:nvGrpSpPr>
          <p:cNvPr id="4" name="Group 38"/>
          <p:cNvGrpSpPr/>
          <p:nvPr userDrawn="1"/>
        </p:nvGrpSpPr>
        <p:grpSpPr>
          <a:xfrm>
            <a:off x="341314" y="311151"/>
            <a:ext cx="829170" cy="438358"/>
            <a:chOff x="609600" y="528537"/>
            <a:chExt cx="1444734" cy="763789"/>
          </a:xfrm>
          <a:solidFill>
            <a:schemeClr val="bg1"/>
          </a:solidFill>
        </p:grpSpPr>
        <p:sp>
          <p:nvSpPr>
            <p:cNvPr id="64" name="Rectangle 63"/>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dirty="0">
                <a:solidFill>
                  <a:srgbClr val="0096D6"/>
                </a:solidFill>
              </a:endParaRPr>
            </a:p>
          </p:txBody>
        </p:sp>
        <p:sp>
          <p:nvSpPr>
            <p:cNvPr id="65" name="Freeform 64"/>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66" name="Freeform 65"/>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67" name="Freeform 66"/>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dirty="0">
                <a:solidFill>
                  <a:srgbClr val="0096D6"/>
                </a:solidFill>
              </a:endParaRPr>
            </a:p>
          </p:txBody>
        </p:sp>
        <p:sp>
          <p:nvSpPr>
            <p:cNvPr id="68" name="Freeform 67"/>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dirty="0">
                <a:solidFill>
                  <a:srgbClr val="0096D6"/>
                </a:solidFill>
              </a:endParaRPr>
            </a:p>
          </p:txBody>
        </p:sp>
        <p:sp>
          <p:nvSpPr>
            <p:cNvPr id="69" name="Freeform 68"/>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sp>
          <p:nvSpPr>
            <p:cNvPr id="70" name="Freeform 69"/>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1" name="Freeform 70"/>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72" name="Freeform 71"/>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3" name="Freeform 72"/>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dirty="0">
                <a:solidFill>
                  <a:srgbClr val="0096D6"/>
                </a:solidFill>
              </a:endParaRPr>
            </a:p>
          </p:txBody>
        </p:sp>
        <p:sp>
          <p:nvSpPr>
            <p:cNvPr id="74" name="Freeform 73"/>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5" name="Freeform 74"/>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76" name="Freeform 75"/>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7" name="Freeform 76"/>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grpSp>
      <p:sp>
        <p:nvSpPr>
          <p:cNvPr id="3" name="Subtitle 2"/>
          <p:cNvSpPr>
            <a:spLocks noGrp="1"/>
          </p:cNvSpPr>
          <p:nvPr>
            <p:ph type="subTitle" idx="1" hasCustomPrompt="1"/>
          </p:nvPr>
        </p:nvSpPr>
        <p:spPr>
          <a:xfrm>
            <a:off x="236383" y="4464068"/>
            <a:ext cx="8112126" cy="384175"/>
          </a:xfrm>
        </p:spPr>
        <p:txBody>
          <a:bodyPr>
            <a:normAutofit/>
          </a:bodyPr>
          <a:lstStyle>
            <a:lvl1pPr marL="0" indent="0" algn="l">
              <a:buNone/>
              <a:defRPr sz="20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Name and Title Go Here</a:t>
            </a:r>
            <a:endParaRPr lang="en-US" dirty="0"/>
          </a:p>
        </p:txBody>
      </p:sp>
      <p:sp>
        <p:nvSpPr>
          <p:cNvPr id="59"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FFFFFF"/>
                </a:solidFill>
              </a:rPr>
              <a:t>Cisco Confidential</a:t>
            </a:r>
          </a:p>
        </p:txBody>
      </p:sp>
      <p:sp>
        <p:nvSpPr>
          <p:cNvPr id="63" name="Rectangle 7"/>
          <p:cNvSpPr>
            <a:spLocks noChangeArrowheads="1"/>
          </p:cNvSpPr>
          <p:nvPr userDrawn="1"/>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FFFFFF"/>
                </a:solidFill>
              </a:rPr>
              <a:pPr algn="r" defTabSz="814388"/>
              <a:t>‹#›</a:t>
            </a:fld>
            <a:endParaRPr lang="en-US" sz="600" dirty="0">
              <a:solidFill>
                <a:srgbClr val="FFFFFF"/>
              </a:solidFill>
            </a:endParaRPr>
          </a:p>
        </p:txBody>
      </p:sp>
      <p:sp>
        <p:nvSpPr>
          <p:cNvPr id="35" name="Rectangle 4"/>
          <p:cNvSpPr>
            <a:spLocks noChangeArrowheads="1"/>
          </p:cNvSpPr>
          <p:nvPr userDrawn="1"/>
        </p:nvSpPr>
        <p:spPr bwMode="ltGray">
          <a:xfrm>
            <a:off x="251373" y="6586246"/>
            <a:ext cx="3291927"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FFFFFF"/>
                </a:solidFill>
              </a:rPr>
              <a:t>© 2010 Cisco and/or its affiliates. All rights reserved.</a:t>
            </a:r>
            <a:endParaRPr lang="en-US" sz="600" dirty="0">
              <a:solidFill>
                <a:srgbClr val="FFFFFF"/>
              </a:solidFill>
            </a:endParaRPr>
          </a:p>
        </p:txBody>
      </p:sp>
    </p:spTree>
    <p:extLst>
      <p:ext uri="{BB962C8B-B14F-4D97-AF65-F5344CB8AC3E}">
        <p14:creationId xmlns:p14="http://schemas.microsoft.com/office/powerpoint/2010/main" val="3490767449"/>
      </p:ext>
    </p:extLst>
  </p:cSld>
  <p:clrMapOvr>
    <a:masterClrMapping/>
  </p:clrMapOvr>
  <p:transition>
    <p:wipe dir="r"/>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Segue">
    <p:spTree>
      <p:nvGrpSpPr>
        <p:cNvPr id="1" name=""/>
        <p:cNvGrpSpPr/>
        <p:nvPr/>
      </p:nvGrpSpPr>
      <p:grpSpPr>
        <a:xfrm>
          <a:off x="0" y="0"/>
          <a:ext cx="0" cy="0"/>
          <a:chOff x="0" y="0"/>
          <a:chExt cx="0" cy="0"/>
        </a:xfrm>
      </p:grpSpPr>
      <p:pic>
        <p:nvPicPr>
          <p:cNvPr id="11" name="Picture 2" descr="C:\Documents and Settings\contractor\Desktop\Pattern_Half_Page.png"/>
          <p:cNvPicPr>
            <a:picLocks noChangeAspect="1" noChangeArrowheads="1"/>
          </p:cNvPicPr>
          <p:nvPr/>
        </p:nvPicPr>
        <p:blipFill>
          <a:blip r:embed="rId2" cstate="print"/>
          <a:srcRect/>
          <a:stretch>
            <a:fillRect/>
          </a:stretch>
        </p:blipFill>
        <p:spPr bwMode="auto">
          <a:xfrm>
            <a:off x="333375" y="3106738"/>
            <a:ext cx="8477250" cy="3438525"/>
          </a:xfrm>
          <a:prstGeom prst="rect">
            <a:avLst/>
          </a:prstGeom>
          <a:noFill/>
        </p:spPr>
      </p:pic>
      <p:sp>
        <p:nvSpPr>
          <p:cNvPr id="12" name="Rectangle 11"/>
          <p:cNvSpPr/>
          <p:nvPr userDrawn="1"/>
        </p:nvSpPr>
        <p:spPr>
          <a:xfrm>
            <a:off x="217357" y="3020518"/>
            <a:ext cx="8694295" cy="33577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7" name="Rectangle 3"/>
          <p:cNvSpPr>
            <a:spLocks noChangeArrowheads="1"/>
          </p:cNvSpPr>
          <p:nvPr/>
        </p:nvSpPr>
        <p:spPr bwMode="white">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solidFill>
                <a:srgbClr val="0096D6"/>
              </a:solidFill>
            </a:endParaRPr>
          </a:p>
        </p:txBody>
      </p:sp>
      <p:sp>
        <p:nvSpPr>
          <p:cNvPr id="2" name="Title 1"/>
          <p:cNvSpPr>
            <a:spLocks noGrp="1"/>
          </p:cNvSpPr>
          <p:nvPr>
            <p:ph type="ctrTitle" hasCustomPrompt="1"/>
          </p:nvPr>
        </p:nvSpPr>
        <p:spPr>
          <a:xfrm>
            <a:off x="221393" y="399143"/>
            <a:ext cx="8112125" cy="2407042"/>
          </a:xfrm>
        </p:spPr>
        <p:txBody>
          <a:bodyPr/>
          <a:lstStyle>
            <a:lvl1pPr algn="l" defTabSz="914400" rtl="0" eaLnBrk="1" latinLnBrk="0" hangingPunct="1">
              <a:lnSpc>
                <a:spcPct val="85000"/>
              </a:lnSpc>
              <a:spcBef>
                <a:spcPct val="0"/>
              </a:spcBef>
              <a:buNone/>
              <a:defRPr lang="en-US" sz="5400" b="0" kern="1200" spc="-150" baseline="0" dirty="0">
                <a:gradFill flip="none" rotWithShape="1">
                  <a:gsLst>
                    <a:gs pos="0">
                      <a:srgbClr val="55E6ED"/>
                    </a:gs>
                    <a:gs pos="80000">
                      <a:srgbClr val="009249"/>
                    </a:gs>
                  </a:gsLst>
                  <a:lin ang="12000000" scaled="0"/>
                  <a:tileRect/>
                </a:gradFill>
                <a:latin typeface="+mj-lt"/>
                <a:ea typeface="+mj-ea"/>
                <a:cs typeface="+mj-cs"/>
              </a:defRPr>
            </a:lvl1pPr>
          </a:lstStyle>
          <a:p>
            <a:r>
              <a:rPr lang="en-US" dirty="0" smtClean="0"/>
              <a:t>Presentation Title Goes Here</a:t>
            </a:r>
            <a:endParaRPr lang="en-US" dirty="0"/>
          </a:p>
        </p:txBody>
      </p:sp>
      <p:sp>
        <p:nvSpPr>
          <p:cNvPr id="47" name="Rectangle 3"/>
          <p:cNvSpPr>
            <a:spLocks noChangeArrowheads="1"/>
          </p:cNvSpPr>
          <p:nvPr/>
        </p:nvSpPr>
        <p:spPr bwMode="hidden">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solidFill>
                <a:srgbClr val="0096D6"/>
              </a:solidFill>
            </a:endParaRPr>
          </a:p>
        </p:txBody>
      </p:sp>
      <p:sp>
        <p:nvSpPr>
          <p:cNvPr id="14"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15" name="Rectangle 7"/>
          <p:cNvSpPr>
            <a:spLocks noChangeArrowheads="1"/>
          </p:cNvSpPr>
          <p:nvPr userDrawn="1"/>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13" name="Rectangle 4"/>
          <p:cNvSpPr>
            <a:spLocks noChangeArrowheads="1"/>
          </p:cNvSpPr>
          <p:nvPr userDrawn="1"/>
        </p:nvSpPr>
        <p:spPr bwMode="ltGray">
          <a:xfrm>
            <a:off x="251373" y="6586246"/>
            <a:ext cx="3291927"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Tree>
    <p:extLst>
      <p:ext uri="{BB962C8B-B14F-4D97-AF65-F5344CB8AC3E}">
        <p14:creationId xmlns:p14="http://schemas.microsoft.com/office/powerpoint/2010/main" val="358336513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1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64" presetClass="path" presetSubtype="0" accel="50000" decel="50000" fill="hold" grpId="0" nodeType="withEffect">
                                  <p:stCondLst>
                                    <p:cond delay="0"/>
                                  </p:stCondLst>
                                  <p:childTnLst>
                                    <p:animMotion origin="layout" path="M -1.94444E-6 4.81481E-6 L -1.94444E-6 -0.48102 " pathEditMode="relative" rAng="0" ptsTypes="AA">
                                      <p:cBhvr>
                                        <p:cTn id="9" dur="1600" fill="hold"/>
                                        <p:tgtEl>
                                          <p:spTgt spid="12"/>
                                        </p:tgtEl>
                                        <p:attrNameLst>
                                          <p:attrName>ppt_x</p:attrName>
                                          <p:attrName>ppt_y</p:attrName>
                                        </p:attrNameLst>
                                      </p:cBhvr>
                                      <p:rCtr x="0" y="-24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Bullet">
    <p:spTree>
      <p:nvGrpSpPr>
        <p:cNvPr id="1" name=""/>
        <p:cNvGrpSpPr/>
        <p:nvPr/>
      </p:nvGrpSpPr>
      <p:grpSpPr>
        <a:xfrm>
          <a:off x="0" y="0"/>
          <a:ext cx="0" cy="0"/>
          <a:chOff x="0" y="0"/>
          <a:chExt cx="0" cy="0"/>
        </a:xfrm>
      </p:grpSpPr>
      <p:sp>
        <p:nvSpPr>
          <p:cNvPr id="2" name="Title 1"/>
          <p:cNvSpPr>
            <a:spLocks noGrp="1"/>
          </p:cNvSpPr>
          <p:nvPr>
            <p:ph type="title"/>
          </p:nvPr>
        </p:nvSpPr>
        <p:spPr>
          <a:xfrm>
            <a:off x="229702" y="432215"/>
            <a:ext cx="8588861" cy="838200"/>
          </a:xfrm>
        </p:spPr>
        <p:txBody>
          <a:bodyPr/>
          <a:lstStyle>
            <a:lvl1pPr algn="l" defTabSz="914400" rtl="0" eaLnBrk="1" latinLnBrk="0" hangingPunct="1">
              <a:lnSpc>
                <a:spcPct val="80000"/>
              </a:lnSpc>
              <a:spcBef>
                <a:spcPct val="0"/>
              </a:spcBef>
              <a:buNone/>
              <a:defRPr lang="en-US" sz="3600" b="0" kern="1200" spc="-10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39713" y="1339745"/>
            <a:ext cx="8578850" cy="4965700"/>
          </a:xfrm>
        </p:spPr>
        <p:txBody>
          <a:bodyPr/>
          <a:lstStyle>
            <a:lvl1pPr>
              <a:lnSpc>
                <a:spcPct val="95000"/>
              </a:lnSpc>
              <a:spcBef>
                <a:spcPts val="1480"/>
              </a:spcBef>
              <a:defRPr sz="2200">
                <a:solidFill>
                  <a:srgbClr val="435153"/>
                </a:solidFill>
                <a:latin typeface="+mj-lt"/>
              </a:defRPr>
            </a:lvl1pPr>
            <a:lvl2pPr>
              <a:lnSpc>
                <a:spcPct val="95000"/>
              </a:lnSpc>
              <a:spcBef>
                <a:spcPts val="600"/>
              </a:spcBef>
              <a:defRPr>
                <a:solidFill>
                  <a:srgbClr val="435153"/>
                </a:solidFill>
                <a:latin typeface="+mj-lt"/>
              </a:defRPr>
            </a:lvl2pPr>
            <a:lvl3pPr>
              <a:defRPr>
                <a:solidFill>
                  <a:srgbClr val="435153"/>
                </a:solidFill>
                <a:latin typeface="+mj-lt"/>
              </a:defRPr>
            </a:lvl3pPr>
            <a:lvl4pPr>
              <a:defRPr>
                <a:solidFill>
                  <a:srgbClr val="435153"/>
                </a:solidFill>
                <a:latin typeface="+mj-lt"/>
              </a:defRPr>
            </a:lvl4pPr>
            <a:lvl5pPr>
              <a:defRPr>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51067378"/>
      </p:ext>
    </p:extLst>
  </p:cSld>
  <p:clrMapOvr>
    <a:masterClrMapping/>
  </p:clrMapOvr>
  <p:transition>
    <p:wipe dir="r"/>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ullet_Heavy Text">
    <p:spTree>
      <p:nvGrpSpPr>
        <p:cNvPr id="1" name=""/>
        <p:cNvGrpSpPr/>
        <p:nvPr/>
      </p:nvGrpSpPr>
      <p:grpSpPr>
        <a:xfrm>
          <a:off x="0" y="0"/>
          <a:ext cx="0" cy="0"/>
          <a:chOff x="0" y="0"/>
          <a:chExt cx="0" cy="0"/>
        </a:xfrm>
      </p:grpSpPr>
      <p:sp>
        <p:nvSpPr>
          <p:cNvPr id="2" name="Title 1"/>
          <p:cNvSpPr>
            <a:spLocks noGrp="1"/>
          </p:cNvSpPr>
          <p:nvPr>
            <p:ph type="title"/>
          </p:nvPr>
        </p:nvSpPr>
        <p:spPr>
          <a:xfrm>
            <a:off x="229702" y="432215"/>
            <a:ext cx="8588861" cy="838200"/>
          </a:xfrm>
        </p:spPr>
        <p:txBody>
          <a:bodyPr/>
          <a:lstStyle>
            <a:lvl1pPr algn="l" defTabSz="914400" rtl="0" eaLnBrk="1" latinLnBrk="0" hangingPunct="1">
              <a:lnSpc>
                <a:spcPct val="80000"/>
              </a:lnSpc>
              <a:spcBef>
                <a:spcPct val="0"/>
              </a:spcBef>
              <a:buNone/>
              <a:defRPr lang="en-US" sz="3600" b="0" kern="1200" spc="-10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39713" y="1339745"/>
            <a:ext cx="4122425" cy="4965700"/>
          </a:xfrm>
        </p:spPr>
        <p:txBody>
          <a:bodyPr>
            <a:normAutofit/>
          </a:bodyPr>
          <a:lstStyle>
            <a:lvl1pPr>
              <a:lnSpc>
                <a:spcPct val="95000"/>
              </a:lnSpc>
              <a:spcBef>
                <a:spcPts val="1480"/>
              </a:spcBef>
              <a:defRPr sz="1800">
                <a:solidFill>
                  <a:srgbClr val="435153"/>
                </a:solidFill>
                <a:latin typeface="+mj-lt"/>
              </a:defRPr>
            </a:lvl1pPr>
            <a:lvl2pPr>
              <a:lnSpc>
                <a:spcPct val="95000"/>
              </a:lnSpc>
              <a:spcBef>
                <a:spcPts val="600"/>
              </a:spcBef>
              <a:defRPr sz="1400">
                <a:solidFill>
                  <a:srgbClr val="435153"/>
                </a:solidFill>
                <a:latin typeface="+mj-lt"/>
              </a:defRPr>
            </a:lvl2pPr>
            <a:lvl3pPr>
              <a:defRPr sz="1200">
                <a:solidFill>
                  <a:srgbClr val="435153"/>
                </a:solidFill>
                <a:latin typeface="+mj-lt"/>
              </a:defRPr>
            </a:lvl3pPr>
            <a:lvl4pPr>
              <a:defRPr sz="1100">
                <a:solidFill>
                  <a:srgbClr val="435153"/>
                </a:solidFill>
                <a:latin typeface="+mj-lt"/>
              </a:defRPr>
            </a:lvl4pPr>
            <a:lvl5pPr>
              <a:defRPr sz="1100">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4706781" y="1339745"/>
            <a:ext cx="4122425" cy="4965700"/>
          </a:xfrm>
        </p:spPr>
        <p:txBody>
          <a:bodyPr>
            <a:normAutofit/>
          </a:bodyPr>
          <a:lstStyle>
            <a:lvl1pPr>
              <a:lnSpc>
                <a:spcPct val="95000"/>
              </a:lnSpc>
              <a:spcBef>
                <a:spcPts val="1480"/>
              </a:spcBef>
              <a:defRPr sz="1800">
                <a:solidFill>
                  <a:srgbClr val="435153"/>
                </a:solidFill>
                <a:latin typeface="+mj-lt"/>
              </a:defRPr>
            </a:lvl1pPr>
            <a:lvl2pPr>
              <a:lnSpc>
                <a:spcPct val="95000"/>
              </a:lnSpc>
              <a:spcBef>
                <a:spcPts val="600"/>
              </a:spcBef>
              <a:defRPr sz="1400">
                <a:solidFill>
                  <a:srgbClr val="435153"/>
                </a:solidFill>
                <a:latin typeface="+mj-lt"/>
              </a:defRPr>
            </a:lvl2pPr>
            <a:lvl3pPr>
              <a:defRPr sz="1200">
                <a:solidFill>
                  <a:srgbClr val="435153"/>
                </a:solidFill>
                <a:latin typeface="+mj-lt"/>
              </a:defRPr>
            </a:lvl3pPr>
            <a:lvl4pPr>
              <a:defRPr sz="1100">
                <a:solidFill>
                  <a:srgbClr val="435153"/>
                </a:solidFill>
                <a:latin typeface="+mj-lt"/>
              </a:defRPr>
            </a:lvl4pPr>
            <a:lvl5pPr>
              <a:defRPr sz="1100">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43074268"/>
      </p:ext>
    </p:extLst>
  </p:cSld>
  <p:clrMapOvr>
    <a:masterClrMapping/>
  </p:clrMapOvr>
  <p:transition>
    <p:wipe dir="r"/>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Bullet with pull quote">
    <p:spTree>
      <p:nvGrpSpPr>
        <p:cNvPr id="1" name=""/>
        <p:cNvGrpSpPr/>
        <p:nvPr/>
      </p:nvGrpSpPr>
      <p:grpSpPr>
        <a:xfrm>
          <a:off x="0" y="0"/>
          <a:ext cx="0" cy="0"/>
          <a:chOff x="0" y="0"/>
          <a:chExt cx="0" cy="0"/>
        </a:xfrm>
      </p:grpSpPr>
      <p:sp>
        <p:nvSpPr>
          <p:cNvPr id="15" name="Rounded Rectangle 14"/>
          <p:cNvSpPr/>
          <p:nvPr userDrawn="1"/>
        </p:nvSpPr>
        <p:spPr>
          <a:xfrm>
            <a:off x="4984231" y="1411242"/>
            <a:ext cx="3759720" cy="4793993"/>
          </a:xfrm>
          <a:prstGeom prst="roundRect">
            <a:avLst>
              <a:gd name="adj" fmla="val 0"/>
            </a:avLst>
          </a:prstGeom>
          <a:gradFill flip="none" rotWithShape="1">
            <a:gsLst>
              <a:gs pos="0">
                <a:srgbClr val="E2F4FA"/>
              </a:gs>
              <a:gs pos="47000">
                <a:schemeClr val="bg1"/>
              </a:gs>
              <a:gs pos="100000">
                <a:srgbClr val="E2F4FA"/>
              </a:gs>
            </a:gsLst>
            <a:lin ang="2700000" scaled="1"/>
            <a:tileRect/>
          </a:gradFill>
          <a:ln>
            <a:noFill/>
          </a:ln>
          <a:effectLst>
            <a:outerShdw blurRad="1143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title"/>
          </p:nvPr>
        </p:nvSpPr>
        <p:spPr>
          <a:xfrm>
            <a:off x="229702" y="432215"/>
            <a:ext cx="8588861" cy="838200"/>
          </a:xfrm>
        </p:spPr>
        <p:txBody>
          <a:bodyPr/>
          <a:lstStyle>
            <a:lvl1pPr algn="l" defTabSz="914400" rtl="0" eaLnBrk="1" latinLnBrk="0" hangingPunct="1">
              <a:lnSpc>
                <a:spcPct val="80000"/>
              </a:lnSpc>
              <a:spcBef>
                <a:spcPct val="0"/>
              </a:spcBef>
              <a:buNone/>
              <a:defRPr lang="en-US" sz="3600" b="0" kern="1200" spc="-10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39713" y="1339745"/>
            <a:ext cx="4103687" cy="4965700"/>
          </a:xfrm>
        </p:spPr>
        <p:txBody>
          <a:bodyPr/>
          <a:lstStyle>
            <a:lvl1pPr>
              <a:lnSpc>
                <a:spcPct val="95000"/>
              </a:lnSpc>
              <a:spcBef>
                <a:spcPts val="1480"/>
              </a:spcBef>
              <a:defRPr sz="2200">
                <a:solidFill>
                  <a:srgbClr val="435153"/>
                </a:solidFill>
                <a:latin typeface="+mj-lt"/>
              </a:defRPr>
            </a:lvl1pPr>
            <a:lvl2pPr>
              <a:lnSpc>
                <a:spcPct val="95000"/>
              </a:lnSpc>
              <a:spcBef>
                <a:spcPts val="600"/>
              </a:spcBef>
              <a:defRPr>
                <a:solidFill>
                  <a:srgbClr val="435153"/>
                </a:solidFill>
                <a:latin typeface="+mj-lt"/>
              </a:defRPr>
            </a:lvl2pPr>
            <a:lvl3pPr>
              <a:defRPr>
                <a:solidFill>
                  <a:srgbClr val="435153"/>
                </a:solidFill>
                <a:latin typeface="+mj-lt"/>
              </a:defRPr>
            </a:lvl3pPr>
            <a:lvl4pPr>
              <a:defRPr>
                <a:solidFill>
                  <a:srgbClr val="435153"/>
                </a:solidFill>
                <a:latin typeface="+mj-lt"/>
              </a:defRPr>
            </a:lvl4pPr>
            <a:lvl5pPr>
              <a:defRPr>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Text Placeholder 11"/>
          <p:cNvSpPr>
            <a:spLocks noGrp="1"/>
          </p:cNvSpPr>
          <p:nvPr>
            <p:ph type="body" sz="quarter" idx="11" hasCustomPrompt="1"/>
          </p:nvPr>
        </p:nvSpPr>
        <p:spPr>
          <a:xfrm>
            <a:off x="5221224" y="1747683"/>
            <a:ext cx="3236976" cy="646331"/>
          </a:xfrm>
        </p:spPr>
        <p:txBody>
          <a:bodyPr>
            <a:spAutoFit/>
          </a:bodyPr>
          <a:lstStyle>
            <a:lvl1pPr marL="114300" indent="-114300" algn="l" defTabSz="914400" rtl="0" eaLnBrk="1" latinLnBrk="0" hangingPunct="1">
              <a:lnSpc>
                <a:spcPct val="90000"/>
              </a:lnSpc>
              <a:spcBef>
                <a:spcPts val="0"/>
              </a:spcBef>
              <a:buFontTx/>
              <a:buNone/>
              <a:defRPr lang="en-US" sz="2000" kern="1200" dirty="0" smtClean="0">
                <a:gradFill>
                  <a:gsLst>
                    <a:gs pos="0">
                      <a:schemeClr val="tx1"/>
                    </a:gs>
                    <a:gs pos="47000">
                      <a:schemeClr val="accent2"/>
                    </a:gs>
                    <a:gs pos="100000">
                      <a:schemeClr val="accent4"/>
                    </a:gs>
                  </a:gsLst>
                  <a:lin ang="3600000" scaled="0"/>
                </a:gradFill>
                <a:latin typeface="+mj-lt"/>
                <a:ea typeface="+mn-ea"/>
                <a:cs typeface="+mn-cs"/>
              </a:defRPr>
            </a:lvl1pPr>
            <a:lvl2pPr marL="114300" indent="-114300" algn="l" defTabSz="914400" rtl="0" eaLnBrk="1" latinLnBrk="0" hangingPunct="1">
              <a:defRPr lang="en-US" sz="2000" kern="1200" dirty="0" smtClean="0">
                <a:solidFill>
                  <a:schemeClr val="accent2"/>
                </a:solidFill>
                <a:latin typeface="Ciscolight" pitchFamily="2" charset="0"/>
                <a:ea typeface="+mn-ea"/>
                <a:cs typeface="+mn-cs"/>
              </a:defRPr>
            </a:lvl2pPr>
            <a:lvl3pPr marL="114300" indent="-114300" algn="l" defTabSz="914400" rtl="0" eaLnBrk="1" latinLnBrk="0" hangingPunct="1">
              <a:defRPr lang="en-US" sz="2000" kern="1200" dirty="0" smtClean="0">
                <a:solidFill>
                  <a:schemeClr val="accent2"/>
                </a:solidFill>
                <a:latin typeface="Ciscolight" pitchFamily="2" charset="0"/>
                <a:ea typeface="+mn-ea"/>
                <a:cs typeface="+mn-cs"/>
              </a:defRPr>
            </a:lvl3pPr>
            <a:lvl4pPr marL="114300" indent="-114300" algn="l" defTabSz="914400" rtl="0" eaLnBrk="1" latinLnBrk="0" hangingPunct="1">
              <a:defRPr lang="en-US" sz="2000" kern="1200" dirty="0" smtClean="0">
                <a:solidFill>
                  <a:schemeClr val="accent2"/>
                </a:solidFill>
                <a:latin typeface="Ciscolight" pitchFamily="2" charset="0"/>
                <a:ea typeface="+mn-ea"/>
                <a:cs typeface="+mn-cs"/>
              </a:defRPr>
            </a:lvl4pPr>
            <a:lvl5pPr marL="114300" indent="-114300" algn="l" defTabSz="914400" rtl="0" eaLnBrk="1" latinLnBrk="0" hangingPunct="1">
              <a:defRPr lang="en-US" sz="2000" kern="1200" dirty="0" smtClean="0">
                <a:solidFill>
                  <a:schemeClr val="accent2"/>
                </a:solidFill>
                <a:latin typeface="Ciscolight" pitchFamily="2" charset="0"/>
                <a:ea typeface="+mn-ea"/>
                <a:cs typeface="+mn-cs"/>
              </a:defRPr>
            </a:lvl5pPr>
          </a:lstStyle>
          <a:p>
            <a:pPr lvl="0"/>
            <a:r>
              <a:rPr lang="en-US" dirty="0" smtClean="0"/>
              <a:t>“This is the sample </a:t>
            </a:r>
            <a:br>
              <a:rPr lang="en-US" dirty="0" smtClean="0"/>
            </a:br>
            <a:r>
              <a:rPr lang="en-US" dirty="0" smtClean="0"/>
              <a:t>pull quote.”</a:t>
            </a:r>
          </a:p>
        </p:txBody>
      </p:sp>
      <p:sp>
        <p:nvSpPr>
          <p:cNvPr id="8" name="Text Placeholder 11"/>
          <p:cNvSpPr>
            <a:spLocks noGrp="1"/>
          </p:cNvSpPr>
          <p:nvPr>
            <p:ph type="body" sz="quarter" idx="13" hasCustomPrompt="1"/>
          </p:nvPr>
        </p:nvSpPr>
        <p:spPr>
          <a:xfrm>
            <a:off x="5310432" y="4735551"/>
            <a:ext cx="3236976" cy="338554"/>
          </a:xfrm>
          <a:noFill/>
        </p:spPr>
        <p:txBody>
          <a:bodyPr vert="horz" wrap="square" lIns="91440" tIns="45720" rIns="91440" bIns="45720" rtlCol="0">
            <a:spAutoFit/>
          </a:bodyPr>
          <a:lstStyle>
            <a:lvl1pPr marL="114300" marR="0" indent="-114300" algn="l" defTabSz="914400" rtl="0" eaLnBrk="1" fontAlgn="auto" latinLnBrk="0" hangingPunct="1">
              <a:lnSpc>
                <a:spcPct val="100000"/>
              </a:lnSpc>
              <a:spcBef>
                <a:spcPts val="0"/>
              </a:spcBef>
              <a:spcAft>
                <a:spcPts val="0"/>
              </a:spcAft>
              <a:buClrTx/>
              <a:buSzTx/>
              <a:buFontTx/>
              <a:buNone/>
              <a:tabLst/>
              <a:defRPr kumimoji="0" lang="en-US" sz="1600" b="0" i="0" u="none" strike="noStrike" kern="1200" cap="none" spc="0" normalizeH="0" baseline="0" noProof="0">
                <a:ln>
                  <a:noFill/>
                </a:ln>
                <a:solidFill>
                  <a:srgbClr val="FFFFFF">
                    <a:lumMod val="50000"/>
                  </a:srgbClr>
                </a:solidFill>
                <a:effectLst/>
                <a:uLnTx/>
                <a:uFillTx/>
                <a:latin typeface="+mj-lt"/>
                <a:ea typeface="+mn-ea"/>
                <a:cs typeface="+mn-cs"/>
              </a:defRPr>
            </a:lvl1pPr>
            <a:lvl2pPr marL="114300" indent="-114300" algn="l" defTabSz="914400" rtl="0" eaLnBrk="1" latinLnBrk="0" hangingPunct="1">
              <a:defRPr lang="en-US" sz="2000" kern="1200" dirty="0" smtClean="0">
                <a:solidFill>
                  <a:schemeClr val="accent2"/>
                </a:solidFill>
                <a:latin typeface="Ciscolight" pitchFamily="2" charset="0"/>
                <a:ea typeface="+mn-ea"/>
                <a:cs typeface="+mn-cs"/>
              </a:defRPr>
            </a:lvl2pPr>
            <a:lvl3pPr marL="114300" indent="-114300" algn="l" defTabSz="914400" rtl="0" eaLnBrk="1" latinLnBrk="0" hangingPunct="1">
              <a:defRPr lang="en-US" sz="2000" kern="1200" dirty="0" smtClean="0">
                <a:solidFill>
                  <a:schemeClr val="accent2"/>
                </a:solidFill>
                <a:latin typeface="Ciscolight" pitchFamily="2" charset="0"/>
                <a:ea typeface="+mn-ea"/>
                <a:cs typeface="+mn-cs"/>
              </a:defRPr>
            </a:lvl3pPr>
            <a:lvl4pPr marL="114300" indent="-114300" algn="l" defTabSz="914400" rtl="0" eaLnBrk="1" latinLnBrk="0" hangingPunct="1">
              <a:defRPr lang="en-US" sz="2000" kern="1200" dirty="0" smtClean="0">
                <a:solidFill>
                  <a:schemeClr val="accent2"/>
                </a:solidFill>
                <a:latin typeface="Ciscolight" pitchFamily="2" charset="0"/>
                <a:ea typeface="+mn-ea"/>
                <a:cs typeface="+mn-cs"/>
              </a:defRPr>
            </a:lvl4pPr>
            <a:lvl5pPr marL="114300" indent="-114300" algn="l" defTabSz="914400" rtl="0" eaLnBrk="1" latinLnBrk="0" hangingPunct="1">
              <a:defRPr lang="en-US" sz="2000" kern="1200" dirty="0" smtClean="0">
                <a:solidFill>
                  <a:schemeClr val="accent2"/>
                </a:solidFill>
                <a:latin typeface="Ciscolight" pitchFamily="2" charset="0"/>
                <a:ea typeface="+mn-ea"/>
                <a:cs typeface="+mn-cs"/>
              </a:defRPr>
            </a:lvl5pPr>
          </a:lstStyle>
          <a:p>
            <a:pPr marL="114300" marR="0" lvl="0" indent="-11430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rgbClr val="FFFFFF">
                    <a:lumMod val="50000"/>
                  </a:srgbClr>
                </a:solidFill>
                <a:effectLst/>
                <a:uLnTx/>
                <a:uFillTx/>
                <a:latin typeface="Ciscolight" pitchFamily="2" charset="0"/>
                <a:ea typeface="+mn-ea"/>
                <a:cs typeface="+mn-cs"/>
              </a:rPr>
              <a:t>Source Name</a:t>
            </a:r>
          </a:p>
        </p:txBody>
      </p:sp>
      <p:sp>
        <p:nvSpPr>
          <p:cNvPr id="14"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17" name="Rectangle 7"/>
          <p:cNvSpPr>
            <a:spLocks noChangeArrowheads="1"/>
          </p:cNvSpPr>
          <p:nvPr userDrawn="1"/>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pic>
        <p:nvPicPr>
          <p:cNvPr id="16" name="Picture 15" descr="verticalbar.png"/>
          <p:cNvPicPr>
            <a:picLocks noChangeAspect="1"/>
          </p:cNvPicPr>
          <p:nvPr userDrawn="1"/>
        </p:nvPicPr>
        <p:blipFill>
          <a:blip r:embed="rId2" cstate="print"/>
          <a:stretch>
            <a:fillRect/>
          </a:stretch>
        </p:blipFill>
        <p:spPr>
          <a:xfrm>
            <a:off x="4948236" y="1335313"/>
            <a:ext cx="83809" cy="4961463"/>
          </a:xfrm>
          <a:prstGeom prst="rect">
            <a:avLst/>
          </a:prstGeom>
        </p:spPr>
      </p:pic>
      <p:sp>
        <p:nvSpPr>
          <p:cNvPr id="13" name="Rectangle 4"/>
          <p:cNvSpPr>
            <a:spLocks noChangeArrowheads="1"/>
          </p:cNvSpPr>
          <p:nvPr userDrawn="1"/>
        </p:nvSpPr>
        <p:spPr bwMode="ltGray">
          <a:xfrm>
            <a:off x="251373" y="6586246"/>
            <a:ext cx="2568027"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Tree>
    <p:extLst>
      <p:ext uri="{BB962C8B-B14F-4D97-AF65-F5344CB8AC3E}">
        <p14:creationId xmlns:p14="http://schemas.microsoft.com/office/powerpoint/2010/main" val="1323506726"/>
      </p:ext>
    </p:extLst>
  </p:cSld>
  <p:clrMapOvr>
    <a:masterClrMapping/>
  </p:clrMapOvr>
  <p:transition>
    <p:wipe dir="r"/>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Bullet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29702" y="432215"/>
            <a:ext cx="8588861" cy="838200"/>
          </a:xfrm>
        </p:spPr>
        <p:txBody>
          <a:bodyPr/>
          <a:lstStyle>
            <a:lvl1pPr>
              <a:defRPr>
                <a:gradFill>
                  <a:gsLst>
                    <a:gs pos="0">
                      <a:schemeClr val="tx1"/>
                    </a:gs>
                    <a:gs pos="44000">
                      <a:srgbClr val="01BBBB"/>
                    </a:gs>
                    <a:gs pos="100000">
                      <a:schemeClr val="accent4"/>
                    </a:gs>
                  </a:gsLst>
                  <a:lin ang="4800000" scaled="0"/>
                </a:gradFill>
                <a:latin typeface="CiscoSans ExtraLight"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741724788"/>
      </p:ext>
    </p:extLst>
  </p:cSld>
  <p:clrMapOvr>
    <a:masterClrMapping/>
  </p:clrMapOvr>
  <p:transition>
    <p:wipe dir="r"/>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Bullet_2-Column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9702" y="301752"/>
            <a:ext cx="4123944" cy="838200"/>
          </a:xfrm>
        </p:spPr>
        <p:txBody>
          <a:bodyPr vert="horz" lIns="82296" tIns="45720" rIns="82296" bIns="45720" rtlCol="0" anchor="t" anchorCtr="0">
            <a:noAutofit/>
          </a:bodyPr>
          <a:lstStyle>
            <a:lvl1pPr algn="l" defTabSz="914400" rtl="0" eaLnBrk="1" latinLnBrk="0" hangingPunct="1">
              <a:lnSpc>
                <a:spcPct val="80000"/>
              </a:lnSpc>
              <a:spcBef>
                <a:spcPct val="0"/>
              </a:spcBef>
              <a:buNone/>
              <a:defRPr lang="en-US" sz="3600" b="0" kern="1200" spc="-100" baseline="0" dirty="0" smtClean="0">
                <a:gradFill>
                  <a:gsLst>
                    <a:gs pos="0">
                      <a:schemeClr val="tx1"/>
                    </a:gs>
                    <a:gs pos="100000">
                      <a:srgbClr val="01BBBB"/>
                    </a:gs>
                  </a:gsLst>
                  <a:lin ang="2400000" scaled="0"/>
                </a:gradFill>
                <a:latin typeface="+mj-lt"/>
                <a:ea typeface="+mj-ea"/>
                <a:cs typeface="+mj-cs"/>
              </a:defRPr>
            </a:lvl1pPr>
          </a:lstStyle>
          <a:p>
            <a:r>
              <a:rPr lang="en-US" dirty="0" smtClean="0"/>
              <a:t>Two Column</a:t>
            </a:r>
            <a:br>
              <a:rPr lang="en-US" dirty="0" smtClean="0"/>
            </a:br>
            <a:r>
              <a:rPr lang="en-US" dirty="0" smtClean="0"/>
              <a:t>Title Left</a:t>
            </a:r>
            <a:endParaRPr lang="en-US" dirty="0"/>
          </a:p>
        </p:txBody>
      </p:sp>
      <p:sp>
        <p:nvSpPr>
          <p:cNvPr id="7" name="Text Placeholder 6"/>
          <p:cNvSpPr>
            <a:spLocks noGrp="1"/>
          </p:cNvSpPr>
          <p:nvPr>
            <p:ph type="body" sz="quarter" idx="10" hasCustomPrompt="1"/>
          </p:nvPr>
        </p:nvSpPr>
        <p:spPr>
          <a:xfrm>
            <a:off x="4818888" y="310896"/>
            <a:ext cx="3895344" cy="841248"/>
          </a:xfrm>
        </p:spPr>
        <p:txBody>
          <a:bodyPr vert="horz" lIns="82296" tIns="45720" rIns="82296" bIns="45720" rtlCol="0" anchor="t" anchorCtr="0">
            <a:noAutofit/>
          </a:bodyPr>
          <a:lstStyle>
            <a:lvl1pPr algn="l" defTabSz="914400" rtl="0" eaLnBrk="1" latinLnBrk="0" hangingPunct="1">
              <a:lnSpc>
                <a:spcPct val="80000"/>
              </a:lnSpc>
              <a:spcBef>
                <a:spcPct val="0"/>
              </a:spcBef>
              <a:buNone/>
              <a:defRPr lang="en-US" sz="3600" b="0" kern="1200" spc="-100" baseline="0" dirty="0">
                <a:gradFill>
                  <a:gsLst>
                    <a:gs pos="0">
                      <a:schemeClr val="tx1"/>
                    </a:gs>
                    <a:gs pos="100000">
                      <a:srgbClr val="01BBBB"/>
                    </a:gs>
                  </a:gsLst>
                  <a:lin ang="2400000" scaled="0"/>
                </a:gra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dirty="0" smtClean="0"/>
              <a:t>Two Column</a:t>
            </a:r>
            <a:br>
              <a:rPr lang="en-US" dirty="0" smtClean="0"/>
            </a:br>
            <a:r>
              <a:rPr lang="en-US" dirty="0" smtClean="0"/>
              <a:t>Title Right</a:t>
            </a:r>
            <a:endParaRPr lang="en-US" dirty="0"/>
          </a:p>
        </p:txBody>
      </p:sp>
      <p:sp>
        <p:nvSpPr>
          <p:cNvPr id="9" name="Text Placeholder 8"/>
          <p:cNvSpPr>
            <a:spLocks noGrp="1"/>
          </p:cNvSpPr>
          <p:nvPr>
            <p:ph type="body" sz="quarter" idx="11" hasCustomPrompt="1"/>
          </p:nvPr>
        </p:nvSpPr>
        <p:spPr>
          <a:xfrm>
            <a:off x="219455" y="1600200"/>
            <a:ext cx="4142232" cy="4526280"/>
          </a:xfrm>
        </p:spPr>
        <p:txBody>
          <a:bodyPr/>
          <a:lstStyle>
            <a:lvl1pPr marL="0" indent="0">
              <a:buNone/>
              <a:defRPr>
                <a:solidFill>
                  <a:schemeClr val="tx2"/>
                </a:solidFill>
                <a:latin typeface="+mj-lt"/>
              </a:defRPr>
            </a:lvl1pPr>
            <a:lvl2pPr marL="742950" indent="-173038">
              <a:buClr>
                <a:schemeClr val="accent5"/>
              </a:buClr>
              <a:buFont typeface="Arial" pitchFamily="34" charset="0"/>
              <a:buChar char="•"/>
              <a:defRPr>
                <a:solidFill>
                  <a:schemeClr val="tx2"/>
                </a:solidFill>
                <a:latin typeface="+mj-lt"/>
              </a:defRPr>
            </a:lvl2pPr>
          </a:lstStyle>
          <a:p>
            <a:pPr lvl="0"/>
            <a:r>
              <a:rPr lang="en-US" dirty="0" smtClean="0"/>
              <a:t>Body copy uses sentence capital letters only, size 20, left aligned</a:t>
            </a:r>
          </a:p>
          <a:p>
            <a:pPr lvl="1"/>
            <a:r>
              <a:rPr lang="en-US" dirty="0" smtClean="0"/>
              <a:t>Sub-bullets are size 18 </a:t>
            </a:r>
            <a:br>
              <a:rPr lang="en-US" dirty="0" smtClean="0"/>
            </a:br>
            <a:r>
              <a:rPr lang="en-US" dirty="0" smtClean="0"/>
              <a:t>and indented</a:t>
            </a:r>
          </a:p>
          <a:p>
            <a:pPr lvl="1"/>
            <a:r>
              <a:rPr lang="en-US" dirty="0" smtClean="0"/>
              <a:t>Hyperlink: www.cisco.com </a:t>
            </a:r>
          </a:p>
          <a:p>
            <a:pPr lvl="0"/>
            <a:r>
              <a:rPr lang="en-US" dirty="0" smtClean="0"/>
              <a:t>Use Cisco highlight color, bold, or both when emphasizing words, </a:t>
            </a:r>
            <a:br>
              <a:rPr lang="en-US" dirty="0" smtClean="0"/>
            </a:br>
            <a:r>
              <a:rPr lang="en-US" dirty="0" smtClean="0"/>
              <a:t>do not italicize; use yellow on the </a:t>
            </a:r>
            <a:br>
              <a:rPr lang="en-US" dirty="0" smtClean="0"/>
            </a:br>
            <a:r>
              <a:rPr lang="en-US" dirty="0" smtClean="0"/>
              <a:t>black template and red for the white template</a:t>
            </a:r>
          </a:p>
        </p:txBody>
      </p:sp>
      <p:sp>
        <p:nvSpPr>
          <p:cNvPr id="12" name="Text Placeholder 11"/>
          <p:cNvSpPr>
            <a:spLocks noGrp="1"/>
          </p:cNvSpPr>
          <p:nvPr>
            <p:ph type="body" sz="quarter" idx="12" hasCustomPrompt="1"/>
          </p:nvPr>
        </p:nvSpPr>
        <p:spPr>
          <a:xfrm>
            <a:off x="4818888" y="1600200"/>
            <a:ext cx="4005072" cy="4526280"/>
          </a:xfrm>
        </p:spPr>
        <p:txBody>
          <a:bodyPr/>
          <a:lstStyle>
            <a:lvl1pPr marL="0" indent="0">
              <a:buFontTx/>
              <a:buNone/>
              <a:defRPr baseline="0">
                <a:solidFill>
                  <a:schemeClr val="accent1"/>
                </a:solidFill>
                <a:latin typeface="+mj-lt"/>
              </a:defRPr>
            </a:lvl1pPr>
            <a:lvl2pPr marL="742950" indent="-171450">
              <a:buClr>
                <a:schemeClr val="accent1">
                  <a:lumMod val="40000"/>
                  <a:lumOff val="60000"/>
                </a:schemeClr>
              </a:buClr>
              <a:buFont typeface="Arial" pitchFamily="34" charset="0"/>
              <a:buChar char="•"/>
              <a:defRPr>
                <a:solidFill>
                  <a:schemeClr val="accent1"/>
                </a:solidFill>
                <a:latin typeface="+mj-lt"/>
              </a:defRPr>
            </a:lvl2pPr>
          </a:lstStyle>
          <a:p>
            <a:pPr lvl="0"/>
            <a:r>
              <a:rPr lang="en-US" dirty="0" smtClean="0"/>
              <a:t>Body copy uses sentence capital letters only, size 20, left aligned</a:t>
            </a:r>
          </a:p>
          <a:p>
            <a:pPr lvl="1"/>
            <a:r>
              <a:rPr lang="en-US" dirty="0" smtClean="0"/>
              <a:t>Sub-bullets are size 18 </a:t>
            </a:r>
            <a:br>
              <a:rPr lang="en-US" dirty="0" smtClean="0"/>
            </a:br>
            <a:r>
              <a:rPr lang="en-US" dirty="0" smtClean="0"/>
              <a:t>and indented</a:t>
            </a:r>
          </a:p>
          <a:p>
            <a:pPr lvl="1"/>
            <a:r>
              <a:rPr lang="en-US" dirty="0" smtClean="0"/>
              <a:t>Hyperlink: www.cisco.com </a:t>
            </a:r>
          </a:p>
          <a:p>
            <a:pPr lvl="0"/>
            <a:r>
              <a:rPr lang="en-US" dirty="0" smtClean="0"/>
              <a:t>Use Cisco highlight color, bold, or both when emphasizing words, do not italicize; use yellow on the black template and red for the white template</a:t>
            </a:r>
          </a:p>
        </p:txBody>
      </p:sp>
      <p:sp>
        <p:nvSpPr>
          <p:cNvPr id="11"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16" name="Rectangle 7"/>
          <p:cNvSpPr>
            <a:spLocks noChangeArrowheads="1"/>
          </p:cNvSpPr>
          <p:nvPr userDrawn="1"/>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pic>
        <p:nvPicPr>
          <p:cNvPr id="13" name="Picture 12" descr="verticalbar.png"/>
          <p:cNvPicPr>
            <a:picLocks noChangeAspect="1"/>
          </p:cNvPicPr>
          <p:nvPr userDrawn="1"/>
        </p:nvPicPr>
        <p:blipFill>
          <a:blip r:embed="rId2" cstate="print"/>
          <a:stretch>
            <a:fillRect/>
          </a:stretch>
        </p:blipFill>
        <p:spPr>
          <a:xfrm>
            <a:off x="4447858" y="777667"/>
            <a:ext cx="89319" cy="5287676"/>
          </a:xfrm>
          <a:prstGeom prst="rect">
            <a:avLst/>
          </a:prstGeom>
          <a:noFill/>
          <a:ln>
            <a:noFill/>
          </a:ln>
        </p:spPr>
      </p:pic>
      <p:sp>
        <p:nvSpPr>
          <p:cNvPr id="14" name="Rectangle 4"/>
          <p:cNvSpPr>
            <a:spLocks noChangeArrowheads="1"/>
          </p:cNvSpPr>
          <p:nvPr userDrawn="1"/>
        </p:nvSpPr>
        <p:spPr bwMode="ltGray">
          <a:xfrm>
            <a:off x="251373" y="6586246"/>
            <a:ext cx="2568027"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Tree>
    <p:extLst>
      <p:ext uri="{BB962C8B-B14F-4D97-AF65-F5344CB8AC3E}">
        <p14:creationId xmlns:p14="http://schemas.microsoft.com/office/powerpoint/2010/main" val="319714617"/>
      </p:ext>
    </p:extLst>
  </p:cSld>
  <p:clrMapOvr>
    <a:masterClrMapping/>
  </p:clrMapOvr>
  <p:transition>
    <p:wipe dir="r"/>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ullet_3-Column Layout No Bottom Bar">
    <p:spTree>
      <p:nvGrpSpPr>
        <p:cNvPr id="1" name=""/>
        <p:cNvGrpSpPr/>
        <p:nvPr/>
      </p:nvGrpSpPr>
      <p:grpSpPr>
        <a:xfrm>
          <a:off x="0" y="0"/>
          <a:ext cx="0" cy="0"/>
          <a:chOff x="0" y="0"/>
          <a:chExt cx="0" cy="0"/>
        </a:xfrm>
      </p:grpSpPr>
      <p:sp>
        <p:nvSpPr>
          <p:cNvPr id="11" name="Text Placeholder 10"/>
          <p:cNvSpPr>
            <a:spLocks noGrp="1"/>
          </p:cNvSpPr>
          <p:nvPr>
            <p:ph type="body" sz="quarter" idx="11"/>
          </p:nvPr>
        </p:nvSpPr>
        <p:spPr>
          <a:xfrm>
            <a:off x="6315076" y="103897"/>
            <a:ext cx="2633472" cy="1152144"/>
          </a:xfrm>
        </p:spPr>
        <p:txBody>
          <a:bodyPr anchor="b">
            <a:noAutofit/>
          </a:bodyPr>
          <a:lstStyle>
            <a:lvl1pPr>
              <a:defRPr kumimoji="0" lang="en-US" sz="3000" b="0" i="0" u="none" strike="noStrike" kern="1200" cap="none" spc="-100" normalizeH="0" baseline="0" noProof="0" dirty="0" smtClean="0">
                <a:ln>
                  <a:noFill/>
                </a:ln>
                <a:gradFill>
                  <a:gsLst>
                    <a:gs pos="0">
                      <a:schemeClr val="tx1"/>
                    </a:gs>
                    <a:gs pos="100000">
                      <a:srgbClr val="01BBBB"/>
                    </a:gs>
                  </a:gsLst>
                  <a:lin ang="2400000" scaled="0"/>
                </a:gradFill>
                <a:effectLst/>
                <a:uLnTx/>
                <a:uFillTx/>
                <a:latin typeface="CiscoSans ExtraLight" pitchFamily="34" charset="0"/>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smtClean="0"/>
              <a:t>Click to edit Master text styles</a:t>
            </a:r>
          </a:p>
        </p:txBody>
      </p:sp>
      <p:sp>
        <p:nvSpPr>
          <p:cNvPr id="3" name="Rectangle 2"/>
          <p:cNvSpPr/>
          <p:nvPr userDrawn="1"/>
        </p:nvSpPr>
        <p:spPr>
          <a:xfrm flipV="1">
            <a:off x="217357" y="6355828"/>
            <a:ext cx="8694295" cy="2105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 name="Text Placeholder 10"/>
          <p:cNvSpPr>
            <a:spLocks noGrp="1"/>
          </p:cNvSpPr>
          <p:nvPr>
            <p:ph type="body" sz="quarter" idx="12"/>
          </p:nvPr>
        </p:nvSpPr>
        <p:spPr>
          <a:xfrm>
            <a:off x="215900" y="103897"/>
            <a:ext cx="2670175" cy="1150939"/>
          </a:xfrm>
        </p:spPr>
        <p:txBody>
          <a:bodyPr anchor="b">
            <a:noAutofit/>
          </a:bodyPr>
          <a:lstStyle>
            <a:lvl1pPr>
              <a:defRPr kumimoji="0" lang="en-US" sz="3000" b="0" i="0" u="none" strike="noStrike" kern="1200" cap="none" spc="-100" normalizeH="0" baseline="0" noProof="0" dirty="0" smtClean="0">
                <a:ln>
                  <a:noFill/>
                </a:ln>
                <a:gradFill>
                  <a:gsLst>
                    <a:gs pos="0">
                      <a:schemeClr val="tx1"/>
                    </a:gs>
                    <a:gs pos="100000">
                      <a:srgbClr val="01BBBB"/>
                    </a:gs>
                  </a:gsLst>
                  <a:lin ang="2400000" scaled="0"/>
                </a:gradFill>
                <a:effectLst/>
                <a:uLnTx/>
                <a:uFillTx/>
                <a:latin typeface="CiscoSans ExtraLight" pitchFamily="34" charset="0"/>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smtClean="0"/>
              <a:t>Click to edit Master text styles</a:t>
            </a:r>
          </a:p>
        </p:txBody>
      </p:sp>
      <p:sp>
        <p:nvSpPr>
          <p:cNvPr id="10" name="Text Placeholder 10"/>
          <p:cNvSpPr>
            <a:spLocks noGrp="1"/>
          </p:cNvSpPr>
          <p:nvPr>
            <p:ph type="body" sz="quarter" idx="13"/>
          </p:nvPr>
        </p:nvSpPr>
        <p:spPr>
          <a:xfrm>
            <a:off x="3295651" y="103897"/>
            <a:ext cx="2596896" cy="1152144"/>
          </a:xfrm>
        </p:spPr>
        <p:txBody>
          <a:bodyPr anchor="b">
            <a:noAutofit/>
          </a:bodyPr>
          <a:lstStyle>
            <a:lvl1pPr>
              <a:defRPr kumimoji="0" lang="en-US" sz="3000" b="0" i="0" u="none" strike="noStrike" kern="1200" cap="none" spc="-100" normalizeH="0" baseline="0" noProof="0" dirty="0" smtClean="0">
                <a:ln>
                  <a:noFill/>
                </a:ln>
                <a:gradFill>
                  <a:gsLst>
                    <a:gs pos="0">
                      <a:schemeClr val="tx1"/>
                    </a:gs>
                    <a:gs pos="100000">
                      <a:srgbClr val="01BBBB"/>
                    </a:gs>
                  </a:gsLst>
                  <a:lin ang="2400000" scaled="0"/>
                </a:gradFill>
                <a:effectLst/>
                <a:uLnTx/>
                <a:uFillTx/>
                <a:latin typeface="CiscoSans ExtraLight" pitchFamily="34" charset="0"/>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smtClean="0"/>
              <a:t>Click to edit Master text styles</a:t>
            </a:r>
          </a:p>
        </p:txBody>
      </p:sp>
      <p:sp>
        <p:nvSpPr>
          <p:cNvPr id="13" name="Text Placeholder 12"/>
          <p:cNvSpPr>
            <a:spLocks noGrp="1"/>
          </p:cNvSpPr>
          <p:nvPr>
            <p:ph type="body" sz="quarter" idx="14"/>
          </p:nvPr>
        </p:nvSpPr>
        <p:spPr>
          <a:xfrm>
            <a:off x="244475" y="1600200"/>
            <a:ext cx="2622550" cy="4391025"/>
          </a:xfrm>
        </p:spPr>
        <p:txBody>
          <a:bodyPr/>
          <a:lstStyle>
            <a:lvl1pPr>
              <a:defRPr>
                <a:solidFill>
                  <a:schemeClr val="tx2"/>
                </a:soli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ext Placeholder 12"/>
          <p:cNvSpPr>
            <a:spLocks noGrp="1"/>
          </p:cNvSpPr>
          <p:nvPr>
            <p:ph type="body" sz="quarter" idx="15"/>
          </p:nvPr>
        </p:nvSpPr>
        <p:spPr>
          <a:xfrm>
            <a:off x="3292474" y="1600200"/>
            <a:ext cx="2593975" cy="4362450"/>
          </a:xfrm>
        </p:spPr>
        <p:txBody>
          <a:bodyPr/>
          <a:lstStyle>
            <a:lvl1pPr>
              <a:defRPr>
                <a:solidFill>
                  <a:schemeClr val="accent2"/>
                </a:soli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Text Placeholder 12"/>
          <p:cNvSpPr>
            <a:spLocks noGrp="1"/>
          </p:cNvSpPr>
          <p:nvPr>
            <p:ph type="body" sz="quarter" idx="16"/>
          </p:nvPr>
        </p:nvSpPr>
        <p:spPr>
          <a:xfrm>
            <a:off x="6300788" y="1600200"/>
            <a:ext cx="2633662" cy="4333875"/>
          </a:xfrm>
        </p:spPr>
        <p:txBody>
          <a:bodyPr/>
          <a:lstStyle>
            <a:lvl1pPr>
              <a:defRPr>
                <a:solidFill>
                  <a:schemeClr val="accent2"/>
                </a:soli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2" name="Picture 11" descr="verticalbar.png"/>
          <p:cNvPicPr>
            <a:picLocks noChangeAspect="1"/>
          </p:cNvPicPr>
          <p:nvPr userDrawn="1"/>
        </p:nvPicPr>
        <p:blipFill>
          <a:blip r:embed="rId2" cstate="print"/>
          <a:stretch>
            <a:fillRect/>
          </a:stretch>
        </p:blipFill>
        <p:spPr>
          <a:xfrm>
            <a:off x="3038158" y="777667"/>
            <a:ext cx="89319" cy="5287676"/>
          </a:xfrm>
          <a:prstGeom prst="rect">
            <a:avLst/>
          </a:prstGeom>
          <a:noFill/>
          <a:ln>
            <a:noFill/>
          </a:ln>
        </p:spPr>
      </p:pic>
      <p:pic>
        <p:nvPicPr>
          <p:cNvPr id="16" name="Picture 15" descr="verticalbar.png"/>
          <p:cNvPicPr>
            <a:picLocks noChangeAspect="1"/>
          </p:cNvPicPr>
          <p:nvPr userDrawn="1"/>
        </p:nvPicPr>
        <p:blipFill>
          <a:blip r:embed="rId2" cstate="print"/>
          <a:stretch>
            <a:fillRect/>
          </a:stretch>
        </p:blipFill>
        <p:spPr>
          <a:xfrm>
            <a:off x="6029008" y="777667"/>
            <a:ext cx="89319" cy="5287676"/>
          </a:xfrm>
          <a:prstGeom prst="rect">
            <a:avLst/>
          </a:prstGeom>
          <a:noFill/>
          <a:ln>
            <a:noFill/>
          </a:ln>
        </p:spPr>
      </p:pic>
    </p:spTree>
    <p:extLst>
      <p:ext uri="{BB962C8B-B14F-4D97-AF65-F5344CB8AC3E}">
        <p14:creationId xmlns:p14="http://schemas.microsoft.com/office/powerpoint/2010/main" val="1875925114"/>
      </p:ext>
    </p:extLst>
  </p:cSld>
  <p:clrMapOvr>
    <a:masterClrMapping/>
  </p:clrMapOvr>
  <p:transition>
    <p:wipe dir="r"/>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6" name="Rectangle 5"/>
          <p:cNvSpPr/>
          <p:nvPr userDrawn="1"/>
        </p:nvSpPr>
        <p:spPr>
          <a:xfrm>
            <a:off x="0" y="6339113"/>
            <a:ext cx="9144000" cy="271894"/>
          </a:xfrm>
          <a:prstGeom prst="rect">
            <a:avLst/>
          </a:prstGeom>
          <a:solidFill>
            <a:srgbClr val="FFFFFF"/>
          </a:solidFill>
          <a:ln w="25400" cap="flat" cmpd="sng" algn="ctr">
            <a:noFill/>
            <a:prstDash val="solid"/>
          </a:ln>
          <a:effectLst/>
        </p:spPr>
        <p:txBody>
          <a:bodyPr rtlCol="0" anchor="ctr"/>
          <a:lstStyle/>
          <a:p>
            <a:pPr algn="ctr">
              <a:defRPr/>
            </a:pPr>
            <a:endParaRPr lang="en-US" kern="0" dirty="0" smtClean="0">
              <a:solidFill>
                <a:srgbClr val="FFFFFF"/>
              </a:solidFill>
              <a:latin typeface="Arial"/>
            </a:endParaRPr>
          </a:p>
        </p:txBody>
      </p:sp>
      <p:sp>
        <p:nvSpPr>
          <p:cNvPr id="39" name="Title 1"/>
          <p:cNvSpPr>
            <a:spLocks noGrp="1"/>
          </p:cNvSpPr>
          <p:nvPr>
            <p:ph type="title" hasCustomPrompt="1"/>
          </p:nvPr>
        </p:nvSpPr>
        <p:spPr>
          <a:xfrm>
            <a:off x="246972" y="439710"/>
            <a:ext cx="8567244" cy="838200"/>
          </a:xfrm>
        </p:spPr>
        <p:txBody>
          <a:bodyPr/>
          <a:lstStyle>
            <a:lvl1pPr algn="l" defTabSz="914400" rtl="0" eaLnBrk="1" latinLnBrk="0" hangingPunct="1">
              <a:lnSpc>
                <a:spcPct val="80000"/>
              </a:lnSpc>
              <a:spcBef>
                <a:spcPct val="0"/>
              </a:spcBef>
              <a:buNone/>
              <a:defRPr lang="en-US" sz="3600" b="0" kern="1200" spc="-100" baseline="0" dirty="0">
                <a:gradFill>
                  <a:gsLst>
                    <a:gs pos="0">
                      <a:schemeClr val="tx1"/>
                    </a:gs>
                    <a:gs pos="44000">
                      <a:srgbClr val="01BBBB"/>
                    </a:gs>
                    <a:gs pos="100000">
                      <a:schemeClr val="accent4"/>
                    </a:gs>
                  </a:gsLst>
                  <a:lin ang="4800000" scaled="0"/>
                </a:gradFill>
                <a:latin typeface="CiscoSans ExtraLight" pitchFamily="34" charset="0"/>
                <a:ea typeface="+mj-ea"/>
                <a:cs typeface="+mj-cs"/>
              </a:defRPr>
            </a:lvl1pPr>
          </a:lstStyle>
          <a:p>
            <a:r>
              <a:rPr lang="en-US" dirty="0" smtClean="0"/>
              <a:t>Slide Title Goes Here</a:t>
            </a:r>
            <a:endParaRPr lang="en-US" dirty="0"/>
          </a:p>
        </p:txBody>
      </p:sp>
      <p:sp>
        <p:nvSpPr>
          <p:cNvPr id="36" name="Chart Placeholder 35"/>
          <p:cNvSpPr>
            <a:spLocks noGrp="1"/>
          </p:cNvSpPr>
          <p:nvPr>
            <p:ph type="chart" sz="quarter" idx="10"/>
          </p:nvPr>
        </p:nvSpPr>
        <p:spPr>
          <a:xfrm>
            <a:off x="359764" y="1476375"/>
            <a:ext cx="8439461" cy="4305300"/>
          </a:xfrm>
        </p:spPr>
        <p:txBody>
          <a:bodyPr anchor="ctr" anchorCtr="1"/>
          <a:lstStyle>
            <a:lvl1pPr>
              <a:buNone/>
              <a:defRPr/>
            </a:lvl1pPr>
          </a:lstStyle>
          <a:p>
            <a:r>
              <a:rPr lang="en-US" dirty="0" smtClean="0"/>
              <a:t>Click icon to add chart</a:t>
            </a:r>
            <a:endParaRPr lang="en-US" dirty="0"/>
          </a:p>
        </p:txBody>
      </p:sp>
      <p:sp>
        <p:nvSpPr>
          <p:cNvPr id="4" name="Text Placeholder 9"/>
          <p:cNvSpPr>
            <a:spLocks noGrp="1"/>
          </p:cNvSpPr>
          <p:nvPr>
            <p:ph type="body" sz="quarter" idx="11" hasCustomPrompt="1"/>
          </p:nvPr>
        </p:nvSpPr>
        <p:spPr>
          <a:xfrm>
            <a:off x="249466" y="6062114"/>
            <a:ext cx="7461250" cy="276999"/>
          </a:xfrm>
        </p:spPr>
        <p:txBody>
          <a:bodyPr wrap="square" anchor="b" anchorCtr="0">
            <a:spAutoFit/>
          </a:bodyPr>
          <a:lstStyle>
            <a:lvl1pPr algn="l" defTabSz="804863">
              <a:lnSpc>
                <a:spcPct val="100000"/>
              </a:lnSpc>
              <a:spcBef>
                <a:spcPct val="50000"/>
              </a:spcBef>
              <a:buNone/>
              <a:defRPr sz="1200">
                <a:solidFill>
                  <a:schemeClr val="bg1">
                    <a:lumMod val="50000"/>
                  </a:schemeClr>
                </a:solidFill>
              </a:defRPr>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dirty="0" smtClean="0"/>
              <a:t>Source: Placeholder for Notes Is 12 Points</a:t>
            </a:r>
          </a:p>
        </p:txBody>
      </p:sp>
    </p:spTree>
    <p:extLst>
      <p:ext uri="{BB962C8B-B14F-4D97-AF65-F5344CB8AC3E}">
        <p14:creationId xmlns:p14="http://schemas.microsoft.com/office/powerpoint/2010/main" val="1218105830"/>
      </p:ext>
    </p:extLst>
  </p:cSld>
  <p:clrMapOvr>
    <a:masterClrMapping/>
  </p:clrMapOvr>
  <p:transition>
    <p:wipe dir="r"/>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Bottom title_photo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9702" y="5430244"/>
            <a:ext cx="8558698" cy="838200"/>
          </a:xfrm>
        </p:spPr>
        <p:txBody>
          <a:bodyPr vert="horz" lIns="82296" tIns="45720" rIns="82296" bIns="45720" rtlCol="0" anchor="b" anchorCtr="0">
            <a:noAutofit/>
          </a:bodyPr>
          <a:lstStyle>
            <a:lvl1pPr algn="l" defTabSz="914400" rtl="0" eaLnBrk="1" latinLnBrk="0" hangingPunct="1">
              <a:lnSpc>
                <a:spcPct val="80000"/>
              </a:lnSpc>
              <a:spcBef>
                <a:spcPct val="0"/>
              </a:spcBef>
              <a:buNone/>
              <a:defRPr lang="en-US" sz="3600" b="0" kern="1200" spc="-100" baseline="0" dirty="0">
                <a:gradFill>
                  <a:gsLst>
                    <a:gs pos="0">
                      <a:schemeClr val="tx1"/>
                    </a:gs>
                    <a:gs pos="44000">
                      <a:srgbClr val="01BBBB"/>
                    </a:gs>
                    <a:gs pos="100000">
                      <a:schemeClr val="accent4"/>
                    </a:gs>
                  </a:gsLst>
                  <a:lin ang="4800000" scaled="0"/>
                </a:gradFill>
                <a:latin typeface="CiscoSans ExtraLight" pitchFamily="34" charset="0"/>
                <a:ea typeface="+mj-ea"/>
                <a:cs typeface="+mj-cs"/>
              </a:defRPr>
            </a:lvl1pPr>
          </a:lstStyle>
          <a:p>
            <a:r>
              <a:rPr lang="en-US" dirty="0" smtClean="0"/>
              <a:t>Slide Title Goes Here</a:t>
            </a:r>
            <a:endParaRPr lang="en-US" dirty="0"/>
          </a:p>
        </p:txBody>
      </p:sp>
      <p:sp>
        <p:nvSpPr>
          <p:cNvPr id="4" name="Text Placeholder 3"/>
          <p:cNvSpPr>
            <a:spLocks noGrp="1"/>
          </p:cNvSpPr>
          <p:nvPr>
            <p:ph type="body" sz="quarter" idx="10" hasCustomPrompt="1"/>
          </p:nvPr>
        </p:nvSpPr>
        <p:spPr>
          <a:xfrm>
            <a:off x="246888" y="1600200"/>
            <a:ext cx="4005072" cy="3749040"/>
          </a:xfrm>
        </p:spPr>
        <p:txBody>
          <a:bodyPr anchor="ctr" anchorCtr="0">
            <a:normAutofit/>
          </a:bodyPr>
          <a:lstStyle>
            <a:lvl1pPr marL="0" indent="0">
              <a:buFontTx/>
              <a:buNone/>
              <a:defRPr sz="2400" baseline="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Simple text goes here and can wrap to accommodate more lines of information</a:t>
            </a:r>
          </a:p>
        </p:txBody>
      </p:sp>
      <p:sp>
        <p:nvSpPr>
          <p:cNvPr id="6" name="Picture Placeholder 5"/>
          <p:cNvSpPr>
            <a:spLocks noGrp="1"/>
          </p:cNvSpPr>
          <p:nvPr>
            <p:ph type="pic" sz="quarter" idx="11" hasCustomPrompt="1"/>
          </p:nvPr>
        </p:nvSpPr>
        <p:spPr>
          <a:xfrm>
            <a:off x="4873752" y="1947672"/>
            <a:ext cx="3429000" cy="2990088"/>
          </a:xfrm>
        </p:spPr>
        <p:txBody>
          <a:bodyPr anchor="ctr" anchorCtr="1"/>
          <a:lstStyle>
            <a:lvl1pPr>
              <a:defRPr/>
            </a:lvl1pPr>
          </a:lstStyle>
          <a:p>
            <a:r>
              <a:rPr lang="en-US" dirty="0" smtClean="0"/>
              <a:t>Insert photo here</a:t>
            </a:r>
            <a:endParaRPr lang="en-US" dirty="0"/>
          </a:p>
        </p:txBody>
      </p:sp>
    </p:spTree>
    <p:extLst>
      <p:ext uri="{BB962C8B-B14F-4D97-AF65-F5344CB8AC3E}">
        <p14:creationId xmlns:p14="http://schemas.microsoft.com/office/powerpoint/2010/main" val="2532926409"/>
      </p:ext>
    </p:extLst>
  </p:cSld>
  <p:clrMapOvr>
    <a:masterClrMapping/>
  </p:clrMapOvr>
  <p:transition>
    <p:wipe dir="r"/>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Bottom 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9702" y="5430244"/>
            <a:ext cx="8558698" cy="838200"/>
          </a:xfrm>
        </p:spPr>
        <p:txBody>
          <a:bodyPr vert="horz" lIns="82296" tIns="45720" rIns="82296" bIns="45720" rtlCol="0" anchor="b" anchorCtr="0">
            <a:noAutofit/>
          </a:bodyPr>
          <a:lstStyle>
            <a:lvl1pPr algn="l" defTabSz="914400" rtl="0" eaLnBrk="1" latinLnBrk="0" hangingPunct="1">
              <a:lnSpc>
                <a:spcPct val="80000"/>
              </a:lnSpc>
              <a:spcBef>
                <a:spcPct val="0"/>
              </a:spcBef>
              <a:buNone/>
              <a:defRPr lang="en-US" sz="3600" b="0" kern="1200" spc="-100" baseline="0" dirty="0">
                <a:gradFill>
                  <a:gsLst>
                    <a:gs pos="0">
                      <a:schemeClr val="tx1"/>
                    </a:gs>
                    <a:gs pos="44000">
                      <a:srgbClr val="01BBBB"/>
                    </a:gs>
                    <a:gs pos="100000">
                      <a:schemeClr val="accent4"/>
                    </a:gs>
                  </a:gsLst>
                  <a:lin ang="4800000" scaled="0"/>
                </a:gradFill>
                <a:latin typeface="CiscoSans ExtraLight" pitchFamily="34" charset="0"/>
                <a:ea typeface="+mj-ea"/>
                <a:cs typeface="+mj-cs"/>
              </a:defRPr>
            </a:lvl1pPr>
          </a:lstStyle>
          <a:p>
            <a:r>
              <a:rPr lang="en-US" dirty="0" smtClean="0"/>
              <a:t>Slide Title Goes Here</a:t>
            </a:r>
            <a:endParaRPr lang="en-US" dirty="0"/>
          </a:p>
        </p:txBody>
      </p:sp>
    </p:spTree>
    <p:extLst>
      <p:ext uri="{BB962C8B-B14F-4D97-AF65-F5344CB8AC3E}">
        <p14:creationId xmlns:p14="http://schemas.microsoft.com/office/powerpoint/2010/main" val="1016338777"/>
      </p:ext>
    </p:extLst>
  </p:cSld>
  <p:clrMapOvr>
    <a:masterClrMapping/>
  </p:clrMapOvr>
  <p:transition>
    <p:wipe dir="r"/>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93776" y="5852160"/>
            <a:ext cx="8112126" cy="384175"/>
          </a:xfrm>
        </p:spPr>
        <p:txBody>
          <a:bodyPr>
            <a:normAutofit/>
          </a:bodyPr>
          <a:lstStyle>
            <a:lvl1pPr marL="0" indent="0" algn="l"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accent2"/>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Name and Title Go Here</a:t>
            </a:r>
            <a:endParaRPr lang="en-US" dirty="0"/>
          </a:p>
        </p:txBody>
      </p:sp>
      <p:sp>
        <p:nvSpPr>
          <p:cNvPr id="27" name="Rectangle 3"/>
          <p:cNvSpPr>
            <a:spLocks noChangeArrowheads="1"/>
          </p:cNvSpPr>
          <p:nvPr/>
        </p:nvSpPr>
        <p:spPr bwMode="white">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solidFill>
                <a:srgbClr val="0096D6"/>
              </a:solidFill>
            </a:endParaRPr>
          </a:p>
        </p:txBody>
      </p:sp>
      <p:sp>
        <p:nvSpPr>
          <p:cNvPr id="2" name="Title 1"/>
          <p:cNvSpPr>
            <a:spLocks noGrp="1"/>
          </p:cNvSpPr>
          <p:nvPr>
            <p:ph type="ctrTitle" hasCustomPrompt="1"/>
          </p:nvPr>
        </p:nvSpPr>
        <p:spPr>
          <a:xfrm>
            <a:off x="219456" y="649224"/>
            <a:ext cx="8112125" cy="4480560"/>
          </a:xfrm>
        </p:spPr>
        <p:txBody>
          <a:bodyPr/>
          <a:lstStyle>
            <a:lvl1pPr marL="233363" indent="-233363" algn="l" defTabSz="914400" rtl="0" eaLnBrk="1" latinLnBrk="0" hangingPunct="1">
              <a:lnSpc>
                <a:spcPct val="80000"/>
              </a:lnSpc>
              <a:spcBef>
                <a:spcPct val="0"/>
              </a:spcBef>
              <a:buClr>
                <a:schemeClr val="tx1"/>
              </a:buClr>
              <a:buFont typeface="CiscoSans ExtraLight" pitchFamily="34" charset="0"/>
              <a:buChar char="“"/>
              <a:defRPr lang="en-US" sz="6000" b="0" kern="1200" spc="-20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dirty="0" smtClean="0"/>
              <a:t>Presentation Title Goes Here</a:t>
            </a:r>
            <a:endParaRPr lang="en-US" dirty="0"/>
          </a:p>
        </p:txBody>
      </p:sp>
      <p:sp>
        <p:nvSpPr>
          <p:cNvPr id="49" name="Rectangle 3"/>
          <p:cNvSpPr>
            <a:spLocks noChangeArrowheads="1"/>
          </p:cNvSpPr>
          <p:nvPr/>
        </p:nvSpPr>
        <p:spPr bwMode="hidden">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solidFill>
                <a:srgbClr val="0096D6"/>
              </a:solidFill>
            </a:endParaRPr>
          </a:p>
        </p:txBody>
      </p:sp>
    </p:spTree>
    <p:extLst>
      <p:ext uri="{BB962C8B-B14F-4D97-AF65-F5344CB8AC3E}">
        <p14:creationId xmlns:p14="http://schemas.microsoft.com/office/powerpoint/2010/main" val="1912598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80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800"/>
                                        <p:tgtEl>
                                          <p:spTgt spid="2"/>
                                        </p:tgtEl>
                                      </p:cBhvr>
                                    </p:animEffect>
                                  </p:childTnLst>
                                </p:cTn>
                              </p:par>
                              <p:par>
                                <p:cTn id="8" presetID="22" presetClass="entr" presetSubtype="4" fill="hold" grpId="0" nodeType="withEffect">
                                  <p:stCondLst>
                                    <p:cond delay="3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22" presetClass="entr" presetSubtype="4" fill="hold" nodeType="withEffect">
                  <p:stCondLst>
                    <p:cond delay="300"/>
                  </p:stCondLst>
                  <p:childTnLst>
                    <p:set>
                      <p:cBhvr>
                        <p:cTn dur="1" fill="hold">
                          <p:stCondLst>
                            <p:cond delay="0"/>
                          </p:stCondLst>
                        </p:cTn>
                        <p:tgtEl>
                          <p:spTgt spid="3"/>
                        </p:tgtEl>
                        <p:attrNameLst>
                          <p:attrName>style.visibility</p:attrName>
                        </p:attrNameLst>
                      </p:cBhvr>
                      <p:to>
                        <p:strVal val="visible"/>
                      </p:to>
                    </p:set>
                    <p:animEffect transition="in" filter="wipe(down)">
                      <p:cBhvr>
                        <p:cTn dur="400"/>
                        <p:tgtEl>
                          <p:spTgt spid="3"/>
                        </p:tgtEl>
                      </p:cBhvr>
                    </p:animEffect>
                  </p:childTnLst>
                </p:cTn>
              </p:par>
            </p:tnLst>
          </p:tmpl>
        </p:tmplLst>
      </p:bldP>
      <p:bldP spid="2" grpId="0"/>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torytelling">
    <p:spTree>
      <p:nvGrpSpPr>
        <p:cNvPr id="1" name=""/>
        <p:cNvGrpSpPr/>
        <p:nvPr/>
      </p:nvGrpSpPr>
      <p:grpSpPr>
        <a:xfrm>
          <a:off x="0" y="0"/>
          <a:ext cx="0" cy="0"/>
          <a:chOff x="0" y="0"/>
          <a:chExt cx="0" cy="0"/>
        </a:xfrm>
      </p:grpSpPr>
      <p:sp>
        <p:nvSpPr>
          <p:cNvPr id="3" name="Rectangle 2"/>
          <p:cNvSpPr/>
          <p:nvPr userDrawn="1"/>
        </p:nvSpPr>
        <p:spPr>
          <a:xfrm flipV="1">
            <a:off x="217357" y="6355828"/>
            <a:ext cx="8694295" cy="2105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 name="Title 1"/>
          <p:cNvSpPr>
            <a:spLocks noGrp="1"/>
          </p:cNvSpPr>
          <p:nvPr>
            <p:ph type="title" hasCustomPrompt="1"/>
          </p:nvPr>
        </p:nvSpPr>
        <p:spPr>
          <a:xfrm>
            <a:off x="229702" y="1918741"/>
            <a:ext cx="4117446" cy="3020518"/>
          </a:xfrm>
        </p:spPr>
        <p:txBody>
          <a:bodyPr vert="horz" lIns="82296" tIns="45720" rIns="82296" bIns="45720" rtlCol="0" anchor="ctr" anchorCtr="0">
            <a:noAutofit/>
          </a:bodyPr>
          <a:lstStyle>
            <a:lvl1pPr marL="0" indent="0" algn="l" defTabSz="914400" rtl="0" eaLnBrk="1" latinLnBrk="0" hangingPunct="1">
              <a:lnSpc>
                <a:spcPct val="80000"/>
              </a:lnSpc>
              <a:spcBef>
                <a:spcPct val="0"/>
              </a:spcBef>
              <a:buClr>
                <a:schemeClr val="tx1"/>
              </a:buClr>
              <a:buFont typeface="Ciscolight" pitchFamily="2" charset="0"/>
              <a:buNone/>
              <a:defRPr lang="en-US" sz="5400" b="0" kern="1200" spc="-200" baseline="0" dirty="0">
                <a:gradFill>
                  <a:gsLst>
                    <a:gs pos="0">
                      <a:schemeClr val="tx1"/>
                    </a:gs>
                    <a:gs pos="44000">
                      <a:srgbClr val="01BBBB"/>
                    </a:gs>
                    <a:gs pos="100000">
                      <a:schemeClr val="tx2">
                        <a:lumMod val="75000"/>
                      </a:schemeClr>
                    </a:gs>
                  </a:gsLst>
                  <a:lin ang="1200000" scaled="0"/>
                </a:gradFill>
                <a:latin typeface="+mj-lt"/>
                <a:ea typeface="+mj-ea"/>
                <a:cs typeface="+mj-cs"/>
              </a:defRPr>
            </a:lvl1pPr>
          </a:lstStyle>
          <a:p>
            <a:r>
              <a:rPr lang="en-US" dirty="0" smtClean="0"/>
              <a:t>Telling Shared Experiences</a:t>
            </a:r>
            <a:endParaRPr lang="en-US" dirty="0"/>
          </a:p>
        </p:txBody>
      </p:sp>
      <p:sp>
        <p:nvSpPr>
          <p:cNvPr id="9" name="Text Placeholder 3"/>
          <p:cNvSpPr>
            <a:spLocks noGrp="1"/>
          </p:cNvSpPr>
          <p:nvPr>
            <p:ph type="body" sz="quarter" idx="11" hasCustomPrompt="1"/>
          </p:nvPr>
        </p:nvSpPr>
        <p:spPr>
          <a:xfrm>
            <a:off x="4922519" y="310896"/>
            <a:ext cx="3895344" cy="6208776"/>
          </a:xfrm>
        </p:spPr>
        <p:txBody>
          <a:bodyPr anchor="ctr" anchorCtr="0">
            <a:normAutofit/>
          </a:bodyPr>
          <a:lstStyle>
            <a:lvl1pPr>
              <a:defRPr sz="2000" baseline="0">
                <a:solidFill>
                  <a:schemeClr val="tx1"/>
                </a:solidFill>
                <a:latin typeface="+mj-lt"/>
              </a:defRPr>
            </a:lvl1pPr>
            <a:lvl2pPr>
              <a:defRPr sz="2000"/>
            </a:lvl2pPr>
            <a:lvl3pPr>
              <a:defRPr sz="2000"/>
            </a:lvl3pPr>
            <a:lvl4pPr>
              <a:defRPr sz="2000"/>
            </a:lvl4pPr>
            <a:lvl5pPr>
              <a:defRPr sz="2000"/>
            </a:lvl5pPr>
          </a:lstStyle>
          <a:p>
            <a:pPr lvl="0"/>
            <a:r>
              <a:rPr lang="en-US" dirty="0" smtClean="0"/>
              <a:t>Tell your story here</a:t>
            </a:r>
            <a:endParaRPr lang="en-US" dirty="0"/>
          </a:p>
        </p:txBody>
      </p:sp>
      <p:pic>
        <p:nvPicPr>
          <p:cNvPr id="10" name="Picture 9" descr="verticalbar.png"/>
          <p:cNvPicPr>
            <a:picLocks noChangeAspect="1"/>
          </p:cNvPicPr>
          <p:nvPr userDrawn="1"/>
        </p:nvPicPr>
        <p:blipFill>
          <a:blip r:embed="rId2" cstate="print"/>
          <a:stretch>
            <a:fillRect/>
          </a:stretch>
        </p:blipFill>
        <p:spPr>
          <a:xfrm>
            <a:off x="4441927" y="777667"/>
            <a:ext cx="89319" cy="5287676"/>
          </a:xfrm>
          <a:prstGeom prst="rect">
            <a:avLst/>
          </a:prstGeom>
          <a:noFill/>
          <a:ln>
            <a:noFill/>
          </a:ln>
        </p:spPr>
      </p:pic>
    </p:spTree>
    <p:extLst>
      <p:ext uri="{BB962C8B-B14F-4D97-AF65-F5344CB8AC3E}">
        <p14:creationId xmlns:p14="http://schemas.microsoft.com/office/powerpoint/2010/main" val="314619445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00"/>
                                        <p:tgtEl>
                                          <p:spTgt spid="4"/>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1100"/>
                                        <p:tgtEl>
                                          <p:spTgt spid="9">
                                            <p:txEl>
                                              <p:pRg st="0" end="0"/>
                                            </p:txEl>
                                          </p:spTgt>
                                        </p:tgtEl>
                                      </p:cBhvr>
                                    </p:animEffect>
                                  </p:childTnLst>
                                </p:cTn>
                              </p:par>
                              <p:par>
                                <p:cTn id="11" presetID="2" presetClass="entr" presetSubtype="8"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fill="hold"/>
                                        <p:tgtEl>
                                          <p:spTgt spid="10"/>
                                        </p:tgtEl>
                                        <p:attrNameLst>
                                          <p:attrName>ppt_x</p:attrName>
                                        </p:attrNameLst>
                                      </p:cBhvr>
                                      <p:tavLst>
                                        <p:tav tm="0">
                                          <p:val>
                                            <p:strVal val="0-#ppt_w/2"/>
                                          </p:val>
                                        </p:tav>
                                        <p:tav tm="100000">
                                          <p:val>
                                            <p:strVal val="#ppt_x"/>
                                          </p:val>
                                        </p:tav>
                                      </p:tavLst>
                                    </p:anim>
                                    <p:anim calcmode="lin" valueType="num">
                                      <p:cBhvr additive="base">
                                        <p:cTn id="14"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build="p">
        <p:tmplLst>
          <p:tmpl lvl="1">
            <p:tnLst>
              <p:par>
                <p:cTn presetID="10" presetClass="entr" presetSubtype="0" fill="hold" nodeType="withEffect">
                  <p:stCondLst>
                    <p:cond delay="400"/>
                  </p:stCondLst>
                  <p:childTnLst>
                    <p:set>
                      <p:cBhvr>
                        <p:cTn dur="1" fill="hold">
                          <p:stCondLst>
                            <p:cond delay="0"/>
                          </p:stCondLst>
                        </p:cTn>
                        <p:tgtEl>
                          <p:spTgt spid="9"/>
                        </p:tgtEl>
                        <p:attrNameLst>
                          <p:attrName>style.visibility</p:attrName>
                        </p:attrNameLst>
                      </p:cBhvr>
                      <p:to>
                        <p:strVal val="visible"/>
                      </p:to>
                    </p:set>
                    <p:animEffect transition="in" filter="fade">
                      <p:cBhvr>
                        <p:cTn dur="1100"/>
                        <p:tgtEl>
                          <p:spTgt spid="9"/>
                        </p:tgtEl>
                      </p:cBhvr>
                    </p:animEffect>
                  </p:childTnLst>
                </p:cTn>
              </p:par>
            </p:tnLst>
          </p:tmpl>
        </p:tmplLst>
      </p:bldP>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Demo">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36383" y="4279392"/>
            <a:ext cx="4684867" cy="384175"/>
          </a:xfrm>
        </p:spPr>
        <p:txBody>
          <a:bodyPr vert="horz" lIns="91440" tIns="45720" rIns="91440" bIns="45720" rtlCol="0">
            <a:normAutofit/>
          </a:bodyPr>
          <a:lstStyle>
            <a:lvl1pPr marL="0" indent="0" algn="l"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rgbClr val="6DB34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lvl="0" indent="0" algn="l" defTabSz="914400" rtl="0" eaLnBrk="1" latinLnBrk="0" hangingPunct="1">
              <a:lnSpc>
                <a:spcPct val="95000"/>
              </a:lnSpc>
              <a:spcBef>
                <a:spcPts val="1440"/>
              </a:spcBef>
              <a:buClr>
                <a:srgbClr val="92D050"/>
              </a:buClr>
              <a:buSzPct val="90000"/>
              <a:buFont typeface="Arial" pitchFamily="34" charset="0"/>
              <a:buNone/>
              <a:tabLst/>
            </a:pPr>
            <a:r>
              <a:rPr lang="en-US" dirty="0" smtClean="0"/>
              <a:t>Presenter Name and Title Go Here</a:t>
            </a:r>
            <a:endParaRPr lang="en-US" dirty="0"/>
          </a:p>
        </p:txBody>
      </p:sp>
      <p:grpSp>
        <p:nvGrpSpPr>
          <p:cNvPr id="4" name="Group 38"/>
          <p:cNvGrpSpPr/>
          <p:nvPr userDrawn="1"/>
        </p:nvGrpSpPr>
        <p:grpSpPr>
          <a:xfrm>
            <a:off x="341313" y="311150"/>
            <a:ext cx="908367" cy="480227"/>
            <a:chOff x="609600" y="528537"/>
            <a:chExt cx="1444734" cy="763789"/>
          </a:xfrm>
          <a:gradFill flip="none" rotWithShape="1">
            <a:gsLst>
              <a:gs pos="11000">
                <a:schemeClr val="accent2"/>
              </a:gs>
              <a:gs pos="100000">
                <a:schemeClr val="accent5"/>
              </a:gs>
            </a:gsLst>
            <a:lin ang="2700000" scaled="1"/>
            <a:tileRect/>
          </a:gradFill>
        </p:grpSpPr>
        <p:sp>
          <p:nvSpPr>
            <p:cNvPr id="10" name="Rectangle 9"/>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dirty="0">
                <a:solidFill>
                  <a:srgbClr val="0096D6"/>
                </a:solidFill>
              </a:endParaRPr>
            </a:p>
          </p:txBody>
        </p:sp>
        <p:sp>
          <p:nvSpPr>
            <p:cNvPr id="11" name="Freeform 10"/>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12" name="Freeform 11"/>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13" name="Freeform 12"/>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dirty="0">
                <a:solidFill>
                  <a:srgbClr val="0096D6"/>
                </a:solidFill>
              </a:endParaRPr>
            </a:p>
          </p:txBody>
        </p:sp>
        <p:sp>
          <p:nvSpPr>
            <p:cNvPr id="14" name="Freeform 13"/>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dirty="0">
                <a:solidFill>
                  <a:srgbClr val="0096D6"/>
                </a:solidFill>
              </a:endParaRPr>
            </a:p>
          </p:txBody>
        </p:sp>
        <p:sp>
          <p:nvSpPr>
            <p:cNvPr id="15" name="Freeform 14"/>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sp>
          <p:nvSpPr>
            <p:cNvPr id="16" name="Freeform 15"/>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17" name="Freeform 16"/>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18" name="Freeform 17"/>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19" name="Freeform 18"/>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dirty="0">
                <a:solidFill>
                  <a:srgbClr val="0096D6"/>
                </a:solidFill>
              </a:endParaRPr>
            </a:p>
          </p:txBody>
        </p:sp>
        <p:sp>
          <p:nvSpPr>
            <p:cNvPr id="20" name="Freeform 19"/>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21" name="Freeform 20"/>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22" name="Freeform 21"/>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23" name="Freeform 22"/>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grpSp>
      <p:sp>
        <p:nvSpPr>
          <p:cNvPr id="27" name="Rectangle 3"/>
          <p:cNvSpPr>
            <a:spLocks noChangeArrowheads="1"/>
          </p:cNvSpPr>
          <p:nvPr/>
        </p:nvSpPr>
        <p:spPr bwMode="white">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solidFill>
                <a:srgbClr val="0096D6"/>
              </a:solidFill>
            </a:endParaRPr>
          </a:p>
        </p:txBody>
      </p:sp>
      <p:sp>
        <p:nvSpPr>
          <p:cNvPr id="2" name="Title 1"/>
          <p:cNvSpPr>
            <a:spLocks noGrp="1"/>
          </p:cNvSpPr>
          <p:nvPr>
            <p:ph type="ctrTitle" hasCustomPrompt="1"/>
          </p:nvPr>
        </p:nvSpPr>
        <p:spPr>
          <a:xfrm>
            <a:off x="208693" y="3282696"/>
            <a:ext cx="4712557" cy="1022350"/>
          </a:xfrm>
        </p:spPr>
        <p:txBody>
          <a:bodyPr vert="horz" lIns="82296" tIns="45720" rIns="82296" bIns="45720" rtlCol="0" anchor="b" anchorCtr="0">
            <a:noAutofit/>
          </a:bodyPr>
          <a:lstStyle>
            <a:lvl1pPr marL="0" indent="0" algn="l" defTabSz="914400" rtl="0" eaLnBrk="1" latinLnBrk="0" hangingPunct="1">
              <a:lnSpc>
                <a:spcPct val="80000"/>
              </a:lnSpc>
              <a:spcBef>
                <a:spcPct val="0"/>
              </a:spcBef>
              <a:buClr>
                <a:schemeClr val="tx1"/>
              </a:buClr>
              <a:buFont typeface="Ciscolight" pitchFamily="2" charset="0"/>
              <a:buNone/>
              <a:defRPr lang="en-US" sz="6000" b="0" kern="1200" spc="-200" baseline="0" dirty="0">
                <a:gradFill>
                  <a:gsLst>
                    <a:gs pos="0">
                      <a:schemeClr val="tx1"/>
                    </a:gs>
                    <a:gs pos="44000">
                      <a:srgbClr val="01BBBB"/>
                    </a:gs>
                    <a:gs pos="100000">
                      <a:schemeClr val="tx2">
                        <a:lumMod val="75000"/>
                      </a:schemeClr>
                    </a:gs>
                  </a:gsLst>
                  <a:lin ang="1200000" scaled="0"/>
                </a:gradFill>
                <a:latin typeface="+mj-lt"/>
                <a:ea typeface="+mj-ea"/>
                <a:cs typeface="+mj-cs"/>
              </a:defRPr>
            </a:lvl1pPr>
          </a:lstStyle>
          <a:p>
            <a:r>
              <a:rPr lang="en-US" dirty="0" smtClean="0"/>
              <a:t>Demo Title</a:t>
            </a:r>
            <a:endParaRPr lang="en-US" dirty="0"/>
          </a:p>
        </p:txBody>
      </p:sp>
      <p:sp>
        <p:nvSpPr>
          <p:cNvPr id="49" name="Rectangle 3"/>
          <p:cNvSpPr>
            <a:spLocks noChangeArrowheads="1"/>
          </p:cNvSpPr>
          <p:nvPr/>
        </p:nvSpPr>
        <p:spPr bwMode="hidden">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solidFill>
                <a:srgbClr val="0096D6"/>
              </a:solidFill>
            </a:endParaRPr>
          </a:p>
        </p:txBody>
      </p:sp>
      <p:sp>
        <p:nvSpPr>
          <p:cNvPr id="31" name="Picture Placeholder 30"/>
          <p:cNvSpPr>
            <a:spLocks noGrp="1"/>
          </p:cNvSpPr>
          <p:nvPr>
            <p:ph type="pic" sz="quarter" idx="10" hasCustomPrompt="1"/>
          </p:nvPr>
        </p:nvSpPr>
        <p:spPr>
          <a:xfrm>
            <a:off x="5540375" y="1917700"/>
            <a:ext cx="2676525" cy="2889250"/>
          </a:xfrm>
        </p:spPr>
        <p:txBody>
          <a:bodyPr anchor="ctr" anchorCtr="1"/>
          <a:lstStyle>
            <a:lvl1pPr algn="ctr">
              <a:defRPr>
                <a:latin typeface="+mj-lt"/>
              </a:defRPr>
            </a:lvl1pPr>
          </a:lstStyle>
          <a:p>
            <a:r>
              <a:rPr lang="en-US" dirty="0" smtClean="0"/>
              <a:t>Insert photo here</a:t>
            </a:r>
            <a:endParaRPr lang="en-US" dirty="0"/>
          </a:p>
        </p:txBody>
      </p:sp>
    </p:spTree>
    <p:extLst>
      <p:ext uri="{BB962C8B-B14F-4D97-AF65-F5344CB8AC3E}">
        <p14:creationId xmlns:p14="http://schemas.microsoft.com/office/powerpoint/2010/main" val="4039317155"/>
      </p:ext>
    </p:extLst>
  </p:cSld>
  <p:clrMapOvr>
    <a:masterClrMapping/>
  </p:clrMapOvr>
  <p:transition>
    <p:wipe dir="r"/>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Big Statement">
    <p:spTree>
      <p:nvGrpSpPr>
        <p:cNvPr id="1" name=""/>
        <p:cNvGrpSpPr/>
        <p:nvPr/>
      </p:nvGrpSpPr>
      <p:grpSpPr>
        <a:xfrm>
          <a:off x="0" y="0"/>
          <a:ext cx="0" cy="0"/>
          <a:chOff x="0" y="0"/>
          <a:chExt cx="0" cy="0"/>
        </a:xfrm>
      </p:grpSpPr>
      <p:pic>
        <p:nvPicPr>
          <p:cNvPr id="8"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9" name="Rounded Rectangle 8"/>
          <p:cNvSpPr/>
          <p:nvPr userDrawn="1"/>
        </p:nvSpPr>
        <p:spPr>
          <a:xfrm>
            <a:off x="1823499" y="-3578087"/>
            <a:ext cx="1729740" cy="14014174"/>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0" name="Rounded Rectangle 9"/>
          <p:cNvSpPr/>
          <p:nvPr userDrawn="1"/>
        </p:nvSpPr>
        <p:spPr>
          <a:xfrm>
            <a:off x="0" y="-645215"/>
            <a:ext cx="1729740" cy="8148430"/>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1" name="Rounded Rectangle 10"/>
          <p:cNvSpPr/>
          <p:nvPr userDrawn="1"/>
        </p:nvSpPr>
        <p:spPr>
          <a:xfrm rot="10800000">
            <a:off x="1013791" y="-645215"/>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2" name="Rounded Rectangle 11"/>
          <p:cNvSpPr/>
          <p:nvPr userDrawn="1"/>
        </p:nvSpPr>
        <p:spPr>
          <a:xfrm>
            <a:off x="6375620" y="1711187"/>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ounded Rectangle 12"/>
          <p:cNvSpPr/>
          <p:nvPr userDrawn="1"/>
        </p:nvSpPr>
        <p:spPr>
          <a:xfrm>
            <a:off x="8105451" y="834887"/>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4" name="Rounded Rectangle 13"/>
          <p:cNvSpPr/>
          <p:nvPr userDrawn="1"/>
        </p:nvSpPr>
        <p:spPr>
          <a:xfrm rot="10800000">
            <a:off x="3036073" y="-3377648"/>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title"/>
          </p:nvPr>
        </p:nvSpPr>
        <p:spPr>
          <a:xfrm>
            <a:off x="237744" y="484632"/>
            <a:ext cx="8755128" cy="4372131"/>
          </a:xfrm>
        </p:spPr>
        <p:txBody>
          <a:bodyPr anchor="b" anchorCtr="0"/>
          <a:lstStyle>
            <a:lvl1pPr marL="174625" indent="-174625">
              <a:buFont typeface="CiscoSans ExtraLight" pitchFamily="34" charset="0"/>
              <a:buChar char="“"/>
              <a:defRPr sz="5400" spc="-200" baseline="0">
                <a:solidFill>
                  <a:schemeClr val="bg1"/>
                </a:solidFill>
                <a:latin typeface="+mj-lt"/>
              </a:defRPr>
            </a:lvl1pPr>
          </a:lstStyle>
          <a:p>
            <a:r>
              <a:rPr lang="en-US" smtClean="0"/>
              <a:t>Click to edit Master title style</a:t>
            </a:r>
            <a:endParaRPr lang="en-US" dirty="0"/>
          </a:p>
        </p:txBody>
      </p:sp>
      <p:sp>
        <p:nvSpPr>
          <p:cNvPr id="28"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FFFFFF"/>
                </a:solidFill>
              </a:rPr>
              <a:t>Cisco Confidential</a:t>
            </a:r>
          </a:p>
        </p:txBody>
      </p:sp>
      <p:sp>
        <p:nvSpPr>
          <p:cNvPr id="29" name="Rectangle 7"/>
          <p:cNvSpPr>
            <a:spLocks noChangeArrowheads="1"/>
          </p:cNvSpPr>
          <p:nvPr userDrawn="1"/>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FFFFFF"/>
                </a:solidFill>
              </a:rPr>
              <a:pPr algn="r" defTabSz="814388"/>
              <a:t>‹#›</a:t>
            </a:fld>
            <a:endParaRPr lang="en-US" sz="600" dirty="0">
              <a:solidFill>
                <a:srgbClr val="FFFFFF"/>
              </a:solidFill>
            </a:endParaRPr>
          </a:p>
        </p:txBody>
      </p:sp>
      <p:sp>
        <p:nvSpPr>
          <p:cNvPr id="7" name="Text Placeholder 4"/>
          <p:cNvSpPr>
            <a:spLocks noGrp="1"/>
          </p:cNvSpPr>
          <p:nvPr>
            <p:ph type="body" sz="quarter" idx="11" hasCustomPrompt="1"/>
          </p:nvPr>
        </p:nvSpPr>
        <p:spPr>
          <a:xfrm>
            <a:off x="429768" y="5358903"/>
            <a:ext cx="8574685" cy="614362"/>
          </a:xfrm>
        </p:spPr>
        <p:txBody>
          <a:bodyPr vert="horz" lIns="91440" tIns="45720" rIns="91440" bIns="45720" rtlCol="0">
            <a:normAutofit/>
          </a:bodyPr>
          <a:lstStyle>
            <a:lvl1pPr marL="0" indent="0">
              <a:buNone/>
              <a:defRPr lang="en-US" sz="2400" kern="1200" dirty="0" smtClean="0">
                <a:solidFill>
                  <a:srgbClr val="FFFFFF"/>
                </a:solidFill>
                <a:latin typeface="+mj-lt"/>
                <a:ea typeface="+mn-ea"/>
                <a:cs typeface="+mn-cs"/>
              </a:defRPr>
            </a:lvl1pPr>
          </a:lstStyle>
          <a:p>
            <a:pPr marL="0" lvl="0" indent="0" algn="l" defTabSz="914400" rtl="0" eaLnBrk="1" latinLnBrk="0" hangingPunct="1">
              <a:lnSpc>
                <a:spcPct val="95000"/>
              </a:lnSpc>
              <a:spcBef>
                <a:spcPts val="1440"/>
              </a:spcBef>
              <a:buClr>
                <a:srgbClr val="92D050"/>
              </a:buClr>
              <a:buSzPct val="90000"/>
              <a:buFont typeface="Arial" pitchFamily="34" charset="0"/>
              <a:buNone/>
              <a:tabLst/>
            </a:pPr>
            <a:r>
              <a:rPr lang="en-US" dirty="0" smtClean="0"/>
              <a:t>Source</a:t>
            </a:r>
            <a:endParaRPr lang="en-US" dirty="0"/>
          </a:p>
        </p:txBody>
      </p:sp>
      <p:sp>
        <p:nvSpPr>
          <p:cNvPr id="15" name="Rectangle 4"/>
          <p:cNvSpPr>
            <a:spLocks noChangeArrowheads="1"/>
          </p:cNvSpPr>
          <p:nvPr userDrawn="1"/>
        </p:nvSpPr>
        <p:spPr bwMode="ltGray">
          <a:xfrm>
            <a:off x="251373" y="6586246"/>
            <a:ext cx="3291927"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FFFFFF"/>
                </a:solidFill>
              </a:rPr>
              <a:t>© 2010 Cisco and/or its affiliates. All rights reserved.</a:t>
            </a:r>
            <a:endParaRPr lang="en-US" sz="600" dirty="0">
              <a:solidFill>
                <a:srgbClr val="FFFFFF"/>
              </a:solidFill>
            </a:endParaRPr>
          </a:p>
        </p:txBody>
      </p:sp>
    </p:spTree>
    <p:extLst>
      <p:ext uri="{BB962C8B-B14F-4D97-AF65-F5344CB8AC3E}">
        <p14:creationId xmlns:p14="http://schemas.microsoft.com/office/powerpoint/2010/main" val="70871718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00"/>
                                        <p:tgtEl>
                                          <p:spTgt spid="8"/>
                                        </p:tgtEl>
                                      </p:cBhvr>
                                    </p:animEffect>
                                  </p:childTnLst>
                                </p:cTn>
                              </p:par>
                              <p:par>
                                <p:cTn id="8" presetID="2" presetClass="entr" presetSubtype="4" fill="hold" grpId="0" nodeType="withEffect">
                                  <p:stCondLst>
                                    <p:cond delay="60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2000" fill="hold"/>
                                        <p:tgtEl>
                                          <p:spTgt spid="10"/>
                                        </p:tgtEl>
                                        <p:attrNameLst>
                                          <p:attrName>ppt_x</p:attrName>
                                        </p:attrNameLst>
                                      </p:cBhvr>
                                      <p:tavLst>
                                        <p:tav tm="0">
                                          <p:val>
                                            <p:strVal val="#ppt_x"/>
                                          </p:val>
                                        </p:tav>
                                        <p:tav tm="100000">
                                          <p:val>
                                            <p:strVal val="#ppt_x"/>
                                          </p:val>
                                        </p:tav>
                                      </p:tavLst>
                                    </p:anim>
                                    <p:anim calcmode="lin" valueType="num">
                                      <p:cBhvr additive="base">
                                        <p:cTn id="11" dur="2000" fill="hold"/>
                                        <p:tgtEl>
                                          <p:spTgt spid="10"/>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120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2000" fill="hold"/>
                                        <p:tgtEl>
                                          <p:spTgt spid="9"/>
                                        </p:tgtEl>
                                        <p:attrNameLst>
                                          <p:attrName>ppt_x</p:attrName>
                                        </p:attrNameLst>
                                      </p:cBhvr>
                                      <p:tavLst>
                                        <p:tav tm="0">
                                          <p:val>
                                            <p:strVal val="#ppt_x"/>
                                          </p:val>
                                        </p:tav>
                                        <p:tav tm="100000">
                                          <p:val>
                                            <p:strVal val="#ppt_x"/>
                                          </p:val>
                                        </p:tav>
                                      </p:tavLst>
                                    </p:anim>
                                    <p:anim calcmode="lin" valueType="num">
                                      <p:cBhvr additive="base">
                                        <p:cTn id="15" dur="2000" fill="hold"/>
                                        <p:tgtEl>
                                          <p:spTgt spid="9"/>
                                        </p:tgtEl>
                                        <p:attrNameLst>
                                          <p:attrName>ppt_y</p:attrName>
                                        </p:attrNameLst>
                                      </p:cBhvr>
                                      <p:tavLst>
                                        <p:tav tm="0">
                                          <p:val>
                                            <p:strVal val="1+#ppt_h/2"/>
                                          </p:val>
                                        </p:tav>
                                        <p:tav tm="100000">
                                          <p:val>
                                            <p:strVal val="#ppt_y"/>
                                          </p:val>
                                        </p:tav>
                                      </p:tavLst>
                                    </p:anim>
                                  </p:childTnLst>
                                </p:cTn>
                              </p:par>
                              <p:par>
                                <p:cTn id="16" presetID="2" presetClass="entr" presetSubtype="1" fill="hold" grpId="0" nodeType="withEffect">
                                  <p:stCondLst>
                                    <p:cond delay="150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1000" fill="hold"/>
                                        <p:tgtEl>
                                          <p:spTgt spid="11"/>
                                        </p:tgtEl>
                                        <p:attrNameLst>
                                          <p:attrName>ppt_x</p:attrName>
                                        </p:attrNameLst>
                                      </p:cBhvr>
                                      <p:tavLst>
                                        <p:tav tm="0">
                                          <p:val>
                                            <p:strVal val="#ppt_x"/>
                                          </p:val>
                                        </p:tav>
                                        <p:tav tm="100000">
                                          <p:val>
                                            <p:strVal val="#ppt_x"/>
                                          </p:val>
                                        </p:tav>
                                      </p:tavLst>
                                    </p:anim>
                                    <p:anim calcmode="lin" valueType="num">
                                      <p:cBhvr additive="base">
                                        <p:cTn id="19" dur="1000" fill="hold"/>
                                        <p:tgtEl>
                                          <p:spTgt spid="11"/>
                                        </p:tgtEl>
                                        <p:attrNameLst>
                                          <p:attrName>ppt_y</p:attrName>
                                        </p:attrNameLst>
                                      </p:cBhvr>
                                      <p:tavLst>
                                        <p:tav tm="0">
                                          <p:val>
                                            <p:strVal val="0-#ppt_h/2"/>
                                          </p:val>
                                        </p:tav>
                                        <p:tav tm="100000">
                                          <p:val>
                                            <p:strVal val="#ppt_y"/>
                                          </p:val>
                                        </p:tav>
                                      </p:tavLst>
                                    </p:anim>
                                  </p:childTnLst>
                                </p:cTn>
                              </p:par>
                              <p:par>
                                <p:cTn id="20" presetID="2" presetClass="entr" presetSubtype="1" fill="hold" grpId="0" nodeType="withEffect">
                                  <p:stCondLst>
                                    <p:cond delay="90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2000" fill="hold"/>
                                        <p:tgtEl>
                                          <p:spTgt spid="14"/>
                                        </p:tgtEl>
                                        <p:attrNameLst>
                                          <p:attrName>ppt_x</p:attrName>
                                        </p:attrNameLst>
                                      </p:cBhvr>
                                      <p:tavLst>
                                        <p:tav tm="0">
                                          <p:val>
                                            <p:strVal val="#ppt_x"/>
                                          </p:val>
                                        </p:tav>
                                        <p:tav tm="100000">
                                          <p:val>
                                            <p:strVal val="#ppt_x"/>
                                          </p:val>
                                        </p:tav>
                                      </p:tavLst>
                                    </p:anim>
                                    <p:anim calcmode="lin" valueType="num">
                                      <p:cBhvr additive="base">
                                        <p:cTn id="23" dur="2000" fill="hold"/>
                                        <p:tgtEl>
                                          <p:spTgt spid="14"/>
                                        </p:tgtEl>
                                        <p:attrNameLst>
                                          <p:attrName>ppt_y</p:attrName>
                                        </p:attrNameLst>
                                      </p:cBhvr>
                                      <p:tavLst>
                                        <p:tav tm="0">
                                          <p:val>
                                            <p:strVal val="0-#ppt_h/2"/>
                                          </p:val>
                                        </p:tav>
                                        <p:tav tm="100000">
                                          <p:val>
                                            <p:strVal val="#ppt_y"/>
                                          </p:val>
                                        </p:tav>
                                      </p:tavLst>
                                    </p:anim>
                                  </p:childTnLst>
                                </p:cTn>
                              </p:par>
                              <p:par>
                                <p:cTn id="24" presetID="2" presetClass="entr" presetSubtype="4" fill="hold" grpId="0" nodeType="withEffect">
                                  <p:stCondLst>
                                    <p:cond delay="90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2000" fill="hold"/>
                                        <p:tgtEl>
                                          <p:spTgt spid="12"/>
                                        </p:tgtEl>
                                        <p:attrNameLst>
                                          <p:attrName>ppt_x</p:attrName>
                                        </p:attrNameLst>
                                      </p:cBhvr>
                                      <p:tavLst>
                                        <p:tav tm="0">
                                          <p:val>
                                            <p:strVal val="#ppt_x"/>
                                          </p:val>
                                        </p:tav>
                                        <p:tav tm="100000">
                                          <p:val>
                                            <p:strVal val="#ppt_x"/>
                                          </p:val>
                                        </p:tav>
                                      </p:tavLst>
                                    </p:anim>
                                    <p:anim calcmode="lin" valueType="num">
                                      <p:cBhvr additive="base">
                                        <p:cTn id="27" dur="2000" fill="hold"/>
                                        <p:tgtEl>
                                          <p:spTgt spid="1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150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1100" fill="hold"/>
                                        <p:tgtEl>
                                          <p:spTgt spid="13"/>
                                        </p:tgtEl>
                                        <p:attrNameLst>
                                          <p:attrName>ppt_x</p:attrName>
                                        </p:attrNameLst>
                                      </p:cBhvr>
                                      <p:tavLst>
                                        <p:tav tm="0">
                                          <p:val>
                                            <p:strVal val="#ppt_x"/>
                                          </p:val>
                                        </p:tav>
                                        <p:tav tm="100000">
                                          <p:val>
                                            <p:strVal val="#ppt_x"/>
                                          </p:val>
                                        </p:tav>
                                      </p:tavLst>
                                    </p:anim>
                                    <p:anim calcmode="lin" valueType="num">
                                      <p:cBhvr additive="base">
                                        <p:cTn id="31" dur="1100" fill="hold"/>
                                        <p:tgtEl>
                                          <p:spTgt spid="13"/>
                                        </p:tgtEl>
                                        <p:attrNameLst>
                                          <p:attrName>ppt_y</p:attrName>
                                        </p:attrNameLst>
                                      </p:cBhvr>
                                      <p:tavLst>
                                        <p:tav tm="0">
                                          <p:val>
                                            <p:strVal val="1+#ppt_h/2"/>
                                          </p:val>
                                        </p:tav>
                                        <p:tav tm="100000">
                                          <p:val>
                                            <p:strVal val="#ppt_y"/>
                                          </p:val>
                                        </p:tav>
                                      </p:tavLst>
                                    </p:anim>
                                  </p:childTnLst>
                                </p:cTn>
                              </p:par>
                              <p:par>
                                <p:cTn id="32" presetID="10" presetClass="entr" presetSubtype="0" fill="hold" grpId="0" nodeType="withEffect">
                                  <p:stCondLst>
                                    <p:cond delay="150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1000"/>
                                        <p:tgtEl>
                                          <p:spTgt spid="2"/>
                                        </p:tgtEl>
                                      </p:cBhvr>
                                    </p:animEffect>
                                  </p:childTnLst>
                                </p:cTn>
                              </p:par>
                              <p:par>
                                <p:cTn id="35" presetID="10" presetClass="entr" presetSubtype="0" fill="hold" grpId="0" nodeType="withEffect">
                                  <p:stCondLst>
                                    <p:cond delay="2000"/>
                                  </p:stCondLst>
                                  <p:childTnLst>
                                    <p:set>
                                      <p:cBhvr>
                                        <p:cTn id="36" dur="1" fill="hold">
                                          <p:stCondLst>
                                            <p:cond delay="0"/>
                                          </p:stCondLst>
                                        </p:cTn>
                                        <p:tgtEl>
                                          <p:spTgt spid="7">
                                            <p:txEl>
                                              <p:pRg st="0" end="0"/>
                                            </p:txEl>
                                          </p:spTgt>
                                        </p:tgtEl>
                                        <p:attrNameLst>
                                          <p:attrName>style.visibility</p:attrName>
                                        </p:attrNameLst>
                                      </p:cBhvr>
                                      <p:to>
                                        <p:strVal val="visible"/>
                                      </p:to>
                                    </p:set>
                                    <p:animEffect transition="in" filter="fade">
                                      <p:cBhvr>
                                        <p:cTn id="37"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2" grpId="0"/>
      <p:bldP spid="7" grpId="0" build="p">
        <p:tmplLst>
          <p:tmpl lvl="1">
            <p:tnLst>
              <p:par>
                <p:cTn presetID="10" presetClass="entr" presetSubtype="0" fill="hold" nodeType="withEffect">
                  <p:stCondLst>
                    <p:cond delay="2000"/>
                  </p:stCondLst>
                  <p:childTnLst>
                    <p:set>
                      <p:cBhvr>
                        <p:cTn dur="1" fill="hold">
                          <p:stCondLst>
                            <p:cond delay="0"/>
                          </p:stCondLst>
                        </p:cTn>
                        <p:tgtEl>
                          <p:spTgt spid="7"/>
                        </p:tgtEl>
                        <p:attrNameLst>
                          <p:attrName>style.visibility</p:attrName>
                        </p:attrNameLst>
                      </p:cBhvr>
                      <p:to>
                        <p:strVal val="visible"/>
                      </p:to>
                    </p:set>
                    <p:animEffect transition="in" filter="fade">
                      <p:cBhvr>
                        <p:cTn dur="1000"/>
                        <p:tgtEl>
                          <p:spTgt spid="7"/>
                        </p:tgtEl>
                      </p:cBhvr>
                    </p:animEffect>
                  </p:childTnLst>
                </p:cTn>
              </p:par>
            </p:tnLst>
          </p:tmpl>
        </p:tmplLst>
      </p:bldP>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single photo with caption">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29" name="Rectangle 28"/>
          <p:cNvSpPr/>
          <p:nvPr/>
        </p:nvSpPr>
        <p:spPr>
          <a:xfrm>
            <a:off x="1891875" y="795528"/>
            <a:ext cx="5349240" cy="400507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3" name="Rectangle 22"/>
          <p:cNvSpPr/>
          <p:nvPr userDrawn="1"/>
        </p:nvSpPr>
        <p:spPr>
          <a:xfrm>
            <a:off x="1891874" y="4794352"/>
            <a:ext cx="5347552" cy="996372"/>
          </a:xfrm>
          <a:prstGeom prst="rect">
            <a:avLst/>
          </a:prstGeom>
          <a:solidFill>
            <a:schemeClr val="bg1"/>
          </a:solidFill>
          <a:ln>
            <a:noFill/>
          </a:ln>
          <a:effectLst>
            <a:outerShdw blurRad="1143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6" name="Picture Placeholder 25"/>
          <p:cNvSpPr>
            <a:spLocks noGrp="1"/>
          </p:cNvSpPr>
          <p:nvPr>
            <p:ph type="pic" sz="quarter" idx="10" hasCustomPrompt="1"/>
          </p:nvPr>
        </p:nvSpPr>
        <p:spPr>
          <a:xfrm>
            <a:off x="1895475" y="795528"/>
            <a:ext cx="5338763" cy="4005072"/>
          </a:xfrm>
          <a:solidFill>
            <a:schemeClr val="bg1">
              <a:alpha val="30000"/>
            </a:schemeClr>
          </a:solidFill>
          <a:ln>
            <a:solidFill>
              <a:schemeClr val="bg2"/>
            </a:solidFill>
          </a:ln>
        </p:spPr>
        <p:txBody>
          <a:bodyPr anchor="ctr" anchorCtr="0"/>
          <a:lstStyle>
            <a:lvl1pPr algn="ctr">
              <a:buFontTx/>
              <a:buNone/>
              <a:defRPr>
                <a:solidFill>
                  <a:schemeClr val="bg1"/>
                </a:solidFill>
                <a:latin typeface="+mj-lt"/>
              </a:defRPr>
            </a:lvl1pPr>
          </a:lstStyle>
          <a:p>
            <a:r>
              <a:rPr lang="en-US" dirty="0" smtClean="0"/>
              <a:t>Insert photo here</a:t>
            </a:r>
            <a:endParaRPr lang="en-US" dirty="0"/>
          </a:p>
        </p:txBody>
      </p:sp>
      <p:sp>
        <p:nvSpPr>
          <p:cNvPr id="11" name="Title 10"/>
          <p:cNvSpPr>
            <a:spLocks noGrp="1"/>
          </p:cNvSpPr>
          <p:nvPr>
            <p:ph type="title"/>
          </p:nvPr>
        </p:nvSpPr>
        <p:spPr>
          <a:xfrm>
            <a:off x="2065871" y="4873438"/>
            <a:ext cx="5074070" cy="838200"/>
          </a:xfrm>
        </p:spPr>
        <p:txBody>
          <a:bodyPr anchor="ctr"/>
          <a:lstStyle>
            <a:lvl1pPr>
              <a:defRPr sz="2600">
                <a:latin typeface="+mj-lt"/>
              </a:defRPr>
            </a:lvl1pPr>
          </a:lstStyle>
          <a:p>
            <a:r>
              <a:rPr lang="en-US" smtClean="0"/>
              <a:t>Click to edit Master title style</a:t>
            </a:r>
            <a:endParaRPr lang="en-US" dirty="0"/>
          </a:p>
        </p:txBody>
      </p:sp>
    </p:spTree>
    <p:extLst>
      <p:ext uri="{BB962C8B-B14F-4D97-AF65-F5344CB8AC3E}">
        <p14:creationId xmlns:p14="http://schemas.microsoft.com/office/powerpoint/2010/main" val="3702009306"/>
      </p:ext>
    </p:extLst>
  </p:cSld>
  <p:clrMapOvr>
    <a:masterClrMapping/>
  </p:clrMapOvr>
  <p:transition>
    <p:wipe dir="r"/>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Small photo_top left">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32" name="Rectangle 31"/>
          <p:cNvSpPr/>
          <p:nvPr/>
        </p:nvSpPr>
        <p:spPr>
          <a:xfrm>
            <a:off x="338328" y="310896"/>
            <a:ext cx="3273552" cy="2459736"/>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6" name="Picture Placeholder 25"/>
          <p:cNvSpPr>
            <a:spLocks noGrp="1"/>
          </p:cNvSpPr>
          <p:nvPr>
            <p:ph type="pic" sz="quarter" idx="10" hasCustomPrompt="1"/>
          </p:nvPr>
        </p:nvSpPr>
        <p:spPr>
          <a:xfrm>
            <a:off x="338328" y="310896"/>
            <a:ext cx="3273552" cy="2459736"/>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CiscoSans ExtraLight" pitchFamily="34" charset="0"/>
                <a:ea typeface="+mn-ea"/>
                <a:cs typeface="+mn-cs"/>
              </a:defRPr>
            </a:lvl1pPr>
          </a:lstStyle>
          <a:p>
            <a:r>
              <a:rPr lang="en-US" dirty="0" smtClean="0"/>
              <a:t>Insert photo here</a:t>
            </a:r>
            <a:endParaRPr lang="en-US" dirty="0"/>
          </a:p>
        </p:txBody>
      </p:sp>
      <p:sp>
        <p:nvSpPr>
          <p:cNvPr id="9" name="Title 8"/>
          <p:cNvSpPr>
            <a:spLocks noGrp="1"/>
          </p:cNvSpPr>
          <p:nvPr>
            <p:ph type="title" hasCustomPrompt="1"/>
          </p:nvPr>
        </p:nvSpPr>
        <p:spPr>
          <a:xfrm>
            <a:off x="229703" y="3429000"/>
            <a:ext cx="7009298" cy="1421928"/>
          </a:xfrm>
        </p:spPr>
        <p:txBody>
          <a:bodyPr anchor="t">
            <a:spAutoFit/>
          </a:bodyPr>
          <a:lstStyle>
            <a:lvl1pPr marL="0" marR="0" indent="0" algn="l" defTabSz="914400" rtl="0" eaLnBrk="1" fontAlgn="auto" latinLnBrk="0" hangingPunct="1">
              <a:lnSpc>
                <a:spcPct val="80000"/>
              </a:lnSpc>
              <a:spcBef>
                <a:spcPct val="0"/>
              </a:spcBef>
              <a:spcAft>
                <a:spcPts val="0"/>
              </a:spcAft>
              <a:buClrTx/>
              <a:buSzTx/>
              <a:buFontTx/>
              <a:buNone/>
              <a:tabLst/>
              <a:defRPr sz="5400">
                <a:solidFill>
                  <a:schemeClr val="bg1"/>
                </a:solidFill>
                <a:latin typeface="CiscoSans ExtraLight" pitchFamily="34" charset="0"/>
              </a:defRPr>
            </a:lvl1pPr>
          </a:lstStyle>
          <a:p>
            <a:r>
              <a:rPr lang="en-US" dirty="0" smtClean="0"/>
              <a:t>Large photo </a:t>
            </a:r>
            <a:br>
              <a:rPr lang="en-US" dirty="0" smtClean="0"/>
            </a:br>
            <a:r>
              <a:rPr lang="en-US" dirty="0" smtClean="0"/>
              <a:t>caption here.</a:t>
            </a:r>
          </a:p>
        </p:txBody>
      </p:sp>
    </p:spTree>
    <p:extLst>
      <p:ext uri="{BB962C8B-B14F-4D97-AF65-F5344CB8AC3E}">
        <p14:creationId xmlns:p14="http://schemas.microsoft.com/office/powerpoint/2010/main" val="3234746674"/>
      </p:ext>
    </p:extLst>
  </p:cSld>
  <p:clrMapOvr>
    <a:masterClrMapping/>
  </p:clrMapOvr>
  <p:transition>
    <p:wipe dir="r"/>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Portrait photo_right side">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40" name="Rectangle 39"/>
          <p:cNvSpPr/>
          <p:nvPr/>
        </p:nvSpPr>
        <p:spPr>
          <a:xfrm>
            <a:off x="4992624" y="859536"/>
            <a:ext cx="3630168" cy="50292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6" name="Picture Placeholder 25"/>
          <p:cNvSpPr>
            <a:spLocks noGrp="1"/>
          </p:cNvSpPr>
          <p:nvPr>
            <p:ph type="pic" sz="quarter" idx="10" hasCustomPrompt="1"/>
          </p:nvPr>
        </p:nvSpPr>
        <p:spPr>
          <a:xfrm>
            <a:off x="4992624" y="859536"/>
            <a:ext cx="3630168" cy="5029200"/>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anchor="ctr" anchorCtr="0"/>
          <a:lstStyle>
            <a:lvl1pPr algn="ctr">
              <a:buFontTx/>
              <a:buNone/>
              <a:defRPr>
                <a:solidFill>
                  <a:schemeClr val="bg1"/>
                </a:solidFill>
                <a:latin typeface="+mj-lt"/>
              </a:defRPr>
            </a:lvl1pPr>
          </a:lstStyle>
          <a:p>
            <a:r>
              <a:rPr lang="en-US" dirty="0" smtClean="0"/>
              <a:t>Insert photo here</a:t>
            </a:r>
            <a:endParaRPr lang="en-US" dirty="0"/>
          </a:p>
        </p:txBody>
      </p:sp>
      <p:sp>
        <p:nvSpPr>
          <p:cNvPr id="9" name="Title 8"/>
          <p:cNvSpPr>
            <a:spLocks noGrp="1"/>
          </p:cNvSpPr>
          <p:nvPr>
            <p:ph type="title"/>
          </p:nvPr>
        </p:nvSpPr>
        <p:spPr>
          <a:xfrm>
            <a:off x="229703" y="728972"/>
            <a:ext cx="4349918" cy="978729"/>
          </a:xfrm>
        </p:spPr>
        <p:txBody>
          <a:bodyPr anchor="t">
            <a:spAutoFit/>
          </a:bodyPr>
          <a:lstStyle>
            <a:lvl1pPr>
              <a:defRPr>
                <a:solidFill>
                  <a:schemeClr val="bg1"/>
                </a:solidFill>
                <a:latin typeface="+mj-lt"/>
              </a:defRPr>
            </a:lvl1pPr>
          </a:lstStyle>
          <a:p>
            <a:r>
              <a:rPr lang="en-US" smtClean="0"/>
              <a:t>Click to edit Master title style</a:t>
            </a:r>
            <a:endParaRPr lang="en-US" dirty="0"/>
          </a:p>
        </p:txBody>
      </p:sp>
    </p:spTree>
    <p:extLst>
      <p:ext uri="{BB962C8B-B14F-4D97-AF65-F5344CB8AC3E}">
        <p14:creationId xmlns:p14="http://schemas.microsoft.com/office/powerpoint/2010/main" val="2686273563"/>
      </p:ext>
    </p:extLst>
  </p:cSld>
  <p:clrMapOvr>
    <a:masterClrMapping/>
  </p:clrMapOvr>
  <p:transition>
    <p:wipe dir="r"/>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Multiple photo">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0" y="0"/>
            <a:ext cx="9156700" cy="6858000"/>
          </a:xfrm>
          <a:prstGeom prst="rect">
            <a:avLst/>
          </a:prstGeom>
          <a:noFill/>
        </p:spPr>
      </p:pic>
      <p:sp>
        <p:nvSpPr>
          <p:cNvPr id="48" name="Rectangle 47"/>
          <p:cNvSpPr/>
          <p:nvPr/>
        </p:nvSpPr>
        <p:spPr>
          <a:xfrm>
            <a:off x="3668713" y="311149"/>
            <a:ext cx="3268137" cy="26606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9" name="Picture Placeholder 25"/>
          <p:cNvSpPr>
            <a:spLocks noGrp="1"/>
          </p:cNvSpPr>
          <p:nvPr>
            <p:ph type="pic" sz="quarter" idx="11" hasCustomPrompt="1"/>
          </p:nvPr>
        </p:nvSpPr>
        <p:spPr>
          <a:xfrm>
            <a:off x="3668714" y="311149"/>
            <a:ext cx="3268136" cy="2660652"/>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29" name="Rectangle 28"/>
          <p:cNvSpPr/>
          <p:nvPr/>
        </p:nvSpPr>
        <p:spPr>
          <a:xfrm>
            <a:off x="245685" y="311149"/>
            <a:ext cx="3347890" cy="26606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6" name="Picture Placeholder 25"/>
          <p:cNvSpPr>
            <a:spLocks noGrp="1"/>
          </p:cNvSpPr>
          <p:nvPr>
            <p:ph type="pic" sz="quarter" idx="10" hasCustomPrompt="1"/>
          </p:nvPr>
        </p:nvSpPr>
        <p:spPr>
          <a:xfrm>
            <a:off x="245685" y="311149"/>
            <a:ext cx="3347889" cy="2660652"/>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0" name="Rectangle 49"/>
          <p:cNvSpPr/>
          <p:nvPr/>
        </p:nvSpPr>
        <p:spPr>
          <a:xfrm>
            <a:off x="7011988" y="311149"/>
            <a:ext cx="1806574" cy="130810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1" name="Picture Placeholder 25"/>
          <p:cNvSpPr>
            <a:spLocks noGrp="1"/>
          </p:cNvSpPr>
          <p:nvPr>
            <p:ph type="pic" sz="quarter" idx="12" hasCustomPrompt="1"/>
          </p:nvPr>
        </p:nvSpPr>
        <p:spPr>
          <a:xfrm>
            <a:off x="7011988" y="311149"/>
            <a:ext cx="1806573" cy="1308101"/>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2" name="Rectangle 51"/>
          <p:cNvSpPr/>
          <p:nvPr/>
        </p:nvSpPr>
        <p:spPr>
          <a:xfrm>
            <a:off x="266769" y="3028951"/>
            <a:ext cx="2570160" cy="3458934"/>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3" name="Picture Placeholder 25"/>
          <p:cNvSpPr>
            <a:spLocks noGrp="1"/>
          </p:cNvSpPr>
          <p:nvPr>
            <p:ph type="pic" sz="quarter" idx="13" hasCustomPrompt="1"/>
          </p:nvPr>
        </p:nvSpPr>
        <p:spPr>
          <a:xfrm>
            <a:off x="279469" y="3028951"/>
            <a:ext cx="2570159" cy="3458934"/>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4" name="Rectangle 53"/>
          <p:cNvSpPr/>
          <p:nvPr/>
        </p:nvSpPr>
        <p:spPr>
          <a:xfrm>
            <a:off x="2911475" y="3028951"/>
            <a:ext cx="4012677" cy="3458934"/>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5" name="Picture Placeholder 25"/>
          <p:cNvSpPr>
            <a:spLocks noGrp="1"/>
          </p:cNvSpPr>
          <p:nvPr>
            <p:ph type="pic" sz="quarter" idx="14" hasCustomPrompt="1"/>
          </p:nvPr>
        </p:nvSpPr>
        <p:spPr>
          <a:xfrm>
            <a:off x="2924174" y="3028951"/>
            <a:ext cx="4012675" cy="3458934"/>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6" name="Rectangle 55"/>
          <p:cNvSpPr/>
          <p:nvPr/>
        </p:nvSpPr>
        <p:spPr>
          <a:xfrm>
            <a:off x="7011988" y="1683657"/>
            <a:ext cx="1806574" cy="3442153"/>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7" name="Picture Placeholder 25"/>
          <p:cNvSpPr>
            <a:spLocks noGrp="1"/>
          </p:cNvSpPr>
          <p:nvPr>
            <p:ph type="pic" sz="quarter" idx="15" hasCustomPrompt="1"/>
          </p:nvPr>
        </p:nvSpPr>
        <p:spPr>
          <a:xfrm>
            <a:off x="7011988" y="1676400"/>
            <a:ext cx="1806573" cy="3449410"/>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8" name="Rectangle 57"/>
          <p:cNvSpPr/>
          <p:nvPr/>
        </p:nvSpPr>
        <p:spPr>
          <a:xfrm>
            <a:off x="7011988" y="5182960"/>
            <a:ext cx="1806574" cy="1304925"/>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9" name="Picture Placeholder 25"/>
          <p:cNvSpPr>
            <a:spLocks noGrp="1"/>
          </p:cNvSpPr>
          <p:nvPr>
            <p:ph type="pic" sz="quarter" idx="16" hasCustomPrompt="1"/>
          </p:nvPr>
        </p:nvSpPr>
        <p:spPr>
          <a:xfrm>
            <a:off x="7011988" y="5182960"/>
            <a:ext cx="1806573" cy="1304925"/>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Tree>
    <p:extLst>
      <p:ext uri="{BB962C8B-B14F-4D97-AF65-F5344CB8AC3E}">
        <p14:creationId xmlns:p14="http://schemas.microsoft.com/office/powerpoint/2010/main" val="807212753"/>
      </p:ext>
    </p:extLst>
  </p:cSld>
  <p:clrMapOvr>
    <a:masterClrMapping/>
  </p:clrMapOvr>
  <p:transition>
    <p:wipe dir="r"/>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Large photo with bottom bar">
    <p:spTree>
      <p:nvGrpSpPr>
        <p:cNvPr id="1" name=""/>
        <p:cNvGrpSpPr/>
        <p:nvPr/>
      </p:nvGrpSpPr>
      <p:grpSpPr>
        <a:xfrm>
          <a:off x="0" y="0"/>
          <a:ext cx="0" cy="0"/>
          <a:chOff x="0" y="0"/>
          <a:chExt cx="0" cy="0"/>
        </a:xfrm>
      </p:grpSpPr>
      <p:sp>
        <p:nvSpPr>
          <p:cNvPr id="7" name="Rectangle 6"/>
          <p:cNvSpPr/>
          <p:nvPr/>
        </p:nvSpPr>
        <p:spPr>
          <a:xfrm>
            <a:off x="338328" y="310896"/>
            <a:ext cx="8476488" cy="6075390"/>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 name="Picture Placeholder 4"/>
          <p:cNvSpPr>
            <a:spLocks noGrp="1"/>
          </p:cNvSpPr>
          <p:nvPr>
            <p:ph type="pic" sz="quarter" idx="10" hasCustomPrompt="1"/>
          </p:nvPr>
        </p:nvSpPr>
        <p:spPr>
          <a:xfrm>
            <a:off x="338328" y="310896"/>
            <a:ext cx="8455151" cy="6063966"/>
          </a:xfrm>
          <a:ln>
            <a:solidFill>
              <a:schemeClr val="bg2"/>
            </a:solidFill>
          </a:ln>
        </p:spPr>
        <p:txBody>
          <a:bodyPr anchor="ctr" anchorCtr="0"/>
          <a:lstStyle>
            <a:lvl1pPr algn="ctr">
              <a:buFontTx/>
              <a:buNone/>
              <a:defRPr baseline="0">
                <a:latin typeface="+mn-lt"/>
              </a:defRPr>
            </a:lvl1pPr>
          </a:lstStyle>
          <a:p>
            <a:r>
              <a:rPr lang="en-US" dirty="0" smtClean="0"/>
              <a:t>Photo placeholder</a:t>
            </a:r>
            <a:endParaRPr lang="en-US" dirty="0"/>
          </a:p>
        </p:txBody>
      </p:sp>
      <p:pic>
        <p:nvPicPr>
          <p:cNvPr id="3" name="Picture 2" descr="bottom bar.jpg"/>
          <p:cNvPicPr>
            <a:picLocks noChangeAspect="1"/>
          </p:cNvPicPr>
          <p:nvPr userDrawn="1"/>
        </p:nvPicPr>
        <p:blipFill>
          <a:blip r:embed="rId2" cstate="print"/>
          <a:stretch>
            <a:fillRect/>
          </a:stretch>
        </p:blipFill>
        <p:spPr>
          <a:xfrm>
            <a:off x="333375" y="6374862"/>
            <a:ext cx="8477250" cy="171450"/>
          </a:xfrm>
          <a:prstGeom prst="rect">
            <a:avLst/>
          </a:prstGeom>
        </p:spPr>
      </p:pic>
      <p:sp>
        <p:nvSpPr>
          <p:cNvPr id="11"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12" name="Rectangle 7"/>
          <p:cNvSpPr>
            <a:spLocks noChangeArrowheads="1"/>
          </p:cNvSpPr>
          <p:nvPr userDrawn="1"/>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8" name="Rectangle 4"/>
          <p:cNvSpPr>
            <a:spLocks noChangeArrowheads="1"/>
          </p:cNvSpPr>
          <p:nvPr userDrawn="1"/>
        </p:nvSpPr>
        <p:spPr bwMode="ltGray">
          <a:xfrm>
            <a:off x="251373" y="6586246"/>
            <a:ext cx="3291927"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Tree>
    <p:extLst>
      <p:ext uri="{BB962C8B-B14F-4D97-AF65-F5344CB8AC3E}">
        <p14:creationId xmlns:p14="http://schemas.microsoft.com/office/powerpoint/2010/main" val="227362433"/>
      </p:ext>
    </p:extLst>
  </p:cSld>
  <p:clrMapOvr>
    <a:masterClrMapping/>
  </p:clrMapOvr>
  <p:transition>
    <p:wipe dir="r"/>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Full bleed photo">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91440" y="-91440"/>
            <a:ext cx="9326880" cy="7040880"/>
          </a:xfrm>
        </p:spPr>
        <p:txBody>
          <a:bodyPr anchor="ctr" anchorCtr="1">
            <a:noAutofit/>
          </a:bodyPr>
          <a:lstStyle>
            <a:lvl1pPr algn="ctr">
              <a:buFontTx/>
              <a:buNone/>
              <a:defRPr>
                <a:latin typeface="+mj-lt"/>
              </a:defRPr>
            </a:lvl1pPr>
          </a:lstStyle>
          <a:p>
            <a:r>
              <a:rPr lang="en-US" dirty="0" smtClean="0"/>
              <a:t>Full bleed image placeholder</a:t>
            </a:r>
            <a:endParaRPr lang="en-US" dirty="0"/>
          </a:p>
        </p:txBody>
      </p:sp>
    </p:spTree>
    <p:extLst>
      <p:ext uri="{BB962C8B-B14F-4D97-AF65-F5344CB8AC3E}">
        <p14:creationId xmlns:p14="http://schemas.microsoft.com/office/powerpoint/2010/main" val="864986376"/>
      </p:ext>
    </p:extLst>
  </p:cSld>
  <p:clrMapOvr>
    <a:masterClrMapping/>
  </p:clrMapOvr>
  <p:transition>
    <p:wipe dir="r"/>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Standard video">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p:nvPicPr>
        <p:blipFill>
          <a:blip r:embed="rId2" cstate="print"/>
          <a:srcRect/>
          <a:stretch>
            <a:fillRect/>
          </a:stretch>
        </p:blipFill>
        <p:spPr bwMode="auto">
          <a:xfrm>
            <a:off x="-12700" y="0"/>
            <a:ext cx="9156700" cy="6858000"/>
          </a:xfrm>
          <a:prstGeom prst="rect">
            <a:avLst/>
          </a:prstGeom>
          <a:noFill/>
        </p:spPr>
      </p:pic>
      <p:sp>
        <p:nvSpPr>
          <p:cNvPr id="22" name="Rectangle 21"/>
          <p:cNvSpPr/>
          <p:nvPr userDrawn="1"/>
        </p:nvSpPr>
        <p:spPr>
          <a:xfrm>
            <a:off x="-12700" y="0"/>
            <a:ext cx="9144000" cy="6858000"/>
          </a:xfrm>
          <a:prstGeom prst="rect">
            <a:avLst/>
          </a:prstGeom>
          <a:blipFill dpi="0" rotWithShape="1">
            <a:blip r:embed="rId3" cstate="print">
              <a:alphaModFix amt="2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grpSp>
        <p:nvGrpSpPr>
          <p:cNvPr id="2" name="Group 3"/>
          <p:cNvGrpSpPr/>
          <p:nvPr userDrawn="1"/>
        </p:nvGrpSpPr>
        <p:grpSpPr>
          <a:xfrm>
            <a:off x="341314" y="6124575"/>
            <a:ext cx="787133" cy="416134"/>
            <a:chOff x="609600" y="528537"/>
            <a:chExt cx="1444734" cy="763789"/>
          </a:xfrm>
          <a:solidFill>
            <a:schemeClr val="bg1"/>
          </a:solidFill>
        </p:grpSpPr>
        <p:sp>
          <p:nvSpPr>
            <p:cNvPr id="40" name="Rectangle 39"/>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dirty="0">
                <a:solidFill>
                  <a:srgbClr val="0096D6"/>
                </a:solidFill>
              </a:endParaRPr>
            </a:p>
          </p:txBody>
        </p:sp>
        <p:sp>
          <p:nvSpPr>
            <p:cNvPr id="41" name="Freeform 40"/>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42" name="Freeform 41"/>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43" name="Freeform 42"/>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dirty="0">
                <a:solidFill>
                  <a:srgbClr val="0096D6"/>
                </a:solidFill>
              </a:endParaRPr>
            </a:p>
          </p:txBody>
        </p:sp>
        <p:sp>
          <p:nvSpPr>
            <p:cNvPr id="44" name="Freeform 43"/>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dirty="0">
                <a:solidFill>
                  <a:srgbClr val="0096D6"/>
                </a:solidFill>
              </a:endParaRPr>
            </a:p>
          </p:txBody>
        </p:sp>
        <p:sp>
          <p:nvSpPr>
            <p:cNvPr id="45" name="Freeform 44"/>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sp>
          <p:nvSpPr>
            <p:cNvPr id="46" name="Freeform 45"/>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47" name="Freeform 46"/>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48" name="Freeform 47"/>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49" name="Freeform 48"/>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dirty="0">
                <a:solidFill>
                  <a:srgbClr val="0096D6"/>
                </a:solidFill>
              </a:endParaRPr>
            </a:p>
          </p:txBody>
        </p:sp>
        <p:sp>
          <p:nvSpPr>
            <p:cNvPr id="50" name="Freeform 49"/>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51" name="Freeform 50"/>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52" name="Freeform 51"/>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53" name="Freeform 52"/>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grpSp>
      <p:sp>
        <p:nvSpPr>
          <p:cNvPr id="21" name="Media Placeholder 20"/>
          <p:cNvSpPr>
            <a:spLocks noGrp="1"/>
          </p:cNvSpPr>
          <p:nvPr>
            <p:ph type="media" sz="quarter" idx="10" hasCustomPrompt="1"/>
          </p:nvPr>
        </p:nvSpPr>
        <p:spPr>
          <a:xfrm>
            <a:off x="2845150" y="778669"/>
            <a:ext cx="5971032" cy="4425696"/>
          </a:xfrm>
          <a:solidFill>
            <a:schemeClr val="tx1">
              <a:lumMod val="50000"/>
            </a:schemeClr>
          </a:solidFill>
          <a:ln>
            <a:noFill/>
          </a:ln>
          <a:effectLst>
            <a:innerShdw blurRad="419100">
              <a:prstClr val="black">
                <a:alpha val="47000"/>
              </a:prstClr>
            </a:inn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1800" kern="1200">
                <a:solidFill>
                  <a:schemeClr val="lt1"/>
                </a:solidFill>
                <a:latin typeface="+mn-lt"/>
                <a:ea typeface="+mn-ea"/>
                <a:cs typeface="+mn-cs"/>
              </a:defRPr>
            </a:lvl1pPr>
          </a:lstStyle>
          <a:p>
            <a:r>
              <a:rPr lang="en-US" dirty="0" smtClean="0"/>
              <a:t>Click icon to add video</a:t>
            </a:r>
            <a:endParaRPr lang="en-US" dirty="0"/>
          </a:p>
        </p:txBody>
      </p:sp>
    </p:spTree>
    <p:extLst>
      <p:ext uri="{BB962C8B-B14F-4D97-AF65-F5344CB8AC3E}">
        <p14:creationId xmlns:p14="http://schemas.microsoft.com/office/powerpoint/2010/main" val="824508019"/>
      </p:ext>
    </p:extLst>
  </p:cSld>
  <p:clrMapOvr>
    <a:masterClrMapping/>
  </p:clrMapOvr>
  <p:transition>
    <p:wipe dir="r"/>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Blank_gradient only">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Tree>
    <p:extLst>
      <p:ext uri="{BB962C8B-B14F-4D97-AF65-F5344CB8AC3E}">
        <p14:creationId xmlns:p14="http://schemas.microsoft.com/office/powerpoint/2010/main" val="2485995592"/>
      </p:ext>
    </p:extLst>
  </p:cSld>
  <p:clrMapOvr>
    <a:masterClrMapping/>
  </p:clrMapOvr>
  <p:transition>
    <p:wipe dir="r"/>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3"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4" name="Rectangle 7"/>
          <p:cNvSpPr>
            <a:spLocks noChangeArrowheads="1"/>
          </p:cNvSpPr>
          <p:nvPr userDrawn="1"/>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5" name="Rectangle 4"/>
          <p:cNvSpPr>
            <a:spLocks noChangeArrowheads="1"/>
          </p:cNvSpPr>
          <p:nvPr userDrawn="1"/>
        </p:nvSpPr>
        <p:spPr bwMode="ltGray">
          <a:xfrm>
            <a:off x="251373" y="6586246"/>
            <a:ext cx="3291927"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Tree>
    <p:extLst>
      <p:ext uri="{BB962C8B-B14F-4D97-AF65-F5344CB8AC3E}">
        <p14:creationId xmlns:p14="http://schemas.microsoft.com/office/powerpoint/2010/main" val="84362969"/>
      </p:ext>
    </p:extLst>
  </p:cSld>
  <p:clrMapOvr>
    <a:masterClrMapping/>
  </p:clrMapOvr>
  <p:transition>
    <p:wipe dir="r"/>
  </p:transition>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Closing Slide_green">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20" name="Rectangle 19"/>
          <p:cNvSpPr>
            <a:spLocks noChangeArrowheads="1"/>
          </p:cNvSpPr>
          <p:nvPr/>
        </p:nvSpPr>
        <p:spPr bwMode="black">
          <a:xfrm>
            <a:off x="4373702" y="5844550"/>
            <a:ext cx="41443" cy="157016"/>
          </a:xfrm>
          <a:prstGeom prst="rect">
            <a:avLst/>
          </a:prstGeom>
          <a:solidFill>
            <a:schemeClr val="bg1"/>
          </a:solidFill>
          <a:ln w="9525">
            <a:noFill/>
            <a:miter lim="800000"/>
            <a:headEnd/>
            <a:tailEnd/>
          </a:ln>
        </p:spPr>
        <p:txBody>
          <a:bodyPr/>
          <a:lstStyle/>
          <a:p>
            <a:endParaRPr lang="en-US" dirty="0">
              <a:solidFill>
                <a:srgbClr val="0096D6"/>
              </a:solidFill>
            </a:endParaRPr>
          </a:p>
        </p:txBody>
      </p:sp>
      <p:sp>
        <p:nvSpPr>
          <p:cNvPr id="21" name="Freeform 20"/>
          <p:cNvSpPr>
            <a:spLocks/>
          </p:cNvSpPr>
          <p:nvPr/>
        </p:nvSpPr>
        <p:spPr bwMode="black">
          <a:xfrm>
            <a:off x="4615130" y="5840202"/>
            <a:ext cx="119991" cy="165712"/>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endParaRPr>
          </a:p>
        </p:txBody>
      </p:sp>
      <p:sp>
        <p:nvSpPr>
          <p:cNvPr id="22" name="Freeform 21"/>
          <p:cNvSpPr>
            <a:spLocks/>
          </p:cNvSpPr>
          <p:nvPr/>
        </p:nvSpPr>
        <p:spPr bwMode="black">
          <a:xfrm>
            <a:off x="4200221" y="5840202"/>
            <a:ext cx="119991" cy="165712"/>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endParaRPr>
          </a:p>
        </p:txBody>
      </p:sp>
      <p:sp>
        <p:nvSpPr>
          <p:cNvPr id="23" name="Freeform 22"/>
          <p:cNvSpPr>
            <a:spLocks noEditPoints="1"/>
          </p:cNvSpPr>
          <p:nvPr userDrawn="1"/>
        </p:nvSpPr>
        <p:spPr bwMode="black">
          <a:xfrm>
            <a:off x="4778491" y="5840202"/>
            <a:ext cx="164807" cy="165712"/>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1"/>
          </a:solidFill>
          <a:ln w="9525">
            <a:noFill/>
            <a:round/>
            <a:headEnd/>
            <a:tailEnd/>
          </a:ln>
        </p:spPr>
        <p:txBody>
          <a:bodyPr/>
          <a:lstStyle/>
          <a:p>
            <a:endParaRPr lang="en-US" dirty="0">
              <a:solidFill>
                <a:srgbClr val="0096D6"/>
              </a:solidFill>
            </a:endParaRPr>
          </a:p>
        </p:txBody>
      </p:sp>
      <p:sp>
        <p:nvSpPr>
          <p:cNvPr id="24" name="Freeform 23"/>
          <p:cNvSpPr>
            <a:spLocks/>
          </p:cNvSpPr>
          <p:nvPr/>
        </p:nvSpPr>
        <p:spPr bwMode="black">
          <a:xfrm>
            <a:off x="4468634" y="5840202"/>
            <a:ext cx="107462" cy="165712"/>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1"/>
          </a:solidFill>
          <a:ln w="9525">
            <a:noFill/>
            <a:round/>
            <a:headEnd/>
            <a:tailEnd/>
          </a:ln>
        </p:spPr>
        <p:txBody>
          <a:bodyPr/>
          <a:lstStyle/>
          <a:p>
            <a:endParaRPr lang="en-US" dirty="0">
              <a:solidFill>
                <a:srgbClr val="0096D6"/>
              </a:solidFill>
            </a:endParaRPr>
          </a:p>
        </p:txBody>
      </p:sp>
      <p:sp>
        <p:nvSpPr>
          <p:cNvPr id="25" name="Freeform 24"/>
          <p:cNvSpPr>
            <a:spLocks/>
          </p:cNvSpPr>
          <p:nvPr/>
        </p:nvSpPr>
        <p:spPr bwMode="black">
          <a:xfrm>
            <a:off x="4117817" y="5654198"/>
            <a:ext cx="39033" cy="80682"/>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endParaRPr>
          </a:p>
        </p:txBody>
      </p:sp>
      <p:sp>
        <p:nvSpPr>
          <p:cNvPr id="26" name="Freeform 25"/>
          <p:cNvSpPr>
            <a:spLocks/>
          </p:cNvSpPr>
          <p:nvPr/>
        </p:nvSpPr>
        <p:spPr bwMode="black">
          <a:xfrm>
            <a:off x="4227206" y="5600088"/>
            <a:ext cx="39033" cy="1347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27" name="Freeform 26"/>
          <p:cNvSpPr>
            <a:spLocks/>
          </p:cNvSpPr>
          <p:nvPr/>
        </p:nvSpPr>
        <p:spPr bwMode="black">
          <a:xfrm>
            <a:off x="4334669" y="5525687"/>
            <a:ext cx="39033" cy="248327"/>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28" name="Freeform 27"/>
          <p:cNvSpPr>
            <a:spLocks/>
          </p:cNvSpPr>
          <p:nvPr/>
        </p:nvSpPr>
        <p:spPr bwMode="black">
          <a:xfrm>
            <a:off x="4444058" y="5600088"/>
            <a:ext cx="39033" cy="1347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29" name="Freeform 28"/>
          <p:cNvSpPr>
            <a:spLocks/>
          </p:cNvSpPr>
          <p:nvPr/>
        </p:nvSpPr>
        <p:spPr bwMode="black">
          <a:xfrm>
            <a:off x="4551038" y="5654198"/>
            <a:ext cx="41443" cy="80682"/>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1"/>
          </a:solidFill>
          <a:ln w="9525">
            <a:noFill/>
            <a:round/>
            <a:headEnd/>
            <a:tailEnd/>
          </a:ln>
        </p:spPr>
        <p:txBody>
          <a:bodyPr/>
          <a:lstStyle/>
          <a:p>
            <a:endParaRPr lang="en-US" dirty="0">
              <a:solidFill>
                <a:srgbClr val="0096D6"/>
              </a:solidFill>
            </a:endParaRPr>
          </a:p>
        </p:txBody>
      </p:sp>
      <p:sp>
        <p:nvSpPr>
          <p:cNvPr id="30" name="Freeform 29"/>
          <p:cNvSpPr>
            <a:spLocks/>
          </p:cNvSpPr>
          <p:nvPr/>
        </p:nvSpPr>
        <p:spPr bwMode="black">
          <a:xfrm>
            <a:off x="4660428" y="5600088"/>
            <a:ext cx="39515" cy="13479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31" name="Freeform 30"/>
          <p:cNvSpPr>
            <a:spLocks/>
          </p:cNvSpPr>
          <p:nvPr/>
        </p:nvSpPr>
        <p:spPr bwMode="black">
          <a:xfrm>
            <a:off x="4769818" y="5525687"/>
            <a:ext cx="39515" cy="248327"/>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32" name="Freeform 31"/>
          <p:cNvSpPr>
            <a:spLocks/>
          </p:cNvSpPr>
          <p:nvPr/>
        </p:nvSpPr>
        <p:spPr bwMode="black">
          <a:xfrm>
            <a:off x="4877279" y="5600088"/>
            <a:ext cx="39515" cy="13479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33" name="Freeform 32"/>
          <p:cNvSpPr>
            <a:spLocks/>
          </p:cNvSpPr>
          <p:nvPr/>
        </p:nvSpPr>
        <p:spPr bwMode="black">
          <a:xfrm>
            <a:off x="4986669" y="5654198"/>
            <a:ext cx="39515" cy="80682"/>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endParaRPr>
          </a:p>
        </p:txBody>
      </p:sp>
    </p:spTree>
    <p:extLst>
      <p:ext uri="{BB962C8B-B14F-4D97-AF65-F5344CB8AC3E}">
        <p14:creationId xmlns:p14="http://schemas.microsoft.com/office/powerpoint/2010/main" val="206583749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00"/>
                                        <p:tgtEl>
                                          <p:spTgt spid="19"/>
                                        </p:tgtEl>
                                      </p:cBhvr>
                                    </p:animEffect>
                                  </p:childTnLst>
                                </p:cTn>
                              </p:par>
                            </p:childTnLst>
                          </p:cTn>
                        </p:par>
                        <p:par>
                          <p:cTn id="8" fill="hold">
                            <p:stCondLst>
                              <p:cond delay="700"/>
                            </p:stCondLst>
                            <p:childTnLst>
                              <p:par>
                                <p:cTn id="9" presetID="10" presetClass="entr" presetSubtype="0" fill="hold" grpId="1"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700"/>
                                        <p:tgtEl>
                                          <p:spTgt spid="25"/>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700"/>
                                        <p:tgtEl>
                                          <p:spTgt spid="27"/>
                                        </p:tgtEl>
                                      </p:cBhvr>
                                    </p:animEffect>
                                  </p:childTnLst>
                                </p:cTn>
                              </p:par>
                              <p:par>
                                <p:cTn id="15" presetID="10" presetClass="entr" presetSubtype="0" fill="hold" grpId="1"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700"/>
                                        <p:tgtEl>
                                          <p:spTgt spid="29"/>
                                        </p:tgtEl>
                                      </p:cBhvr>
                                    </p:animEffect>
                                  </p:childTnLst>
                                </p:cTn>
                              </p:par>
                              <p:par>
                                <p:cTn id="18" presetID="10" presetClass="entr" presetSubtype="0" fill="hold" grpId="1"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700"/>
                                        <p:tgtEl>
                                          <p:spTgt spid="31"/>
                                        </p:tgtEl>
                                      </p:cBhvr>
                                    </p:animEffect>
                                  </p:childTnLst>
                                </p:cTn>
                              </p:par>
                              <p:par>
                                <p:cTn id="21" presetID="10" presetClass="entr" presetSubtype="0" fill="hold" grpId="1"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700"/>
                                        <p:tgtEl>
                                          <p:spTgt spid="33"/>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700"/>
                                        <p:tgtEl>
                                          <p:spTgt spid="26"/>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700"/>
                                        <p:tgtEl>
                                          <p:spTgt spid="28"/>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700"/>
                                        <p:tgtEl>
                                          <p:spTgt spid="30"/>
                                        </p:tgtEl>
                                      </p:cBhvr>
                                    </p:animEffect>
                                  </p:childTnLst>
                                </p:cTn>
                              </p:par>
                              <p:par>
                                <p:cTn id="33" presetID="10" presetClass="entr" presetSubtype="0" fill="hold" grpId="1"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700"/>
                                        <p:tgtEl>
                                          <p:spTgt spid="32"/>
                                        </p:tgtEl>
                                      </p:cBhvr>
                                    </p:animEffect>
                                  </p:childTnLst>
                                </p:cTn>
                              </p:par>
                              <p:par>
                                <p:cTn id="36" presetID="42" presetClass="path" presetSubtype="0" accel="50000" decel="50000" fill="hold" grpId="0" nodeType="withEffect">
                                  <p:stCondLst>
                                    <p:cond delay="0"/>
                                  </p:stCondLst>
                                  <p:childTnLst>
                                    <p:animMotion origin="layout" path="M -5.55556E-7 -1.91391E-6 L -5.55556E-7 0.02314 " pathEditMode="relative" rAng="0" ptsTypes="AA">
                                      <p:cBhvr>
                                        <p:cTn id="37" dur="700" spd="-100000" fill="hold"/>
                                        <p:tgtEl>
                                          <p:spTgt spid="25"/>
                                        </p:tgtEl>
                                        <p:attrNameLst>
                                          <p:attrName>ppt_x</p:attrName>
                                          <p:attrName>ppt_y</p:attrName>
                                        </p:attrNameLst>
                                      </p:cBhvr>
                                      <p:rCtr x="0" y="12"/>
                                    </p:animMotion>
                                  </p:childTnLst>
                                </p:cTn>
                              </p:par>
                              <p:par>
                                <p:cTn id="38" presetID="42" presetClass="path" presetSubtype="0" accel="50000" decel="50000" fill="hold" grpId="0" nodeType="withEffect">
                                  <p:stCondLst>
                                    <p:cond delay="0"/>
                                  </p:stCondLst>
                                  <p:childTnLst>
                                    <p:animMotion origin="layout" path="M 4.72222E-6 -1.93242E-6 L 4.72222E-6 0.02962 " pathEditMode="relative" rAng="0" ptsTypes="AA">
                                      <p:cBhvr>
                                        <p:cTn id="39" dur="700" spd="-100000" fill="hold"/>
                                        <p:tgtEl>
                                          <p:spTgt spid="27"/>
                                        </p:tgtEl>
                                        <p:attrNameLst>
                                          <p:attrName>ppt_x</p:attrName>
                                          <p:attrName>ppt_y</p:attrName>
                                        </p:attrNameLst>
                                      </p:cBhvr>
                                      <p:rCtr x="0" y="15"/>
                                    </p:animMotion>
                                  </p:childTnLst>
                                </p:cTn>
                              </p:par>
                              <p:par>
                                <p:cTn id="40" presetID="42" presetClass="path" presetSubtype="0" accel="50000" decel="50000" fill="hold" grpId="0" nodeType="withEffect">
                                  <p:stCondLst>
                                    <p:cond delay="0"/>
                                  </p:stCondLst>
                                  <p:childTnLst>
                                    <p:animMotion origin="layout" path="M 0 -1.91391E-6 L 0 0.02314 " pathEditMode="relative" rAng="0" ptsTypes="AA">
                                      <p:cBhvr>
                                        <p:cTn id="41" dur="700" spd="-100000" fill="hold"/>
                                        <p:tgtEl>
                                          <p:spTgt spid="29"/>
                                        </p:tgtEl>
                                        <p:attrNameLst>
                                          <p:attrName>ppt_x</p:attrName>
                                          <p:attrName>ppt_y</p:attrName>
                                        </p:attrNameLst>
                                      </p:cBhvr>
                                      <p:rCtr x="0" y="12"/>
                                    </p:animMotion>
                                  </p:childTnLst>
                                </p:cTn>
                              </p:par>
                              <p:par>
                                <p:cTn id="42" presetID="42" presetClass="path" presetSubtype="0" accel="50000" decel="50000" fill="hold" grpId="0" nodeType="withEffect">
                                  <p:stCondLst>
                                    <p:cond delay="0"/>
                                  </p:stCondLst>
                                  <p:childTnLst>
                                    <p:animMotion origin="layout" path="M -4.72222E-6 -1.93242E-6 L -4.72222E-6 0.02962 " pathEditMode="relative" rAng="0" ptsTypes="AA">
                                      <p:cBhvr>
                                        <p:cTn id="43" dur="700" spd="-100000" fill="hold"/>
                                        <p:tgtEl>
                                          <p:spTgt spid="31"/>
                                        </p:tgtEl>
                                        <p:attrNameLst>
                                          <p:attrName>ppt_x</p:attrName>
                                          <p:attrName>ppt_y</p:attrName>
                                        </p:attrNameLst>
                                      </p:cBhvr>
                                      <p:rCtr x="0" y="15"/>
                                    </p:animMotion>
                                  </p:childTnLst>
                                </p:cTn>
                              </p:par>
                              <p:par>
                                <p:cTn id="44" presetID="42" presetClass="path" presetSubtype="0" accel="50000" decel="50000" fill="hold" grpId="0" nodeType="withEffect">
                                  <p:stCondLst>
                                    <p:cond delay="0"/>
                                  </p:stCondLst>
                                  <p:childTnLst>
                                    <p:animMotion origin="layout" path="M 4.16667E-6 -1.91391E-6 L 4.16667E-6 0.02314 " pathEditMode="relative" rAng="0" ptsTypes="AA">
                                      <p:cBhvr>
                                        <p:cTn id="45" dur="700" spd="-100000" fill="hold"/>
                                        <p:tgtEl>
                                          <p:spTgt spid="33"/>
                                        </p:tgtEl>
                                        <p:attrNameLst>
                                          <p:attrName>ppt_x</p:attrName>
                                          <p:attrName>ppt_y</p:attrName>
                                        </p:attrNameLst>
                                      </p:cBhvr>
                                      <p:rCtr x="0" y="12"/>
                                    </p:animMotion>
                                  </p:childTnLst>
                                </p:cTn>
                              </p:par>
                              <p:par>
                                <p:cTn id="46" presetID="64" presetClass="path" presetSubtype="0" accel="50000" decel="50000" fill="hold" grpId="0" nodeType="withEffect">
                                  <p:stCondLst>
                                    <p:cond delay="0"/>
                                  </p:stCondLst>
                                  <p:childTnLst>
                                    <p:animMotion origin="layout" path="M 2.77778E-7 2.36056E-6 L 2.77778E-7 -0.02338 " pathEditMode="relative" rAng="0" ptsTypes="AA">
                                      <p:cBhvr>
                                        <p:cTn id="47" dur="700" spd="-100000" fill="hold"/>
                                        <p:tgtEl>
                                          <p:spTgt spid="26"/>
                                        </p:tgtEl>
                                        <p:attrNameLst>
                                          <p:attrName>ppt_x</p:attrName>
                                          <p:attrName>ppt_y</p:attrName>
                                        </p:attrNameLst>
                                      </p:cBhvr>
                                      <p:rCtr x="0" y="-12"/>
                                    </p:animMotion>
                                  </p:childTnLst>
                                </p:cTn>
                              </p:par>
                              <p:par>
                                <p:cTn id="48" presetID="64" presetClass="path" presetSubtype="0" accel="50000" decel="50000" fill="hold" grpId="0" nodeType="withEffect">
                                  <p:stCondLst>
                                    <p:cond delay="0"/>
                                  </p:stCondLst>
                                  <p:childTnLst>
                                    <p:animMotion origin="layout" path="M -8.33333E-7 2.36056E-6 L -8.33333E-7 -0.02338 " pathEditMode="relative" rAng="0" ptsTypes="AA">
                                      <p:cBhvr>
                                        <p:cTn id="49" dur="700" spd="-100000" fill="hold"/>
                                        <p:tgtEl>
                                          <p:spTgt spid="28"/>
                                        </p:tgtEl>
                                        <p:attrNameLst>
                                          <p:attrName>ppt_x</p:attrName>
                                          <p:attrName>ppt_y</p:attrName>
                                        </p:attrNameLst>
                                      </p:cBhvr>
                                      <p:rCtr x="0" y="-12"/>
                                    </p:animMotion>
                                  </p:childTnLst>
                                </p:cTn>
                              </p:par>
                              <p:par>
                                <p:cTn id="50" presetID="64" presetClass="path" presetSubtype="0" accel="50000" decel="50000" fill="hold" grpId="0" nodeType="withEffect">
                                  <p:stCondLst>
                                    <p:cond delay="0"/>
                                  </p:stCondLst>
                                  <p:childTnLst>
                                    <p:animMotion origin="layout" path="M 4.44444E-6 2.36056E-6 L 4.44444E-6 -0.02338 " pathEditMode="relative" rAng="0" ptsTypes="AA">
                                      <p:cBhvr>
                                        <p:cTn id="51" dur="700" spd="-100000" fill="hold"/>
                                        <p:tgtEl>
                                          <p:spTgt spid="30"/>
                                        </p:tgtEl>
                                        <p:attrNameLst>
                                          <p:attrName>ppt_x</p:attrName>
                                          <p:attrName>ppt_y</p:attrName>
                                        </p:attrNameLst>
                                      </p:cBhvr>
                                      <p:rCtr x="0" y="-12"/>
                                    </p:animMotion>
                                  </p:childTnLst>
                                </p:cTn>
                              </p:par>
                              <p:par>
                                <p:cTn id="52" presetID="64" presetClass="path" presetSubtype="0" accel="50000" decel="50000" fill="hold" grpId="0" nodeType="withEffect">
                                  <p:stCondLst>
                                    <p:cond delay="0"/>
                                  </p:stCondLst>
                                  <p:childTnLst>
                                    <p:animMotion origin="layout" path="M 3.33333E-6 2.36056E-6 L 3.33333E-6 -0.02338 " pathEditMode="relative" rAng="0" ptsTypes="AA">
                                      <p:cBhvr>
                                        <p:cTn id="53" dur="700" spd="-100000" fill="hold"/>
                                        <p:tgtEl>
                                          <p:spTgt spid="32"/>
                                        </p:tgtEl>
                                        <p:attrNameLst>
                                          <p:attrName>ppt_x</p:attrName>
                                          <p:attrName>ppt_y</p:attrName>
                                        </p:attrNameLst>
                                      </p:cBhvr>
                                      <p:rCtr x="0" y="-12"/>
                                    </p:animMotion>
                                  </p:childTnLst>
                                </p:cTn>
                              </p:par>
                            </p:childTnLst>
                          </p:cTn>
                        </p:par>
                        <p:par>
                          <p:cTn id="54" fill="hold">
                            <p:stCondLst>
                              <p:cond delay="1400"/>
                            </p:stCondLst>
                            <p:childTnLst>
                              <p:par>
                                <p:cTn id="55" presetID="10" presetClass="entr" presetSubtype="0"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700"/>
                                        <p:tgtEl>
                                          <p:spTgt spid="22"/>
                                        </p:tgtEl>
                                      </p:cBhvr>
                                    </p:animEffect>
                                  </p:childTnLst>
                                </p:cTn>
                              </p:par>
                              <p:par>
                                <p:cTn id="58" presetID="10" presetClass="entr" presetSubtype="0" fill="hold" grpId="0" nodeType="withEffect">
                                  <p:stCondLst>
                                    <p:cond delay="10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700"/>
                                        <p:tgtEl>
                                          <p:spTgt spid="20"/>
                                        </p:tgtEl>
                                      </p:cBhvr>
                                    </p:animEffect>
                                  </p:childTnLst>
                                </p:cTn>
                              </p:par>
                              <p:par>
                                <p:cTn id="61" presetID="10" presetClass="entr" presetSubtype="0" fill="hold" grpId="0" nodeType="withEffect">
                                  <p:stCondLst>
                                    <p:cond delay="20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700"/>
                                        <p:tgtEl>
                                          <p:spTgt spid="24"/>
                                        </p:tgtEl>
                                      </p:cBhvr>
                                    </p:animEffect>
                                  </p:childTnLst>
                                </p:cTn>
                              </p:par>
                              <p:par>
                                <p:cTn id="64" presetID="10" presetClass="entr" presetSubtype="0" fill="hold" grpId="0" nodeType="withEffect">
                                  <p:stCondLst>
                                    <p:cond delay="30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700"/>
                                        <p:tgtEl>
                                          <p:spTgt spid="21"/>
                                        </p:tgtEl>
                                      </p:cBhvr>
                                    </p:animEffect>
                                  </p:childTnLst>
                                </p:cTn>
                              </p:par>
                              <p:par>
                                <p:cTn id="67" presetID="10" presetClass="entr" presetSubtype="0" fill="hold" grpId="0" nodeType="withEffect">
                                  <p:stCondLst>
                                    <p:cond delay="40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7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Closing Slide-green thank you">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p:nvPicPr>
        <p:blipFill>
          <a:blip r:embed="rId2" cstate="print"/>
          <a:srcRect/>
          <a:stretch>
            <a:fillRect/>
          </a:stretch>
        </p:blipFill>
        <p:spPr bwMode="auto">
          <a:xfrm>
            <a:off x="-12700" y="0"/>
            <a:ext cx="9156700" cy="6858000"/>
          </a:xfrm>
          <a:prstGeom prst="rect">
            <a:avLst/>
          </a:prstGeom>
          <a:noFill/>
        </p:spPr>
      </p:pic>
      <p:sp>
        <p:nvSpPr>
          <p:cNvPr id="20" name="Rectangle 19"/>
          <p:cNvSpPr>
            <a:spLocks noChangeArrowheads="1"/>
          </p:cNvSpPr>
          <p:nvPr userDrawn="1"/>
        </p:nvSpPr>
        <p:spPr bwMode="black">
          <a:xfrm>
            <a:off x="6312989" y="3708603"/>
            <a:ext cx="116616" cy="441827"/>
          </a:xfrm>
          <a:prstGeom prst="rect">
            <a:avLst/>
          </a:prstGeom>
          <a:solidFill>
            <a:schemeClr val="bg1"/>
          </a:solidFill>
          <a:ln w="9525">
            <a:noFill/>
            <a:miter lim="800000"/>
            <a:headEnd/>
            <a:tailEnd/>
          </a:ln>
        </p:spPr>
        <p:txBody>
          <a:bodyPr/>
          <a:lstStyle/>
          <a:p>
            <a:endParaRPr lang="en-US" dirty="0">
              <a:solidFill>
                <a:srgbClr val="0096D6"/>
              </a:solidFill>
            </a:endParaRPr>
          </a:p>
        </p:txBody>
      </p:sp>
      <p:sp>
        <p:nvSpPr>
          <p:cNvPr id="21" name="Freeform 20"/>
          <p:cNvSpPr>
            <a:spLocks/>
          </p:cNvSpPr>
          <p:nvPr/>
        </p:nvSpPr>
        <p:spPr bwMode="black">
          <a:xfrm>
            <a:off x="6992342" y="3697605"/>
            <a:ext cx="337642" cy="466297"/>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endParaRPr>
          </a:p>
        </p:txBody>
      </p:sp>
      <p:sp>
        <p:nvSpPr>
          <p:cNvPr id="22" name="Freeform 21"/>
          <p:cNvSpPr>
            <a:spLocks/>
          </p:cNvSpPr>
          <p:nvPr/>
        </p:nvSpPr>
        <p:spPr bwMode="black">
          <a:xfrm>
            <a:off x="5824831" y="3697605"/>
            <a:ext cx="337642" cy="466297"/>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endParaRPr>
          </a:p>
        </p:txBody>
      </p:sp>
      <p:sp>
        <p:nvSpPr>
          <p:cNvPr id="23" name="Freeform 22"/>
          <p:cNvSpPr>
            <a:spLocks noEditPoints="1"/>
          </p:cNvSpPr>
          <p:nvPr/>
        </p:nvSpPr>
        <p:spPr bwMode="black">
          <a:xfrm>
            <a:off x="7452023" y="3697605"/>
            <a:ext cx="463750" cy="466297"/>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1"/>
          </a:solidFill>
          <a:ln w="9525">
            <a:noFill/>
            <a:round/>
            <a:headEnd/>
            <a:tailEnd/>
          </a:ln>
        </p:spPr>
        <p:txBody>
          <a:bodyPr/>
          <a:lstStyle/>
          <a:p>
            <a:endParaRPr lang="en-US" dirty="0">
              <a:solidFill>
                <a:srgbClr val="0096D6"/>
              </a:solidFill>
            </a:endParaRPr>
          </a:p>
        </p:txBody>
      </p:sp>
      <p:sp>
        <p:nvSpPr>
          <p:cNvPr id="24" name="Freeform 23"/>
          <p:cNvSpPr>
            <a:spLocks/>
          </p:cNvSpPr>
          <p:nvPr/>
        </p:nvSpPr>
        <p:spPr bwMode="black">
          <a:xfrm>
            <a:off x="6580117" y="3697605"/>
            <a:ext cx="302387" cy="466297"/>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1"/>
          </a:solidFill>
          <a:ln w="9525">
            <a:noFill/>
            <a:round/>
            <a:headEnd/>
            <a:tailEnd/>
          </a:ln>
        </p:spPr>
        <p:txBody>
          <a:bodyPr/>
          <a:lstStyle/>
          <a:p>
            <a:endParaRPr lang="en-US" dirty="0">
              <a:solidFill>
                <a:srgbClr val="0096D6"/>
              </a:solidFill>
            </a:endParaRPr>
          </a:p>
        </p:txBody>
      </p:sp>
      <p:sp>
        <p:nvSpPr>
          <p:cNvPr id="25" name="Freeform 24"/>
          <p:cNvSpPr>
            <a:spLocks/>
          </p:cNvSpPr>
          <p:nvPr/>
        </p:nvSpPr>
        <p:spPr bwMode="black">
          <a:xfrm>
            <a:off x="5592955" y="3082440"/>
            <a:ext cx="109835" cy="227032"/>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endParaRPr>
          </a:p>
        </p:txBody>
      </p:sp>
      <p:sp>
        <p:nvSpPr>
          <p:cNvPr id="26" name="Freeform 25"/>
          <p:cNvSpPr>
            <a:spLocks/>
          </p:cNvSpPr>
          <p:nvPr/>
        </p:nvSpPr>
        <p:spPr bwMode="black">
          <a:xfrm>
            <a:off x="5900764" y="2930180"/>
            <a:ext cx="109835" cy="379291"/>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27" name="Freeform 26"/>
          <p:cNvSpPr>
            <a:spLocks/>
          </p:cNvSpPr>
          <p:nvPr/>
        </p:nvSpPr>
        <p:spPr bwMode="black">
          <a:xfrm>
            <a:off x="6203154" y="2720822"/>
            <a:ext cx="109835" cy="698767"/>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28" name="Freeform 27"/>
          <p:cNvSpPr>
            <a:spLocks/>
          </p:cNvSpPr>
          <p:nvPr/>
        </p:nvSpPr>
        <p:spPr bwMode="black">
          <a:xfrm>
            <a:off x="6510963" y="2930181"/>
            <a:ext cx="109835" cy="3792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29" name="Freeform 28"/>
          <p:cNvSpPr>
            <a:spLocks/>
          </p:cNvSpPr>
          <p:nvPr/>
        </p:nvSpPr>
        <p:spPr bwMode="black">
          <a:xfrm>
            <a:off x="6811994" y="3082440"/>
            <a:ext cx="116616" cy="227031"/>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1"/>
          </a:solidFill>
          <a:ln w="9525">
            <a:noFill/>
            <a:round/>
            <a:headEnd/>
            <a:tailEnd/>
          </a:ln>
        </p:spPr>
        <p:txBody>
          <a:bodyPr/>
          <a:lstStyle/>
          <a:p>
            <a:endParaRPr lang="en-US" dirty="0">
              <a:solidFill>
                <a:srgbClr val="0096D6"/>
              </a:solidFill>
            </a:endParaRPr>
          </a:p>
        </p:txBody>
      </p:sp>
      <p:sp>
        <p:nvSpPr>
          <p:cNvPr id="30" name="Freeform 29"/>
          <p:cNvSpPr>
            <a:spLocks/>
          </p:cNvSpPr>
          <p:nvPr/>
        </p:nvSpPr>
        <p:spPr bwMode="black">
          <a:xfrm>
            <a:off x="7119806" y="2930181"/>
            <a:ext cx="111191" cy="37929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31" name="Freeform 30"/>
          <p:cNvSpPr>
            <a:spLocks/>
          </p:cNvSpPr>
          <p:nvPr/>
        </p:nvSpPr>
        <p:spPr bwMode="black">
          <a:xfrm>
            <a:off x="7427618" y="2720823"/>
            <a:ext cx="111191" cy="698766"/>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32" name="Freeform 31"/>
          <p:cNvSpPr>
            <a:spLocks/>
          </p:cNvSpPr>
          <p:nvPr/>
        </p:nvSpPr>
        <p:spPr bwMode="black">
          <a:xfrm>
            <a:off x="7730002" y="2930181"/>
            <a:ext cx="111191" cy="37929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33" name="Freeform 32"/>
          <p:cNvSpPr>
            <a:spLocks/>
          </p:cNvSpPr>
          <p:nvPr/>
        </p:nvSpPr>
        <p:spPr bwMode="black">
          <a:xfrm>
            <a:off x="8037814" y="3082440"/>
            <a:ext cx="111191" cy="227031"/>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endParaRPr>
          </a:p>
        </p:txBody>
      </p:sp>
      <p:sp>
        <p:nvSpPr>
          <p:cNvPr id="34" name="TextBox 33"/>
          <p:cNvSpPr txBox="1"/>
          <p:nvPr userDrawn="1"/>
        </p:nvSpPr>
        <p:spPr>
          <a:xfrm>
            <a:off x="644691" y="3060488"/>
            <a:ext cx="2437270" cy="646331"/>
          </a:xfrm>
          <a:prstGeom prst="rect">
            <a:avLst/>
          </a:prstGeom>
          <a:noFill/>
        </p:spPr>
        <p:txBody>
          <a:bodyPr wrap="none" rtlCol="0">
            <a:spAutoFit/>
          </a:bodyPr>
          <a:lstStyle/>
          <a:p>
            <a:r>
              <a:rPr lang="en-US" sz="3600" dirty="0" smtClean="0">
                <a:solidFill>
                  <a:srgbClr val="FFFFFF"/>
                </a:solidFill>
              </a:rPr>
              <a:t>Thank you.</a:t>
            </a:r>
            <a:endParaRPr lang="en-US" sz="3600" dirty="0">
              <a:solidFill>
                <a:srgbClr val="FFFFFF"/>
              </a:solidFill>
            </a:endParaRPr>
          </a:p>
        </p:txBody>
      </p:sp>
    </p:spTree>
    <p:extLst>
      <p:ext uri="{BB962C8B-B14F-4D97-AF65-F5344CB8AC3E}">
        <p14:creationId xmlns:p14="http://schemas.microsoft.com/office/powerpoint/2010/main" val="352108879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00"/>
                                        <p:tgtEl>
                                          <p:spTgt spid="19"/>
                                        </p:tgtEl>
                                      </p:cBhvr>
                                    </p:animEffect>
                                  </p:childTnLst>
                                </p:cTn>
                              </p:par>
                            </p:childTnLst>
                          </p:cTn>
                        </p:par>
                        <p:par>
                          <p:cTn id="8" fill="hold">
                            <p:stCondLst>
                              <p:cond delay="700"/>
                            </p:stCondLst>
                            <p:childTnLst>
                              <p:par>
                                <p:cTn id="9" presetID="10" presetClass="entr" presetSubtype="0" fill="hold" grpId="0" nodeType="afterEffect">
                                  <p:stCondLst>
                                    <p:cond delay="0"/>
                                  </p:stCondLst>
                                  <p:iterate type="lt">
                                    <p:tmPct val="6250"/>
                                  </p:iterate>
                                  <p:childTnLst>
                                    <p:set>
                                      <p:cBhvr>
                                        <p:cTn id="10" dur="1" fill="hold">
                                          <p:stCondLst>
                                            <p:cond delay="0"/>
                                          </p:stCondLst>
                                        </p:cTn>
                                        <p:tgtEl>
                                          <p:spTgt spid="34"/>
                                        </p:tgtEl>
                                        <p:attrNameLst>
                                          <p:attrName>style.visibility</p:attrName>
                                        </p:attrNameLst>
                                      </p:cBhvr>
                                      <p:to>
                                        <p:strVal val="visible"/>
                                      </p:to>
                                    </p:set>
                                    <p:animEffect transition="in" filter="fade">
                                      <p:cBhvr>
                                        <p:cTn id="11" dur="1000"/>
                                        <p:tgtEl>
                                          <p:spTgt spid="34"/>
                                        </p:tgtEl>
                                      </p:cBhvr>
                                    </p:animEffect>
                                  </p:childTnLst>
                                </p:cTn>
                              </p:par>
                            </p:childTnLst>
                          </p:cTn>
                        </p:par>
                        <p:par>
                          <p:cTn id="12" fill="hold">
                            <p:stCondLst>
                              <p:cond delay="2200"/>
                            </p:stCondLst>
                            <p:childTnLst>
                              <p:par>
                                <p:cTn id="13" presetID="10" presetClass="entr" presetSubtype="0" fill="hold" grpId="1"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700"/>
                                        <p:tgtEl>
                                          <p:spTgt spid="25"/>
                                        </p:tgtEl>
                                      </p:cBhvr>
                                    </p:animEffect>
                                  </p:childTnLst>
                                </p:cTn>
                              </p:par>
                              <p:par>
                                <p:cTn id="16" presetID="10" presetClass="entr" presetSubtype="0" fill="hold" grpId="1"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700"/>
                                        <p:tgtEl>
                                          <p:spTgt spid="26"/>
                                        </p:tgtEl>
                                      </p:cBhvr>
                                    </p:animEffect>
                                  </p:childTnLst>
                                </p:cTn>
                              </p:par>
                              <p:par>
                                <p:cTn id="19" presetID="10" presetClass="entr" presetSubtype="0" fill="hold" grpId="1"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700"/>
                                        <p:tgtEl>
                                          <p:spTgt spid="27"/>
                                        </p:tgtEl>
                                      </p:cBhvr>
                                    </p:animEffect>
                                  </p:childTnLst>
                                </p:cTn>
                              </p:par>
                              <p:par>
                                <p:cTn id="22" presetID="10" presetClass="entr" presetSubtype="0" fill="hold" grpId="1"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700"/>
                                        <p:tgtEl>
                                          <p:spTgt spid="28"/>
                                        </p:tgtEl>
                                      </p:cBhvr>
                                    </p:animEffect>
                                  </p:childTnLst>
                                </p:cTn>
                              </p:par>
                              <p:par>
                                <p:cTn id="25" presetID="10" presetClass="entr" presetSubtype="0" fill="hold" grpId="1"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700"/>
                                        <p:tgtEl>
                                          <p:spTgt spid="29"/>
                                        </p:tgtEl>
                                      </p:cBhvr>
                                    </p:animEffect>
                                  </p:childTnLst>
                                </p:cTn>
                              </p:par>
                              <p:par>
                                <p:cTn id="28" presetID="10" presetClass="entr" presetSubtype="0" fill="hold" grpId="1"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700"/>
                                        <p:tgtEl>
                                          <p:spTgt spid="30"/>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700"/>
                                        <p:tgtEl>
                                          <p:spTgt spid="31"/>
                                        </p:tgtEl>
                                      </p:cBhvr>
                                    </p:animEffect>
                                  </p:childTnLst>
                                </p:cTn>
                              </p:par>
                              <p:par>
                                <p:cTn id="34" presetID="10" presetClass="entr" presetSubtype="0" fill="hold" grpId="1"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700"/>
                                        <p:tgtEl>
                                          <p:spTgt spid="32"/>
                                        </p:tgtEl>
                                      </p:cBhvr>
                                    </p:animEffect>
                                  </p:childTnLst>
                                </p:cTn>
                              </p:par>
                              <p:par>
                                <p:cTn id="37" presetID="10" presetClass="entr" presetSubtype="0" fill="hold" grpId="1"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700"/>
                                        <p:tgtEl>
                                          <p:spTgt spid="33"/>
                                        </p:tgtEl>
                                      </p:cBhvr>
                                    </p:animEffect>
                                  </p:childTnLst>
                                </p:cTn>
                              </p:par>
                              <p:par>
                                <p:cTn id="40" presetID="42" presetClass="path" presetSubtype="0" accel="50000" decel="50000" fill="hold" grpId="0" nodeType="withEffect">
                                  <p:stCondLst>
                                    <p:cond delay="0"/>
                                  </p:stCondLst>
                                  <p:childTnLst>
                                    <p:animMotion origin="layout" path="M -4.72222E-6 3.7037E-7 L -4.72222E-6 0.09143 " pathEditMode="relative" rAng="0" ptsTypes="AA">
                                      <p:cBhvr>
                                        <p:cTn id="41" dur="700" spd="-100000" fill="hold"/>
                                        <p:tgtEl>
                                          <p:spTgt spid="25"/>
                                        </p:tgtEl>
                                        <p:attrNameLst>
                                          <p:attrName>ppt_x</p:attrName>
                                          <p:attrName>ppt_y</p:attrName>
                                        </p:attrNameLst>
                                      </p:cBhvr>
                                      <p:rCtr x="0" y="46"/>
                                    </p:animMotion>
                                  </p:childTnLst>
                                </p:cTn>
                              </p:par>
                              <p:par>
                                <p:cTn id="42" presetID="42" presetClass="path" presetSubtype="0" accel="50000" decel="50000" fill="hold" grpId="0" nodeType="withEffect">
                                  <p:stCondLst>
                                    <p:cond delay="0"/>
                                  </p:stCondLst>
                                  <p:childTnLst>
                                    <p:animMotion origin="layout" path="M 5E-6 3.7037E-6 L 5E-6 0.11157 " pathEditMode="relative" rAng="0" ptsTypes="AA">
                                      <p:cBhvr>
                                        <p:cTn id="43" dur="700" spd="-100000" fill="hold"/>
                                        <p:tgtEl>
                                          <p:spTgt spid="27"/>
                                        </p:tgtEl>
                                        <p:attrNameLst>
                                          <p:attrName>ppt_x</p:attrName>
                                          <p:attrName>ppt_y</p:attrName>
                                        </p:attrNameLst>
                                      </p:cBhvr>
                                      <p:rCtr x="0" y="56"/>
                                    </p:animMotion>
                                  </p:childTnLst>
                                </p:cTn>
                              </p:par>
                              <p:par>
                                <p:cTn id="44" presetID="42" presetClass="path" presetSubtype="0" accel="50000" decel="50000" fill="hold" grpId="0" nodeType="withEffect">
                                  <p:stCondLst>
                                    <p:cond delay="0"/>
                                  </p:stCondLst>
                                  <p:childTnLst>
                                    <p:animMotion origin="layout" path="M 4.72222E-6 4.81481E-6 L 4.72222E-6 0.09143 " pathEditMode="relative" rAng="0" ptsTypes="AA">
                                      <p:cBhvr>
                                        <p:cTn id="45" dur="700" spd="-100000" fill="hold"/>
                                        <p:tgtEl>
                                          <p:spTgt spid="29"/>
                                        </p:tgtEl>
                                        <p:attrNameLst>
                                          <p:attrName>ppt_x</p:attrName>
                                          <p:attrName>ppt_y</p:attrName>
                                        </p:attrNameLst>
                                      </p:cBhvr>
                                      <p:rCtr x="0" y="46"/>
                                    </p:animMotion>
                                  </p:childTnLst>
                                </p:cTn>
                              </p:par>
                              <p:par>
                                <p:cTn id="46" presetID="42" presetClass="path" presetSubtype="0" accel="50000" decel="50000" fill="hold" grpId="0" nodeType="withEffect">
                                  <p:stCondLst>
                                    <p:cond delay="0"/>
                                  </p:stCondLst>
                                  <p:childTnLst>
                                    <p:animMotion origin="layout" path="M -2.77778E-6 3.7037E-6 L -2.77778E-6 0.11157 " pathEditMode="relative" rAng="0" ptsTypes="AA">
                                      <p:cBhvr>
                                        <p:cTn id="47" dur="700" spd="-100000" fill="hold"/>
                                        <p:tgtEl>
                                          <p:spTgt spid="31"/>
                                        </p:tgtEl>
                                        <p:attrNameLst>
                                          <p:attrName>ppt_x</p:attrName>
                                          <p:attrName>ppt_y</p:attrName>
                                        </p:attrNameLst>
                                      </p:cBhvr>
                                      <p:rCtr x="0" y="56"/>
                                    </p:animMotion>
                                  </p:childTnLst>
                                </p:cTn>
                              </p:par>
                              <p:par>
                                <p:cTn id="48" presetID="42" presetClass="path" presetSubtype="0" accel="50000" decel="50000" fill="hold" grpId="0" nodeType="withEffect">
                                  <p:stCondLst>
                                    <p:cond delay="0"/>
                                  </p:stCondLst>
                                  <p:childTnLst>
                                    <p:animMotion origin="layout" path="M 5.55556E-7 4.81481E-6 L 5.55556E-7 0.09143 " pathEditMode="relative" rAng="0" ptsTypes="AA">
                                      <p:cBhvr>
                                        <p:cTn id="49" dur="700" spd="-100000" fill="hold"/>
                                        <p:tgtEl>
                                          <p:spTgt spid="33"/>
                                        </p:tgtEl>
                                        <p:attrNameLst>
                                          <p:attrName>ppt_x</p:attrName>
                                          <p:attrName>ppt_y</p:attrName>
                                        </p:attrNameLst>
                                      </p:cBhvr>
                                      <p:rCtr x="0" y="46"/>
                                    </p:animMotion>
                                  </p:childTnLst>
                                </p:cTn>
                              </p:par>
                              <p:par>
                                <p:cTn id="50" presetID="64" presetClass="path" presetSubtype="0" accel="50000" decel="50000" fill="hold" grpId="0" nodeType="withEffect">
                                  <p:stCondLst>
                                    <p:cond delay="0"/>
                                  </p:stCondLst>
                                  <p:childTnLst>
                                    <p:animMotion origin="layout" path="M 4.72222E-6 3.33333E-6 L 4.72222E-6 -0.10764 " pathEditMode="relative" rAng="0" ptsTypes="AA">
                                      <p:cBhvr>
                                        <p:cTn id="51" dur="700" spd="-100000" fill="hold"/>
                                        <p:tgtEl>
                                          <p:spTgt spid="26"/>
                                        </p:tgtEl>
                                        <p:attrNameLst>
                                          <p:attrName>ppt_x</p:attrName>
                                          <p:attrName>ppt_y</p:attrName>
                                        </p:attrNameLst>
                                      </p:cBhvr>
                                      <p:rCtr x="0" y="-54"/>
                                    </p:animMotion>
                                  </p:childTnLst>
                                </p:cTn>
                              </p:par>
                              <p:par>
                                <p:cTn id="52" presetID="64" presetClass="path" presetSubtype="0" accel="50000" decel="50000" fill="hold" grpId="0" nodeType="withEffect">
                                  <p:stCondLst>
                                    <p:cond delay="0"/>
                                  </p:stCondLst>
                                  <p:childTnLst>
                                    <p:animMotion origin="layout" path="M 4.44444E-6 3.33333E-6 L 4.44444E-6 -0.10764 " pathEditMode="relative" rAng="0" ptsTypes="AA">
                                      <p:cBhvr>
                                        <p:cTn id="53" dur="700" spd="-100000" fill="hold"/>
                                        <p:tgtEl>
                                          <p:spTgt spid="28"/>
                                        </p:tgtEl>
                                        <p:attrNameLst>
                                          <p:attrName>ppt_x</p:attrName>
                                          <p:attrName>ppt_y</p:attrName>
                                        </p:attrNameLst>
                                      </p:cBhvr>
                                      <p:rCtr x="0" y="-54"/>
                                    </p:animMotion>
                                  </p:childTnLst>
                                </p:cTn>
                              </p:par>
                              <p:par>
                                <p:cTn id="54" presetID="64" presetClass="path" presetSubtype="0" accel="50000" decel="50000" fill="hold" grpId="0" nodeType="withEffect">
                                  <p:stCondLst>
                                    <p:cond delay="0"/>
                                  </p:stCondLst>
                                  <p:childTnLst>
                                    <p:animMotion origin="layout" path="M -2.22222E-6 3.33333E-6 L -2.22222E-6 -0.10764 " pathEditMode="relative" rAng="0" ptsTypes="AA">
                                      <p:cBhvr>
                                        <p:cTn id="55" dur="700" spd="-100000" fill="hold"/>
                                        <p:tgtEl>
                                          <p:spTgt spid="30"/>
                                        </p:tgtEl>
                                        <p:attrNameLst>
                                          <p:attrName>ppt_x</p:attrName>
                                          <p:attrName>ppt_y</p:attrName>
                                        </p:attrNameLst>
                                      </p:cBhvr>
                                      <p:rCtr x="0" y="-54"/>
                                    </p:animMotion>
                                  </p:childTnLst>
                                </p:cTn>
                              </p:par>
                              <p:par>
                                <p:cTn id="56" presetID="64" presetClass="path" presetSubtype="0" accel="50000" decel="50000" fill="hold" grpId="0" nodeType="withEffect">
                                  <p:stCondLst>
                                    <p:cond delay="0"/>
                                  </p:stCondLst>
                                  <p:childTnLst>
                                    <p:animMotion origin="layout" path="M 1.11111E-6 3.33333E-6 L 1.11111E-6 -0.10764 " pathEditMode="relative" rAng="0" ptsTypes="AA">
                                      <p:cBhvr>
                                        <p:cTn id="57" dur="700" spd="-100000" fill="hold"/>
                                        <p:tgtEl>
                                          <p:spTgt spid="32"/>
                                        </p:tgtEl>
                                        <p:attrNameLst>
                                          <p:attrName>ppt_x</p:attrName>
                                          <p:attrName>ppt_y</p:attrName>
                                        </p:attrNameLst>
                                      </p:cBhvr>
                                      <p:rCtr x="0" y="-54"/>
                                    </p:animMotion>
                                  </p:childTnLst>
                                </p:cTn>
                              </p:par>
                            </p:childTnLst>
                          </p:cTn>
                        </p:par>
                        <p:par>
                          <p:cTn id="58" fill="hold">
                            <p:stCondLst>
                              <p:cond delay="2900"/>
                            </p:stCondLst>
                            <p:childTnLst>
                              <p:par>
                                <p:cTn id="59" presetID="10" presetClass="entr" presetSubtype="0"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700"/>
                                        <p:tgtEl>
                                          <p:spTgt spid="22"/>
                                        </p:tgtEl>
                                      </p:cBhvr>
                                    </p:animEffect>
                                  </p:childTnLst>
                                </p:cTn>
                              </p:par>
                              <p:par>
                                <p:cTn id="62" presetID="10" presetClass="entr" presetSubtype="0" fill="hold" grpId="0" nodeType="withEffect">
                                  <p:stCondLst>
                                    <p:cond delay="10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700"/>
                                        <p:tgtEl>
                                          <p:spTgt spid="20"/>
                                        </p:tgtEl>
                                      </p:cBhvr>
                                    </p:animEffect>
                                  </p:childTnLst>
                                </p:cTn>
                              </p:par>
                              <p:par>
                                <p:cTn id="65" presetID="10" presetClass="entr" presetSubtype="0" fill="hold" grpId="0" nodeType="withEffect">
                                  <p:stCondLst>
                                    <p:cond delay="20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700"/>
                                        <p:tgtEl>
                                          <p:spTgt spid="24"/>
                                        </p:tgtEl>
                                      </p:cBhvr>
                                    </p:animEffect>
                                  </p:childTnLst>
                                </p:cTn>
                              </p:par>
                              <p:par>
                                <p:cTn id="68" presetID="10" presetClass="entr" presetSubtype="0" fill="hold" grpId="0" nodeType="withEffect">
                                  <p:stCondLst>
                                    <p:cond delay="30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700"/>
                                        <p:tgtEl>
                                          <p:spTgt spid="21"/>
                                        </p:tgtEl>
                                      </p:cBhvr>
                                    </p:animEffect>
                                  </p:childTnLst>
                                </p:cTn>
                              </p:par>
                              <p:par>
                                <p:cTn id="71" presetID="10" presetClass="entr" presetSubtype="0" fill="hold" grpId="0" nodeType="withEffect">
                                  <p:stCondLst>
                                    <p:cond delay="40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7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Closing Slide-red">
    <p:spTree>
      <p:nvGrpSpPr>
        <p:cNvPr id="1" name=""/>
        <p:cNvGrpSpPr/>
        <p:nvPr/>
      </p:nvGrpSpPr>
      <p:grpSpPr>
        <a:xfrm>
          <a:off x="0" y="0"/>
          <a:ext cx="0" cy="0"/>
          <a:chOff x="0" y="0"/>
          <a:chExt cx="0" cy="0"/>
        </a:xfrm>
      </p:grpSpPr>
      <p:pic>
        <p:nvPicPr>
          <p:cNvPr id="20" name="Picture 19" descr="Complex_Gradient7.jpg"/>
          <p:cNvPicPr>
            <a:picLocks noChangeAspect="1"/>
          </p:cNvPicPr>
          <p:nvPr userDrawn="1"/>
        </p:nvPicPr>
        <p:blipFill>
          <a:blip r:embed="rId2" cstate="print"/>
          <a:srcRect l="1695" r="14438"/>
          <a:stretch>
            <a:fillRect/>
          </a:stretch>
        </p:blipFill>
        <p:spPr>
          <a:xfrm>
            <a:off x="0" y="0"/>
            <a:ext cx="9144000" cy="6858000"/>
          </a:xfrm>
          <a:prstGeom prst="rect">
            <a:avLst/>
          </a:prstGeom>
        </p:spPr>
      </p:pic>
      <p:sp>
        <p:nvSpPr>
          <p:cNvPr id="4" name="Rectangle 3"/>
          <p:cNvSpPr>
            <a:spLocks noChangeArrowheads="1"/>
          </p:cNvSpPr>
          <p:nvPr/>
        </p:nvSpPr>
        <p:spPr bwMode="black">
          <a:xfrm>
            <a:off x="4373702" y="5844550"/>
            <a:ext cx="41443" cy="157016"/>
          </a:xfrm>
          <a:prstGeom prst="rect">
            <a:avLst/>
          </a:prstGeom>
          <a:solidFill>
            <a:schemeClr val="bg1"/>
          </a:solidFill>
          <a:ln w="9525">
            <a:noFill/>
            <a:miter lim="800000"/>
            <a:headEnd/>
            <a:tailEnd/>
          </a:ln>
        </p:spPr>
        <p:txBody>
          <a:bodyPr/>
          <a:lstStyle/>
          <a:p>
            <a:endParaRPr lang="en-US" dirty="0">
              <a:solidFill>
                <a:srgbClr val="0096D6"/>
              </a:solidFill>
            </a:endParaRPr>
          </a:p>
        </p:txBody>
      </p:sp>
      <p:sp>
        <p:nvSpPr>
          <p:cNvPr id="5" name="Freeform 4"/>
          <p:cNvSpPr>
            <a:spLocks/>
          </p:cNvSpPr>
          <p:nvPr/>
        </p:nvSpPr>
        <p:spPr bwMode="black">
          <a:xfrm>
            <a:off x="4615130" y="5840202"/>
            <a:ext cx="119991" cy="165712"/>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endParaRPr>
          </a:p>
        </p:txBody>
      </p:sp>
      <p:sp>
        <p:nvSpPr>
          <p:cNvPr id="6" name="Freeform 5"/>
          <p:cNvSpPr>
            <a:spLocks/>
          </p:cNvSpPr>
          <p:nvPr/>
        </p:nvSpPr>
        <p:spPr bwMode="black">
          <a:xfrm>
            <a:off x="4200221" y="5840202"/>
            <a:ext cx="119991" cy="165712"/>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endParaRPr>
          </a:p>
        </p:txBody>
      </p:sp>
      <p:sp>
        <p:nvSpPr>
          <p:cNvPr id="7" name="Freeform 6"/>
          <p:cNvSpPr>
            <a:spLocks noEditPoints="1"/>
          </p:cNvSpPr>
          <p:nvPr userDrawn="1"/>
        </p:nvSpPr>
        <p:spPr bwMode="black">
          <a:xfrm>
            <a:off x="4778491" y="5840202"/>
            <a:ext cx="164807" cy="165712"/>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1"/>
          </a:solidFill>
          <a:ln w="9525">
            <a:noFill/>
            <a:round/>
            <a:headEnd/>
            <a:tailEnd/>
          </a:ln>
        </p:spPr>
        <p:txBody>
          <a:bodyPr/>
          <a:lstStyle/>
          <a:p>
            <a:endParaRPr lang="en-US" dirty="0">
              <a:solidFill>
                <a:srgbClr val="0096D6"/>
              </a:solidFill>
            </a:endParaRPr>
          </a:p>
        </p:txBody>
      </p:sp>
      <p:sp>
        <p:nvSpPr>
          <p:cNvPr id="8" name="Freeform 7"/>
          <p:cNvSpPr>
            <a:spLocks/>
          </p:cNvSpPr>
          <p:nvPr/>
        </p:nvSpPr>
        <p:spPr bwMode="black">
          <a:xfrm>
            <a:off x="4468634" y="5840202"/>
            <a:ext cx="107462" cy="165712"/>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1"/>
          </a:solidFill>
          <a:ln w="9525">
            <a:noFill/>
            <a:round/>
            <a:headEnd/>
            <a:tailEnd/>
          </a:ln>
        </p:spPr>
        <p:txBody>
          <a:bodyPr/>
          <a:lstStyle/>
          <a:p>
            <a:endParaRPr lang="en-US" dirty="0">
              <a:solidFill>
                <a:srgbClr val="0096D6"/>
              </a:solidFill>
            </a:endParaRPr>
          </a:p>
        </p:txBody>
      </p:sp>
      <p:sp>
        <p:nvSpPr>
          <p:cNvPr id="9" name="Freeform 8"/>
          <p:cNvSpPr>
            <a:spLocks/>
          </p:cNvSpPr>
          <p:nvPr/>
        </p:nvSpPr>
        <p:spPr bwMode="black">
          <a:xfrm>
            <a:off x="4117817" y="5654198"/>
            <a:ext cx="39033" cy="80682"/>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endParaRPr>
          </a:p>
        </p:txBody>
      </p:sp>
      <p:sp>
        <p:nvSpPr>
          <p:cNvPr id="10" name="Freeform 9"/>
          <p:cNvSpPr>
            <a:spLocks/>
          </p:cNvSpPr>
          <p:nvPr/>
        </p:nvSpPr>
        <p:spPr bwMode="black">
          <a:xfrm>
            <a:off x="4227206" y="5600088"/>
            <a:ext cx="39033" cy="1347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11" name="Freeform 10"/>
          <p:cNvSpPr>
            <a:spLocks/>
          </p:cNvSpPr>
          <p:nvPr/>
        </p:nvSpPr>
        <p:spPr bwMode="black">
          <a:xfrm>
            <a:off x="4334669" y="5525687"/>
            <a:ext cx="39033" cy="248327"/>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12" name="Freeform 11"/>
          <p:cNvSpPr>
            <a:spLocks/>
          </p:cNvSpPr>
          <p:nvPr/>
        </p:nvSpPr>
        <p:spPr bwMode="black">
          <a:xfrm>
            <a:off x="4444058" y="5600088"/>
            <a:ext cx="39033" cy="1347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14" name="Freeform 13"/>
          <p:cNvSpPr>
            <a:spLocks/>
          </p:cNvSpPr>
          <p:nvPr/>
        </p:nvSpPr>
        <p:spPr bwMode="black">
          <a:xfrm>
            <a:off x="4551038" y="5654198"/>
            <a:ext cx="41443" cy="80682"/>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1"/>
          </a:solidFill>
          <a:ln w="9525">
            <a:noFill/>
            <a:round/>
            <a:headEnd/>
            <a:tailEnd/>
          </a:ln>
        </p:spPr>
        <p:txBody>
          <a:bodyPr/>
          <a:lstStyle/>
          <a:p>
            <a:endParaRPr lang="en-US" dirty="0">
              <a:solidFill>
                <a:srgbClr val="0096D6"/>
              </a:solidFill>
            </a:endParaRPr>
          </a:p>
        </p:txBody>
      </p:sp>
      <p:sp>
        <p:nvSpPr>
          <p:cNvPr id="15" name="Freeform 14"/>
          <p:cNvSpPr>
            <a:spLocks/>
          </p:cNvSpPr>
          <p:nvPr/>
        </p:nvSpPr>
        <p:spPr bwMode="black">
          <a:xfrm>
            <a:off x="4660428" y="5600088"/>
            <a:ext cx="39515" cy="13479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16" name="Freeform 15"/>
          <p:cNvSpPr>
            <a:spLocks/>
          </p:cNvSpPr>
          <p:nvPr/>
        </p:nvSpPr>
        <p:spPr bwMode="black">
          <a:xfrm>
            <a:off x="4769818" y="5525687"/>
            <a:ext cx="39515" cy="248327"/>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17" name="Freeform 16"/>
          <p:cNvSpPr>
            <a:spLocks/>
          </p:cNvSpPr>
          <p:nvPr/>
        </p:nvSpPr>
        <p:spPr bwMode="black">
          <a:xfrm>
            <a:off x="4877279" y="5600088"/>
            <a:ext cx="39515" cy="13479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18" name="Freeform 17"/>
          <p:cNvSpPr>
            <a:spLocks/>
          </p:cNvSpPr>
          <p:nvPr/>
        </p:nvSpPr>
        <p:spPr bwMode="black">
          <a:xfrm>
            <a:off x="4986669" y="5654198"/>
            <a:ext cx="39515" cy="80682"/>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endParaRPr>
          </a:p>
        </p:txBody>
      </p:sp>
    </p:spTree>
    <p:extLst>
      <p:ext uri="{BB962C8B-B14F-4D97-AF65-F5344CB8AC3E}">
        <p14:creationId xmlns:p14="http://schemas.microsoft.com/office/powerpoint/2010/main" val="179998686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700"/>
                                        <p:tgtEl>
                                          <p:spTgt spid="20"/>
                                        </p:tgtEl>
                                      </p:cBhvr>
                                    </p:animEffect>
                                  </p:childTnLst>
                                </p:cTn>
                              </p:par>
                            </p:childTnLst>
                          </p:cTn>
                        </p:par>
                        <p:par>
                          <p:cTn id="8" fill="hold">
                            <p:stCondLst>
                              <p:cond delay="700"/>
                            </p:stCondLst>
                            <p:childTnLst>
                              <p:par>
                                <p:cTn id="9" presetID="10" presetClass="entr" presetSubtype="0" fill="hold" grpId="1"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700"/>
                                        <p:tgtEl>
                                          <p:spTgt spid="9"/>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700"/>
                                        <p:tgtEl>
                                          <p:spTgt spid="11"/>
                                        </p:tgtEl>
                                      </p:cBhvr>
                                    </p:animEffect>
                                  </p:childTnLst>
                                </p:cTn>
                              </p:par>
                              <p:par>
                                <p:cTn id="15" presetID="10" presetClass="entr" presetSubtype="0" fill="hold" grpId="1"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700"/>
                                        <p:tgtEl>
                                          <p:spTgt spid="14"/>
                                        </p:tgtEl>
                                      </p:cBhvr>
                                    </p:animEffect>
                                  </p:childTnLst>
                                </p:cTn>
                              </p:par>
                              <p:par>
                                <p:cTn id="18" presetID="10" presetClass="entr" presetSubtype="0" fill="hold" grpId="1"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700"/>
                                        <p:tgtEl>
                                          <p:spTgt spid="16"/>
                                        </p:tgtEl>
                                      </p:cBhvr>
                                    </p:animEffect>
                                  </p:childTnLst>
                                </p:cTn>
                              </p:par>
                              <p:par>
                                <p:cTn id="21" presetID="10" presetClass="entr" presetSubtype="0" fill="hold" grpId="1"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700"/>
                                        <p:tgtEl>
                                          <p:spTgt spid="18"/>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700"/>
                                        <p:tgtEl>
                                          <p:spTgt spid="10"/>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700"/>
                                        <p:tgtEl>
                                          <p:spTgt spid="12"/>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700"/>
                                        <p:tgtEl>
                                          <p:spTgt spid="15"/>
                                        </p:tgtEl>
                                      </p:cBhvr>
                                    </p:animEffect>
                                  </p:childTnLst>
                                </p:cTn>
                              </p:par>
                              <p:par>
                                <p:cTn id="33" presetID="10" presetClass="entr" presetSubtype="0" fill="hold" grpId="1"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700"/>
                                        <p:tgtEl>
                                          <p:spTgt spid="17"/>
                                        </p:tgtEl>
                                      </p:cBhvr>
                                    </p:animEffect>
                                  </p:childTnLst>
                                </p:cTn>
                              </p:par>
                              <p:par>
                                <p:cTn id="36" presetID="42" presetClass="path" presetSubtype="0" accel="50000" decel="50000" fill="hold" grpId="0" nodeType="withEffect">
                                  <p:stCondLst>
                                    <p:cond delay="0"/>
                                  </p:stCondLst>
                                  <p:childTnLst>
                                    <p:animMotion origin="layout" path="M -5.55556E-7 -1.91391E-6 L -5.55556E-7 0.02314 " pathEditMode="relative" rAng="0" ptsTypes="AA">
                                      <p:cBhvr>
                                        <p:cTn id="37" dur="700" spd="-100000" fill="hold"/>
                                        <p:tgtEl>
                                          <p:spTgt spid="9"/>
                                        </p:tgtEl>
                                        <p:attrNameLst>
                                          <p:attrName>ppt_x</p:attrName>
                                          <p:attrName>ppt_y</p:attrName>
                                        </p:attrNameLst>
                                      </p:cBhvr>
                                      <p:rCtr x="0" y="12"/>
                                    </p:animMotion>
                                  </p:childTnLst>
                                </p:cTn>
                              </p:par>
                              <p:par>
                                <p:cTn id="38" presetID="42" presetClass="path" presetSubtype="0" accel="50000" decel="50000" fill="hold" grpId="0" nodeType="withEffect">
                                  <p:stCondLst>
                                    <p:cond delay="0"/>
                                  </p:stCondLst>
                                  <p:childTnLst>
                                    <p:animMotion origin="layout" path="M 4.72222E-6 -1.93242E-6 L 4.72222E-6 0.02962 " pathEditMode="relative" rAng="0" ptsTypes="AA">
                                      <p:cBhvr>
                                        <p:cTn id="39" dur="700" spd="-100000" fill="hold"/>
                                        <p:tgtEl>
                                          <p:spTgt spid="11"/>
                                        </p:tgtEl>
                                        <p:attrNameLst>
                                          <p:attrName>ppt_x</p:attrName>
                                          <p:attrName>ppt_y</p:attrName>
                                        </p:attrNameLst>
                                      </p:cBhvr>
                                      <p:rCtr x="0" y="15"/>
                                    </p:animMotion>
                                  </p:childTnLst>
                                </p:cTn>
                              </p:par>
                              <p:par>
                                <p:cTn id="40" presetID="42" presetClass="path" presetSubtype="0" accel="50000" decel="50000" fill="hold" grpId="0" nodeType="withEffect">
                                  <p:stCondLst>
                                    <p:cond delay="0"/>
                                  </p:stCondLst>
                                  <p:childTnLst>
                                    <p:animMotion origin="layout" path="M 0 -1.91391E-6 L 0 0.02314 " pathEditMode="relative" rAng="0" ptsTypes="AA">
                                      <p:cBhvr>
                                        <p:cTn id="41" dur="700" spd="-100000" fill="hold"/>
                                        <p:tgtEl>
                                          <p:spTgt spid="14"/>
                                        </p:tgtEl>
                                        <p:attrNameLst>
                                          <p:attrName>ppt_x</p:attrName>
                                          <p:attrName>ppt_y</p:attrName>
                                        </p:attrNameLst>
                                      </p:cBhvr>
                                      <p:rCtr x="0" y="12"/>
                                    </p:animMotion>
                                  </p:childTnLst>
                                </p:cTn>
                              </p:par>
                              <p:par>
                                <p:cTn id="42" presetID="42" presetClass="path" presetSubtype="0" accel="50000" decel="50000" fill="hold" grpId="0" nodeType="withEffect">
                                  <p:stCondLst>
                                    <p:cond delay="0"/>
                                  </p:stCondLst>
                                  <p:childTnLst>
                                    <p:animMotion origin="layout" path="M -4.72222E-6 -1.93242E-6 L -4.72222E-6 0.02962 " pathEditMode="relative" rAng="0" ptsTypes="AA">
                                      <p:cBhvr>
                                        <p:cTn id="43" dur="700" spd="-100000" fill="hold"/>
                                        <p:tgtEl>
                                          <p:spTgt spid="16"/>
                                        </p:tgtEl>
                                        <p:attrNameLst>
                                          <p:attrName>ppt_x</p:attrName>
                                          <p:attrName>ppt_y</p:attrName>
                                        </p:attrNameLst>
                                      </p:cBhvr>
                                      <p:rCtr x="0" y="15"/>
                                    </p:animMotion>
                                  </p:childTnLst>
                                </p:cTn>
                              </p:par>
                              <p:par>
                                <p:cTn id="44" presetID="42" presetClass="path" presetSubtype="0" accel="50000" decel="50000" fill="hold" grpId="0" nodeType="withEffect">
                                  <p:stCondLst>
                                    <p:cond delay="0"/>
                                  </p:stCondLst>
                                  <p:childTnLst>
                                    <p:animMotion origin="layout" path="M 4.16667E-6 -1.91391E-6 L 4.16667E-6 0.02314 " pathEditMode="relative" rAng="0" ptsTypes="AA">
                                      <p:cBhvr>
                                        <p:cTn id="45" dur="700" spd="-100000" fill="hold"/>
                                        <p:tgtEl>
                                          <p:spTgt spid="18"/>
                                        </p:tgtEl>
                                        <p:attrNameLst>
                                          <p:attrName>ppt_x</p:attrName>
                                          <p:attrName>ppt_y</p:attrName>
                                        </p:attrNameLst>
                                      </p:cBhvr>
                                      <p:rCtr x="0" y="12"/>
                                    </p:animMotion>
                                  </p:childTnLst>
                                </p:cTn>
                              </p:par>
                              <p:par>
                                <p:cTn id="46" presetID="64" presetClass="path" presetSubtype="0" accel="50000" decel="50000" fill="hold" grpId="0" nodeType="withEffect">
                                  <p:stCondLst>
                                    <p:cond delay="0"/>
                                  </p:stCondLst>
                                  <p:childTnLst>
                                    <p:animMotion origin="layout" path="M 2.77778E-7 2.36056E-6 L 2.77778E-7 -0.02338 " pathEditMode="relative" rAng="0" ptsTypes="AA">
                                      <p:cBhvr>
                                        <p:cTn id="47" dur="700" spd="-100000" fill="hold"/>
                                        <p:tgtEl>
                                          <p:spTgt spid="10"/>
                                        </p:tgtEl>
                                        <p:attrNameLst>
                                          <p:attrName>ppt_x</p:attrName>
                                          <p:attrName>ppt_y</p:attrName>
                                        </p:attrNameLst>
                                      </p:cBhvr>
                                      <p:rCtr x="0" y="-12"/>
                                    </p:animMotion>
                                  </p:childTnLst>
                                </p:cTn>
                              </p:par>
                              <p:par>
                                <p:cTn id="48" presetID="64" presetClass="path" presetSubtype="0" accel="50000" decel="50000" fill="hold" grpId="0" nodeType="withEffect">
                                  <p:stCondLst>
                                    <p:cond delay="0"/>
                                  </p:stCondLst>
                                  <p:childTnLst>
                                    <p:animMotion origin="layout" path="M -8.33333E-7 2.36056E-6 L -8.33333E-7 -0.02338 " pathEditMode="relative" rAng="0" ptsTypes="AA">
                                      <p:cBhvr>
                                        <p:cTn id="49" dur="700" spd="-100000" fill="hold"/>
                                        <p:tgtEl>
                                          <p:spTgt spid="12"/>
                                        </p:tgtEl>
                                        <p:attrNameLst>
                                          <p:attrName>ppt_x</p:attrName>
                                          <p:attrName>ppt_y</p:attrName>
                                        </p:attrNameLst>
                                      </p:cBhvr>
                                      <p:rCtr x="0" y="-12"/>
                                    </p:animMotion>
                                  </p:childTnLst>
                                </p:cTn>
                              </p:par>
                              <p:par>
                                <p:cTn id="50" presetID="64" presetClass="path" presetSubtype="0" accel="50000" decel="50000" fill="hold" grpId="0" nodeType="withEffect">
                                  <p:stCondLst>
                                    <p:cond delay="0"/>
                                  </p:stCondLst>
                                  <p:childTnLst>
                                    <p:animMotion origin="layout" path="M 4.44444E-6 2.36056E-6 L 4.44444E-6 -0.02338 " pathEditMode="relative" rAng="0" ptsTypes="AA">
                                      <p:cBhvr>
                                        <p:cTn id="51" dur="700" spd="-100000" fill="hold"/>
                                        <p:tgtEl>
                                          <p:spTgt spid="15"/>
                                        </p:tgtEl>
                                        <p:attrNameLst>
                                          <p:attrName>ppt_x</p:attrName>
                                          <p:attrName>ppt_y</p:attrName>
                                        </p:attrNameLst>
                                      </p:cBhvr>
                                      <p:rCtr x="0" y="-12"/>
                                    </p:animMotion>
                                  </p:childTnLst>
                                </p:cTn>
                              </p:par>
                              <p:par>
                                <p:cTn id="52" presetID="64" presetClass="path" presetSubtype="0" accel="50000" decel="50000" fill="hold" grpId="0" nodeType="withEffect">
                                  <p:stCondLst>
                                    <p:cond delay="0"/>
                                  </p:stCondLst>
                                  <p:childTnLst>
                                    <p:animMotion origin="layout" path="M 3.33333E-6 2.36056E-6 L 3.33333E-6 -0.02338 " pathEditMode="relative" rAng="0" ptsTypes="AA">
                                      <p:cBhvr>
                                        <p:cTn id="53" dur="700" spd="-100000" fill="hold"/>
                                        <p:tgtEl>
                                          <p:spTgt spid="17"/>
                                        </p:tgtEl>
                                        <p:attrNameLst>
                                          <p:attrName>ppt_x</p:attrName>
                                          <p:attrName>ppt_y</p:attrName>
                                        </p:attrNameLst>
                                      </p:cBhvr>
                                      <p:rCtr x="0" y="-12"/>
                                    </p:animMotion>
                                  </p:childTnLst>
                                </p:cTn>
                              </p:par>
                            </p:childTnLst>
                          </p:cTn>
                        </p:par>
                        <p:par>
                          <p:cTn id="54" fill="hold">
                            <p:stCondLst>
                              <p:cond delay="1400"/>
                            </p:stCondLst>
                            <p:childTnLst>
                              <p:par>
                                <p:cTn id="55" presetID="10" presetClass="entr" presetSubtype="0"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700"/>
                                        <p:tgtEl>
                                          <p:spTgt spid="6"/>
                                        </p:tgtEl>
                                      </p:cBhvr>
                                    </p:animEffect>
                                  </p:childTnLst>
                                </p:cTn>
                              </p:par>
                              <p:par>
                                <p:cTn id="58" presetID="10" presetClass="entr" presetSubtype="0" fill="hold" grpId="0" nodeType="withEffect">
                                  <p:stCondLst>
                                    <p:cond delay="100"/>
                                  </p:stCondLst>
                                  <p:childTnLst>
                                    <p:set>
                                      <p:cBhvr>
                                        <p:cTn id="59" dur="1" fill="hold">
                                          <p:stCondLst>
                                            <p:cond delay="0"/>
                                          </p:stCondLst>
                                        </p:cTn>
                                        <p:tgtEl>
                                          <p:spTgt spid="4"/>
                                        </p:tgtEl>
                                        <p:attrNameLst>
                                          <p:attrName>style.visibility</p:attrName>
                                        </p:attrNameLst>
                                      </p:cBhvr>
                                      <p:to>
                                        <p:strVal val="visible"/>
                                      </p:to>
                                    </p:set>
                                    <p:animEffect transition="in" filter="fade">
                                      <p:cBhvr>
                                        <p:cTn id="60" dur="700"/>
                                        <p:tgtEl>
                                          <p:spTgt spid="4"/>
                                        </p:tgtEl>
                                      </p:cBhvr>
                                    </p:animEffect>
                                  </p:childTnLst>
                                </p:cTn>
                              </p:par>
                              <p:par>
                                <p:cTn id="61" presetID="10" presetClass="entr" presetSubtype="0" fill="hold" grpId="0" nodeType="withEffect">
                                  <p:stCondLst>
                                    <p:cond delay="20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700"/>
                                        <p:tgtEl>
                                          <p:spTgt spid="8"/>
                                        </p:tgtEl>
                                      </p:cBhvr>
                                    </p:animEffect>
                                  </p:childTnLst>
                                </p:cTn>
                              </p:par>
                              <p:par>
                                <p:cTn id="64" presetID="10" presetClass="entr" presetSubtype="0" fill="hold" grpId="0" nodeType="withEffect">
                                  <p:stCondLst>
                                    <p:cond delay="300"/>
                                  </p:stCondLst>
                                  <p:childTnLst>
                                    <p:set>
                                      <p:cBhvr>
                                        <p:cTn id="65" dur="1" fill="hold">
                                          <p:stCondLst>
                                            <p:cond delay="0"/>
                                          </p:stCondLst>
                                        </p:cTn>
                                        <p:tgtEl>
                                          <p:spTgt spid="5"/>
                                        </p:tgtEl>
                                        <p:attrNameLst>
                                          <p:attrName>style.visibility</p:attrName>
                                        </p:attrNameLst>
                                      </p:cBhvr>
                                      <p:to>
                                        <p:strVal val="visible"/>
                                      </p:to>
                                    </p:set>
                                    <p:animEffect transition="in" filter="fade">
                                      <p:cBhvr>
                                        <p:cTn id="66" dur="700"/>
                                        <p:tgtEl>
                                          <p:spTgt spid="5"/>
                                        </p:tgtEl>
                                      </p:cBhvr>
                                    </p:animEffect>
                                  </p:childTnLst>
                                </p:cTn>
                              </p:par>
                              <p:par>
                                <p:cTn id="67" presetID="10" presetClass="entr" presetSubtype="0" fill="hold" grpId="0" nodeType="withEffect">
                                  <p:stCondLst>
                                    <p:cond delay="40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9" grpId="1" animBg="1"/>
      <p:bldP spid="10" grpId="0" animBg="1"/>
      <p:bldP spid="10" grpId="1" animBg="1"/>
      <p:bldP spid="11" grpId="0" animBg="1"/>
      <p:bldP spid="11" grpId="1" animBg="1"/>
      <p:bldP spid="12" grpId="0" animBg="1"/>
      <p:bldP spid="12"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Closing Slide-red thank you">
    <p:spTree>
      <p:nvGrpSpPr>
        <p:cNvPr id="1" name=""/>
        <p:cNvGrpSpPr/>
        <p:nvPr/>
      </p:nvGrpSpPr>
      <p:grpSpPr>
        <a:xfrm>
          <a:off x="0" y="0"/>
          <a:ext cx="0" cy="0"/>
          <a:chOff x="0" y="0"/>
          <a:chExt cx="0" cy="0"/>
        </a:xfrm>
      </p:grpSpPr>
      <p:pic>
        <p:nvPicPr>
          <p:cNvPr id="18" name="Picture 17" descr="Complex_Gradient7.jpg"/>
          <p:cNvPicPr>
            <a:picLocks noChangeAspect="1"/>
          </p:cNvPicPr>
          <p:nvPr userDrawn="1"/>
        </p:nvPicPr>
        <p:blipFill>
          <a:blip r:embed="rId2" cstate="print"/>
          <a:srcRect l="1695" r="14438"/>
          <a:stretch>
            <a:fillRect/>
          </a:stretch>
        </p:blipFill>
        <p:spPr>
          <a:xfrm>
            <a:off x="0" y="0"/>
            <a:ext cx="9144000" cy="6858000"/>
          </a:xfrm>
          <a:prstGeom prst="rect">
            <a:avLst/>
          </a:prstGeom>
        </p:spPr>
      </p:pic>
      <p:sp>
        <p:nvSpPr>
          <p:cNvPr id="34" name="TextBox 33"/>
          <p:cNvSpPr txBox="1"/>
          <p:nvPr userDrawn="1"/>
        </p:nvSpPr>
        <p:spPr>
          <a:xfrm>
            <a:off x="644691" y="3060488"/>
            <a:ext cx="2437270" cy="646331"/>
          </a:xfrm>
          <a:prstGeom prst="rect">
            <a:avLst/>
          </a:prstGeom>
          <a:noFill/>
        </p:spPr>
        <p:txBody>
          <a:bodyPr wrap="none" rtlCol="0">
            <a:spAutoFit/>
          </a:bodyPr>
          <a:lstStyle/>
          <a:p>
            <a:r>
              <a:rPr lang="en-US" sz="3600" dirty="0" smtClean="0">
                <a:solidFill>
                  <a:srgbClr val="FFFFFF"/>
                </a:solidFill>
              </a:rPr>
              <a:t>Thank you.</a:t>
            </a:r>
            <a:endParaRPr lang="en-US" sz="3600" dirty="0">
              <a:solidFill>
                <a:srgbClr val="FFFFFF"/>
              </a:solidFill>
            </a:endParaRPr>
          </a:p>
        </p:txBody>
      </p:sp>
      <p:sp>
        <p:nvSpPr>
          <p:cNvPr id="19" name="Rectangle 18"/>
          <p:cNvSpPr>
            <a:spLocks noChangeArrowheads="1"/>
          </p:cNvSpPr>
          <p:nvPr/>
        </p:nvSpPr>
        <p:spPr bwMode="black">
          <a:xfrm>
            <a:off x="6312989" y="3708603"/>
            <a:ext cx="116616" cy="441827"/>
          </a:xfrm>
          <a:prstGeom prst="rect">
            <a:avLst/>
          </a:prstGeom>
          <a:solidFill>
            <a:schemeClr val="bg1"/>
          </a:solidFill>
          <a:ln w="9525">
            <a:noFill/>
            <a:miter lim="800000"/>
            <a:headEnd/>
            <a:tailEnd/>
          </a:ln>
        </p:spPr>
        <p:txBody>
          <a:bodyPr/>
          <a:lstStyle/>
          <a:p>
            <a:endParaRPr lang="en-US" dirty="0">
              <a:solidFill>
                <a:srgbClr val="0096D6"/>
              </a:solidFill>
            </a:endParaRPr>
          </a:p>
        </p:txBody>
      </p:sp>
      <p:sp>
        <p:nvSpPr>
          <p:cNvPr id="35" name="Freeform 34"/>
          <p:cNvSpPr>
            <a:spLocks/>
          </p:cNvSpPr>
          <p:nvPr/>
        </p:nvSpPr>
        <p:spPr bwMode="black">
          <a:xfrm>
            <a:off x="6992342" y="3697605"/>
            <a:ext cx="337642" cy="466297"/>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endParaRPr>
          </a:p>
        </p:txBody>
      </p:sp>
      <p:sp>
        <p:nvSpPr>
          <p:cNvPr id="36" name="Freeform 35"/>
          <p:cNvSpPr>
            <a:spLocks/>
          </p:cNvSpPr>
          <p:nvPr userDrawn="1"/>
        </p:nvSpPr>
        <p:spPr bwMode="black">
          <a:xfrm>
            <a:off x="5824831" y="3697605"/>
            <a:ext cx="337642" cy="466297"/>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endParaRPr>
          </a:p>
        </p:txBody>
      </p:sp>
      <p:sp>
        <p:nvSpPr>
          <p:cNvPr id="37" name="Freeform 36"/>
          <p:cNvSpPr>
            <a:spLocks noEditPoints="1"/>
          </p:cNvSpPr>
          <p:nvPr/>
        </p:nvSpPr>
        <p:spPr bwMode="black">
          <a:xfrm>
            <a:off x="7452023" y="3697605"/>
            <a:ext cx="463750" cy="466297"/>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1"/>
          </a:solidFill>
          <a:ln w="9525">
            <a:noFill/>
            <a:round/>
            <a:headEnd/>
            <a:tailEnd/>
          </a:ln>
        </p:spPr>
        <p:txBody>
          <a:bodyPr/>
          <a:lstStyle/>
          <a:p>
            <a:endParaRPr lang="en-US" dirty="0">
              <a:solidFill>
                <a:srgbClr val="0096D6"/>
              </a:solidFill>
            </a:endParaRPr>
          </a:p>
        </p:txBody>
      </p:sp>
      <p:sp>
        <p:nvSpPr>
          <p:cNvPr id="38" name="Freeform 37"/>
          <p:cNvSpPr>
            <a:spLocks/>
          </p:cNvSpPr>
          <p:nvPr/>
        </p:nvSpPr>
        <p:spPr bwMode="black">
          <a:xfrm>
            <a:off x="6580117" y="3697605"/>
            <a:ext cx="302387" cy="466297"/>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1"/>
          </a:solidFill>
          <a:ln w="9525">
            <a:noFill/>
            <a:round/>
            <a:headEnd/>
            <a:tailEnd/>
          </a:ln>
        </p:spPr>
        <p:txBody>
          <a:bodyPr/>
          <a:lstStyle/>
          <a:p>
            <a:endParaRPr lang="en-US" dirty="0">
              <a:solidFill>
                <a:srgbClr val="0096D6"/>
              </a:solidFill>
            </a:endParaRPr>
          </a:p>
        </p:txBody>
      </p:sp>
      <p:sp>
        <p:nvSpPr>
          <p:cNvPr id="39" name="Freeform 38"/>
          <p:cNvSpPr>
            <a:spLocks/>
          </p:cNvSpPr>
          <p:nvPr/>
        </p:nvSpPr>
        <p:spPr bwMode="black">
          <a:xfrm>
            <a:off x="5592955" y="3082440"/>
            <a:ext cx="109835" cy="227032"/>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endParaRPr>
          </a:p>
        </p:txBody>
      </p:sp>
      <p:sp>
        <p:nvSpPr>
          <p:cNvPr id="40" name="Freeform 39"/>
          <p:cNvSpPr>
            <a:spLocks/>
          </p:cNvSpPr>
          <p:nvPr/>
        </p:nvSpPr>
        <p:spPr bwMode="black">
          <a:xfrm>
            <a:off x="5900764" y="2930180"/>
            <a:ext cx="109835" cy="379291"/>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41" name="Freeform 40"/>
          <p:cNvSpPr>
            <a:spLocks/>
          </p:cNvSpPr>
          <p:nvPr/>
        </p:nvSpPr>
        <p:spPr bwMode="black">
          <a:xfrm>
            <a:off x="6203154" y="2720822"/>
            <a:ext cx="109835" cy="698767"/>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42" name="Freeform 41"/>
          <p:cNvSpPr>
            <a:spLocks/>
          </p:cNvSpPr>
          <p:nvPr/>
        </p:nvSpPr>
        <p:spPr bwMode="black">
          <a:xfrm>
            <a:off x="6510963" y="2930181"/>
            <a:ext cx="109835" cy="3792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43" name="Freeform 42"/>
          <p:cNvSpPr>
            <a:spLocks/>
          </p:cNvSpPr>
          <p:nvPr/>
        </p:nvSpPr>
        <p:spPr bwMode="black">
          <a:xfrm>
            <a:off x="6811994" y="3082440"/>
            <a:ext cx="116616" cy="227031"/>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1"/>
          </a:solidFill>
          <a:ln w="9525">
            <a:noFill/>
            <a:round/>
            <a:headEnd/>
            <a:tailEnd/>
          </a:ln>
        </p:spPr>
        <p:txBody>
          <a:bodyPr/>
          <a:lstStyle/>
          <a:p>
            <a:endParaRPr lang="en-US" dirty="0">
              <a:solidFill>
                <a:srgbClr val="0096D6"/>
              </a:solidFill>
            </a:endParaRPr>
          </a:p>
        </p:txBody>
      </p:sp>
      <p:sp>
        <p:nvSpPr>
          <p:cNvPr id="44" name="Freeform 43"/>
          <p:cNvSpPr>
            <a:spLocks/>
          </p:cNvSpPr>
          <p:nvPr/>
        </p:nvSpPr>
        <p:spPr bwMode="black">
          <a:xfrm>
            <a:off x="7119806" y="2930181"/>
            <a:ext cx="111191" cy="37929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45" name="Freeform 44"/>
          <p:cNvSpPr>
            <a:spLocks/>
          </p:cNvSpPr>
          <p:nvPr/>
        </p:nvSpPr>
        <p:spPr bwMode="black">
          <a:xfrm>
            <a:off x="7427618" y="2720823"/>
            <a:ext cx="111191" cy="698766"/>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46" name="Freeform 45"/>
          <p:cNvSpPr>
            <a:spLocks/>
          </p:cNvSpPr>
          <p:nvPr/>
        </p:nvSpPr>
        <p:spPr bwMode="black">
          <a:xfrm>
            <a:off x="7730002" y="2930181"/>
            <a:ext cx="111191" cy="37929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47" name="Freeform 46"/>
          <p:cNvSpPr>
            <a:spLocks/>
          </p:cNvSpPr>
          <p:nvPr/>
        </p:nvSpPr>
        <p:spPr bwMode="black">
          <a:xfrm>
            <a:off x="8037814" y="3082440"/>
            <a:ext cx="111191" cy="227031"/>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endParaRPr>
          </a:p>
        </p:txBody>
      </p:sp>
      <p:sp>
        <p:nvSpPr>
          <p:cNvPr id="20" name="Freeform 19"/>
          <p:cNvSpPr>
            <a:spLocks/>
          </p:cNvSpPr>
          <p:nvPr userDrawn="1"/>
        </p:nvSpPr>
        <p:spPr bwMode="black">
          <a:xfrm>
            <a:off x="6811994" y="3082440"/>
            <a:ext cx="116616" cy="227031"/>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1"/>
          </a:solidFill>
          <a:ln w="9525">
            <a:noFill/>
            <a:round/>
            <a:headEnd/>
            <a:tailEnd/>
          </a:ln>
        </p:spPr>
        <p:txBody>
          <a:bodyPr/>
          <a:lstStyle/>
          <a:p>
            <a:endParaRPr lang="en-US" dirty="0">
              <a:solidFill>
                <a:srgbClr val="0096D6"/>
              </a:solidFill>
            </a:endParaRPr>
          </a:p>
        </p:txBody>
      </p:sp>
    </p:spTree>
    <p:extLst>
      <p:ext uri="{BB962C8B-B14F-4D97-AF65-F5344CB8AC3E}">
        <p14:creationId xmlns:p14="http://schemas.microsoft.com/office/powerpoint/2010/main" val="105073959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700"/>
                                        <p:tgtEl>
                                          <p:spTgt spid="18"/>
                                        </p:tgtEl>
                                      </p:cBhvr>
                                    </p:animEffect>
                                  </p:childTnLst>
                                </p:cTn>
                              </p:par>
                            </p:childTnLst>
                          </p:cTn>
                        </p:par>
                        <p:par>
                          <p:cTn id="8" fill="hold">
                            <p:stCondLst>
                              <p:cond delay="700"/>
                            </p:stCondLst>
                            <p:childTnLst>
                              <p:par>
                                <p:cTn id="9" presetID="10" presetClass="entr" presetSubtype="0" fill="hold" grpId="0" nodeType="afterEffect">
                                  <p:stCondLst>
                                    <p:cond delay="0"/>
                                  </p:stCondLst>
                                  <p:iterate type="lt">
                                    <p:tmPct val="6250"/>
                                  </p:iterate>
                                  <p:childTnLst>
                                    <p:set>
                                      <p:cBhvr>
                                        <p:cTn id="10" dur="1" fill="hold">
                                          <p:stCondLst>
                                            <p:cond delay="0"/>
                                          </p:stCondLst>
                                        </p:cTn>
                                        <p:tgtEl>
                                          <p:spTgt spid="34"/>
                                        </p:tgtEl>
                                        <p:attrNameLst>
                                          <p:attrName>style.visibility</p:attrName>
                                        </p:attrNameLst>
                                      </p:cBhvr>
                                      <p:to>
                                        <p:strVal val="visible"/>
                                      </p:to>
                                    </p:set>
                                    <p:animEffect transition="in" filter="fade">
                                      <p:cBhvr>
                                        <p:cTn id="11" dur="1000"/>
                                        <p:tgtEl>
                                          <p:spTgt spid="34"/>
                                        </p:tgtEl>
                                      </p:cBhvr>
                                    </p:animEffect>
                                  </p:childTnLst>
                                </p:cTn>
                              </p:par>
                            </p:childTnLst>
                          </p:cTn>
                        </p:par>
                        <p:par>
                          <p:cTn id="12" fill="hold">
                            <p:stCondLst>
                              <p:cond delay="2200"/>
                            </p:stCondLst>
                            <p:childTnLst>
                              <p:par>
                                <p:cTn id="13" presetID="10" presetClass="entr" presetSubtype="0" fill="hold" grpId="1"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700"/>
                                        <p:tgtEl>
                                          <p:spTgt spid="39"/>
                                        </p:tgtEl>
                                      </p:cBhvr>
                                    </p:animEffect>
                                  </p:childTnLst>
                                </p:cTn>
                              </p:par>
                              <p:par>
                                <p:cTn id="16" presetID="10" presetClass="entr" presetSubtype="0" fill="hold" grpId="1"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700"/>
                                        <p:tgtEl>
                                          <p:spTgt spid="40"/>
                                        </p:tgtEl>
                                      </p:cBhvr>
                                    </p:animEffect>
                                  </p:childTnLst>
                                </p:cTn>
                              </p:par>
                              <p:par>
                                <p:cTn id="19" presetID="10" presetClass="entr" presetSubtype="0" fill="hold" grpId="1"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700"/>
                                        <p:tgtEl>
                                          <p:spTgt spid="41"/>
                                        </p:tgtEl>
                                      </p:cBhvr>
                                    </p:animEffect>
                                  </p:childTnLst>
                                </p:cTn>
                              </p:par>
                              <p:par>
                                <p:cTn id="22" presetID="10" presetClass="entr" presetSubtype="0" fill="hold" grpId="1"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700"/>
                                        <p:tgtEl>
                                          <p:spTgt spid="42"/>
                                        </p:tgtEl>
                                      </p:cBhvr>
                                    </p:animEffect>
                                  </p:childTnLst>
                                </p:cTn>
                              </p:par>
                              <p:par>
                                <p:cTn id="25" presetID="10" presetClass="entr" presetSubtype="0" fill="hold" grpId="1"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700"/>
                                        <p:tgtEl>
                                          <p:spTgt spid="43"/>
                                        </p:tgtEl>
                                      </p:cBhvr>
                                    </p:animEffect>
                                  </p:childTnLst>
                                </p:cTn>
                              </p:par>
                              <p:par>
                                <p:cTn id="28" presetID="10" presetClass="entr" presetSubtype="0" fill="hold" grpId="1" nodeType="with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700"/>
                                        <p:tgtEl>
                                          <p:spTgt spid="44"/>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700"/>
                                        <p:tgtEl>
                                          <p:spTgt spid="45"/>
                                        </p:tgtEl>
                                      </p:cBhvr>
                                    </p:animEffect>
                                  </p:childTnLst>
                                </p:cTn>
                              </p:par>
                              <p:par>
                                <p:cTn id="34" presetID="10" presetClass="entr" presetSubtype="0" fill="hold" grpId="1" nodeType="with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700"/>
                                        <p:tgtEl>
                                          <p:spTgt spid="46"/>
                                        </p:tgtEl>
                                      </p:cBhvr>
                                    </p:animEffect>
                                  </p:childTnLst>
                                </p:cTn>
                              </p:par>
                              <p:par>
                                <p:cTn id="37" presetID="10" presetClass="entr" presetSubtype="0" fill="hold" grpId="1" nodeType="with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700"/>
                                        <p:tgtEl>
                                          <p:spTgt spid="47"/>
                                        </p:tgtEl>
                                      </p:cBhvr>
                                    </p:animEffect>
                                  </p:childTnLst>
                                </p:cTn>
                              </p:par>
                              <p:par>
                                <p:cTn id="40" presetID="10" presetClass="entr" presetSubtype="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700"/>
                                        <p:tgtEl>
                                          <p:spTgt spid="20"/>
                                        </p:tgtEl>
                                      </p:cBhvr>
                                    </p:animEffect>
                                  </p:childTnLst>
                                </p:cTn>
                              </p:par>
                              <p:par>
                                <p:cTn id="43" presetID="42" presetClass="path" presetSubtype="0" accel="50000" decel="50000" fill="hold" nodeType="withEffect">
                                  <p:stCondLst>
                                    <p:cond delay="0"/>
                                  </p:stCondLst>
                                  <p:childTnLst>
                                    <p:animMotion origin="layout" path="M 4.72222E-6 4.81481E-6 L 4.72222E-6 0.09143 " pathEditMode="relative" rAng="0" ptsTypes="AA">
                                      <p:cBhvr>
                                        <p:cTn id="44" dur="700" spd="-100000" fill="hold"/>
                                        <p:tgtEl>
                                          <p:spTgt spid="20"/>
                                        </p:tgtEl>
                                        <p:attrNameLst>
                                          <p:attrName>ppt_x</p:attrName>
                                          <p:attrName>ppt_y</p:attrName>
                                        </p:attrNameLst>
                                      </p:cBhvr>
                                      <p:rCtr x="0" y="46"/>
                                    </p:animMotion>
                                  </p:childTnLst>
                                </p:cTn>
                              </p:par>
                              <p:par>
                                <p:cTn id="45" presetID="42" presetClass="path" presetSubtype="0" accel="50000" decel="50000" fill="hold" grpId="0" nodeType="withEffect">
                                  <p:stCondLst>
                                    <p:cond delay="0"/>
                                  </p:stCondLst>
                                  <p:childTnLst>
                                    <p:animMotion origin="layout" path="M -4.72222E-6 3.7037E-7 L -4.72222E-6 0.09143 " pathEditMode="relative" rAng="0" ptsTypes="AA">
                                      <p:cBhvr>
                                        <p:cTn id="46" dur="700" spd="-100000" fill="hold"/>
                                        <p:tgtEl>
                                          <p:spTgt spid="39"/>
                                        </p:tgtEl>
                                        <p:attrNameLst>
                                          <p:attrName>ppt_x</p:attrName>
                                          <p:attrName>ppt_y</p:attrName>
                                        </p:attrNameLst>
                                      </p:cBhvr>
                                      <p:rCtr x="0" y="46"/>
                                    </p:animMotion>
                                  </p:childTnLst>
                                </p:cTn>
                              </p:par>
                              <p:par>
                                <p:cTn id="47" presetID="42" presetClass="path" presetSubtype="0" accel="50000" decel="50000" fill="hold" grpId="0" nodeType="withEffect">
                                  <p:stCondLst>
                                    <p:cond delay="0"/>
                                  </p:stCondLst>
                                  <p:childTnLst>
                                    <p:animMotion origin="layout" path="M 5E-6 3.7037E-6 L 5E-6 0.11157 " pathEditMode="relative" rAng="0" ptsTypes="AA">
                                      <p:cBhvr>
                                        <p:cTn id="48" dur="700" spd="-100000" fill="hold"/>
                                        <p:tgtEl>
                                          <p:spTgt spid="41"/>
                                        </p:tgtEl>
                                        <p:attrNameLst>
                                          <p:attrName>ppt_x</p:attrName>
                                          <p:attrName>ppt_y</p:attrName>
                                        </p:attrNameLst>
                                      </p:cBhvr>
                                      <p:rCtr x="0" y="56"/>
                                    </p:animMotion>
                                  </p:childTnLst>
                                </p:cTn>
                              </p:par>
                              <p:par>
                                <p:cTn id="49" presetID="42" presetClass="path" presetSubtype="0" accel="50000" decel="50000" fill="hold" grpId="0" nodeType="withEffect">
                                  <p:stCondLst>
                                    <p:cond delay="0"/>
                                  </p:stCondLst>
                                  <p:childTnLst>
                                    <p:animMotion origin="layout" path="M 4.72222E-6 4.81481E-6 L 4.72222E-6 0.09143 " pathEditMode="relative" rAng="0" ptsTypes="AA">
                                      <p:cBhvr>
                                        <p:cTn id="50" dur="700" spd="-100000" fill="hold"/>
                                        <p:tgtEl>
                                          <p:spTgt spid="43"/>
                                        </p:tgtEl>
                                        <p:attrNameLst>
                                          <p:attrName>ppt_x</p:attrName>
                                          <p:attrName>ppt_y</p:attrName>
                                        </p:attrNameLst>
                                      </p:cBhvr>
                                      <p:rCtr x="0" y="46"/>
                                    </p:animMotion>
                                  </p:childTnLst>
                                </p:cTn>
                              </p:par>
                              <p:par>
                                <p:cTn id="51" presetID="42" presetClass="path" presetSubtype="0" accel="50000" decel="50000" fill="hold" grpId="0" nodeType="withEffect">
                                  <p:stCondLst>
                                    <p:cond delay="0"/>
                                  </p:stCondLst>
                                  <p:childTnLst>
                                    <p:animMotion origin="layout" path="M -2.77778E-6 3.7037E-6 L -2.77778E-6 0.11157 " pathEditMode="relative" rAng="0" ptsTypes="AA">
                                      <p:cBhvr>
                                        <p:cTn id="52" dur="700" spd="-100000" fill="hold"/>
                                        <p:tgtEl>
                                          <p:spTgt spid="45"/>
                                        </p:tgtEl>
                                        <p:attrNameLst>
                                          <p:attrName>ppt_x</p:attrName>
                                          <p:attrName>ppt_y</p:attrName>
                                        </p:attrNameLst>
                                      </p:cBhvr>
                                      <p:rCtr x="0" y="56"/>
                                    </p:animMotion>
                                  </p:childTnLst>
                                </p:cTn>
                              </p:par>
                              <p:par>
                                <p:cTn id="53" presetID="42" presetClass="path" presetSubtype="0" accel="50000" decel="50000" fill="hold" grpId="0" nodeType="withEffect">
                                  <p:stCondLst>
                                    <p:cond delay="0"/>
                                  </p:stCondLst>
                                  <p:childTnLst>
                                    <p:animMotion origin="layout" path="M 5.55556E-7 4.81481E-6 L 5.55556E-7 0.09143 " pathEditMode="relative" rAng="0" ptsTypes="AA">
                                      <p:cBhvr>
                                        <p:cTn id="54" dur="700" spd="-100000" fill="hold"/>
                                        <p:tgtEl>
                                          <p:spTgt spid="47"/>
                                        </p:tgtEl>
                                        <p:attrNameLst>
                                          <p:attrName>ppt_x</p:attrName>
                                          <p:attrName>ppt_y</p:attrName>
                                        </p:attrNameLst>
                                      </p:cBhvr>
                                      <p:rCtr x="0" y="46"/>
                                    </p:animMotion>
                                  </p:childTnLst>
                                </p:cTn>
                              </p:par>
                              <p:par>
                                <p:cTn id="55" presetID="64" presetClass="path" presetSubtype="0" accel="50000" decel="50000" fill="hold" grpId="0" nodeType="withEffect">
                                  <p:stCondLst>
                                    <p:cond delay="0"/>
                                  </p:stCondLst>
                                  <p:childTnLst>
                                    <p:animMotion origin="layout" path="M 4.72222E-6 3.33333E-6 L 4.72222E-6 -0.10764 " pathEditMode="relative" rAng="0" ptsTypes="AA">
                                      <p:cBhvr>
                                        <p:cTn id="56" dur="700" spd="-100000" fill="hold"/>
                                        <p:tgtEl>
                                          <p:spTgt spid="40"/>
                                        </p:tgtEl>
                                        <p:attrNameLst>
                                          <p:attrName>ppt_x</p:attrName>
                                          <p:attrName>ppt_y</p:attrName>
                                        </p:attrNameLst>
                                      </p:cBhvr>
                                      <p:rCtr x="0" y="-54"/>
                                    </p:animMotion>
                                  </p:childTnLst>
                                </p:cTn>
                              </p:par>
                              <p:par>
                                <p:cTn id="57" presetID="64" presetClass="path" presetSubtype="0" accel="50000" decel="50000" fill="hold" grpId="0" nodeType="withEffect">
                                  <p:stCondLst>
                                    <p:cond delay="0"/>
                                  </p:stCondLst>
                                  <p:childTnLst>
                                    <p:animMotion origin="layout" path="M 4.44444E-6 3.33333E-6 L 4.44444E-6 -0.10764 " pathEditMode="relative" rAng="0" ptsTypes="AA">
                                      <p:cBhvr>
                                        <p:cTn id="58" dur="700" spd="-100000" fill="hold"/>
                                        <p:tgtEl>
                                          <p:spTgt spid="42"/>
                                        </p:tgtEl>
                                        <p:attrNameLst>
                                          <p:attrName>ppt_x</p:attrName>
                                          <p:attrName>ppt_y</p:attrName>
                                        </p:attrNameLst>
                                      </p:cBhvr>
                                      <p:rCtr x="0" y="-54"/>
                                    </p:animMotion>
                                  </p:childTnLst>
                                </p:cTn>
                              </p:par>
                              <p:par>
                                <p:cTn id="59" presetID="64" presetClass="path" presetSubtype="0" accel="50000" decel="50000" fill="hold" grpId="0" nodeType="withEffect">
                                  <p:stCondLst>
                                    <p:cond delay="0"/>
                                  </p:stCondLst>
                                  <p:childTnLst>
                                    <p:animMotion origin="layout" path="M -2.22222E-6 3.33333E-6 L -2.22222E-6 -0.10764 " pathEditMode="relative" rAng="0" ptsTypes="AA">
                                      <p:cBhvr>
                                        <p:cTn id="60" dur="700" spd="-100000" fill="hold"/>
                                        <p:tgtEl>
                                          <p:spTgt spid="44"/>
                                        </p:tgtEl>
                                        <p:attrNameLst>
                                          <p:attrName>ppt_x</p:attrName>
                                          <p:attrName>ppt_y</p:attrName>
                                        </p:attrNameLst>
                                      </p:cBhvr>
                                      <p:rCtr x="0" y="-54"/>
                                    </p:animMotion>
                                  </p:childTnLst>
                                </p:cTn>
                              </p:par>
                              <p:par>
                                <p:cTn id="61" presetID="64" presetClass="path" presetSubtype="0" accel="50000" decel="50000" fill="hold" grpId="0" nodeType="withEffect">
                                  <p:stCondLst>
                                    <p:cond delay="0"/>
                                  </p:stCondLst>
                                  <p:childTnLst>
                                    <p:animMotion origin="layout" path="M 1.11111E-6 3.33333E-6 L 1.11111E-6 -0.10764 " pathEditMode="relative" rAng="0" ptsTypes="AA">
                                      <p:cBhvr>
                                        <p:cTn id="62" dur="700" spd="-100000" fill="hold"/>
                                        <p:tgtEl>
                                          <p:spTgt spid="46"/>
                                        </p:tgtEl>
                                        <p:attrNameLst>
                                          <p:attrName>ppt_x</p:attrName>
                                          <p:attrName>ppt_y</p:attrName>
                                        </p:attrNameLst>
                                      </p:cBhvr>
                                      <p:rCtr x="0" y="-54"/>
                                    </p:animMotion>
                                  </p:childTnLst>
                                </p:cTn>
                              </p:par>
                            </p:childTnLst>
                          </p:cTn>
                        </p:par>
                        <p:par>
                          <p:cTn id="63" fill="hold">
                            <p:stCondLst>
                              <p:cond delay="2900"/>
                            </p:stCondLst>
                            <p:childTnLst>
                              <p:par>
                                <p:cTn id="64" presetID="10" presetClass="entr" presetSubtype="0" fill="hold" nodeType="after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fade">
                                      <p:cBhvr>
                                        <p:cTn id="66" dur="700"/>
                                        <p:tgtEl>
                                          <p:spTgt spid="36"/>
                                        </p:tgtEl>
                                      </p:cBhvr>
                                    </p:animEffect>
                                  </p:childTnLst>
                                </p:cTn>
                              </p:par>
                              <p:par>
                                <p:cTn id="67" presetID="10" presetClass="entr" presetSubtype="0" fill="hold" nodeType="withEffect">
                                  <p:stCondLst>
                                    <p:cond delay="10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700"/>
                                        <p:tgtEl>
                                          <p:spTgt spid="19"/>
                                        </p:tgtEl>
                                      </p:cBhvr>
                                    </p:animEffect>
                                  </p:childTnLst>
                                </p:cTn>
                              </p:par>
                              <p:par>
                                <p:cTn id="70" presetID="10" presetClass="entr" presetSubtype="0" fill="hold" nodeType="withEffect">
                                  <p:stCondLst>
                                    <p:cond delay="20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700"/>
                                        <p:tgtEl>
                                          <p:spTgt spid="38"/>
                                        </p:tgtEl>
                                      </p:cBhvr>
                                    </p:animEffect>
                                  </p:childTnLst>
                                </p:cTn>
                              </p:par>
                              <p:par>
                                <p:cTn id="73" presetID="10" presetClass="entr" presetSubtype="0" fill="hold" nodeType="withEffect">
                                  <p:stCondLst>
                                    <p:cond delay="300"/>
                                  </p:stCondLst>
                                  <p:childTnLst>
                                    <p:set>
                                      <p:cBhvr>
                                        <p:cTn id="74" dur="1" fill="hold">
                                          <p:stCondLst>
                                            <p:cond delay="0"/>
                                          </p:stCondLst>
                                        </p:cTn>
                                        <p:tgtEl>
                                          <p:spTgt spid="35"/>
                                        </p:tgtEl>
                                        <p:attrNameLst>
                                          <p:attrName>style.visibility</p:attrName>
                                        </p:attrNameLst>
                                      </p:cBhvr>
                                      <p:to>
                                        <p:strVal val="visible"/>
                                      </p:to>
                                    </p:set>
                                    <p:animEffect transition="in" filter="fade">
                                      <p:cBhvr>
                                        <p:cTn id="75" dur="700"/>
                                        <p:tgtEl>
                                          <p:spTgt spid="35"/>
                                        </p:tgtEl>
                                      </p:cBhvr>
                                    </p:animEffect>
                                  </p:childTnLst>
                                </p:cTn>
                              </p:par>
                              <p:par>
                                <p:cTn id="76" presetID="10" presetClass="entr" presetSubtype="0" fill="hold" nodeType="withEffect">
                                  <p:stCondLst>
                                    <p:cond delay="40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7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cSld name="Title Slide Vertical 3">
    <p:spTree>
      <p:nvGrpSpPr>
        <p:cNvPr id="1" name=""/>
        <p:cNvGrpSpPr/>
        <p:nvPr/>
      </p:nvGrpSpPr>
      <p:grpSpPr>
        <a:xfrm>
          <a:off x="0" y="0"/>
          <a:ext cx="0" cy="0"/>
          <a:chOff x="0" y="0"/>
          <a:chExt cx="0" cy="0"/>
        </a:xfrm>
      </p:grpSpPr>
      <p:sp>
        <p:nvSpPr>
          <p:cNvPr id="38" name="Picture Placeholder 43"/>
          <p:cNvSpPr>
            <a:spLocks noGrp="1"/>
          </p:cNvSpPr>
          <p:nvPr>
            <p:ph type="pic" sz="quarter" idx="14" hasCustomPrompt="1"/>
          </p:nvPr>
        </p:nvSpPr>
        <p:spPr>
          <a:xfrm>
            <a:off x="5341344" y="4368800"/>
            <a:ext cx="3827761" cy="2489200"/>
          </a:xfrm>
          <a:solidFill>
            <a:schemeClr val="bg2">
              <a:lumMod val="50000"/>
            </a:schemeClr>
          </a:solidFill>
          <a:ln w="19050">
            <a:solidFill>
              <a:srgbClr val="FFFFFF"/>
            </a:solidFill>
          </a:ln>
        </p:spPr>
        <p:txBody>
          <a:bodyPr vert="horz" lIns="91440" tIns="45720" rIns="91440" bIns="45720" rtlCol="0" anchor="ctr" anchorCtr="1">
            <a:normAutofit/>
          </a:bodyPr>
          <a:lstStyle>
            <a:lvl1pPr marL="237744" indent="-237744" algn="l" defTabSz="914400" rtl="0" eaLnBrk="1" latinLnBrk="0" hangingPunct="1">
              <a:lnSpc>
                <a:spcPct val="95000"/>
              </a:lnSpc>
              <a:spcBef>
                <a:spcPts val="1440"/>
              </a:spcBef>
              <a:buClr>
                <a:schemeClr val="accent1"/>
              </a:buClr>
              <a:buFont typeface="Wingdings" pitchFamily="2" charset="2"/>
              <a:buNone/>
              <a:defRPr lang="en-US" sz="2400" kern="1200" dirty="0">
                <a:solidFill>
                  <a:schemeClr val="tx1"/>
                </a:solidFill>
                <a:latin typeface="+mn-lt"/>
                <a:ea typeface="+mn-ea"/>
                <a:cs typeface="+mn-cs"/>
              </a:defRPr>
            </a:lvl1pPr>
          </a:lstStyle>
          <a:p>
            <a:r>
              <a:rPr lang="en-US" dirty="0" smtClean="0"/>
              <a:t>Photo Goes Here</a:t>
            </a:r>
            <a:endParaRPr lang="en-US" dirty="0"/>
          </a:p>
        </p:txBody>
      </p:sp>
      <p:sp>
        <p:nvSpPr>
          <p:cNvPr id="39" name="Picture Placeholder 43"/>
          <p:cNvSpPr>
            <a:spLocks noGrp="1"/>
          </p:cNvSpPr>
          <p:nvPr>
            <p:ph type="pic" sz="quarter" idx="13" hasCustomPrompt="1"/>
          </p:nvPr>
        </p:nvSpPr>
        <p:spPr>
          <a:xfrm>
            <a:off x="5341344" y="0"/>
            <a:ext cx="3827761" cy="2095501"/>
          </a:xfrm>
          <a:solidFill>
            <a:schemeClr val="bg2">
              <a:lumMod val="50000"/>
            </a:schemeClr>
          </a:solidFill>
          <a:ln w="19050">
            <a:solidFill>
              <a:srgbClr val="FFFFFF"/>
            </a:solidFill>
          </a:ln>
        </p:spPr>
        <p:txBody>
          <a:bodyPr vert="horz" lIns="91440" tIns="45720" rIns="91440" bIns="45720" rtlCol="0" anchor="ctr" anchorCtr="1">
            <a:normAutofit/>
          </a:bodyPr>
          <a:lstStyle>
            <a:lvl1pPr marL="237744" indent="-237744" algn="l" defTabSz="914400" rtl="0" eaLnBrk="1" latinLnBrk="0" hangingPunct="1">
              <a:lnSpc>
                <a:spcPct val="95000"/>
              </a:lnSpc>
              <a:spcBef>
                <a:spcPts val="1440"/>
              </a:spcBef>
              <a:buClr>
                <a:schemeClr val="accent1"/>
              </a:buClr>
              <a:buFont typeface="Wingdings" pitchFamily="2" charset="2"/>
              <a:buNone/>
              <a:defRPr lang="en-US" sz="2400" kern="1200" dirty="0">
                <a:solidFill>
                  <a:schemeClr val="tx1"/>
                </a:solidFill>
                <a:latin typeface="+mn-lt"/>
                <a:ea typeface="+mn-ea"/>
                <a:cs typeface="+mn-cs"/>
              </a:defRPr>
            </a:lvl1pPr>
          </a:lstStyle>
          <a:p>
            <a:r>
              <a:rPr lang="en-US" dirty="0" smtClean="0"/>
              <a:t>Photo Goes Here</a:t>
            </a:r>
            <a:endParaRPr lang="en-US" dirty="0"/>
          </a:p>
        </p:txBody>
      </p:sp>
      <p:sp>
        <p:nvSpPr>
          <p:cNvPr id="42" name="Picture Placeholder 43"/>
          <p:cNvSpPr>
            <a:spLocks noGrp="1"/>
          </p:cNvSpPr>
          <p:nvPr>
            <p:ph type="pic" sz="quarter" idx="12" hasCustomPrompt="1"/>
          </p:nvPr>
        </p:nvSpPr>
        <p:spPr>
          <a:xfrm>
            <a:off x="5341344" y="2095500"/>
            <a:ext cx="3827761" cy="2374900"/>
          </a:xfrm>
          <a:solidFill>
            <a:schemeClr val="bg2">
              <a:lumMod val="65000"/>
            </a:schemeClr>
          </a:solidFill>
          <a:ln w="19050">
            <a:solidFill>
              <a:srgbClr val="FFFFFF"/>
            </a:solidFill>
          </a:ln>
        </p:spPr>
        <p:txBody>
          <a:bodyPr vert="horz" lIns="91440" tIns="45720" rIns="91440" bIns="45720" rtlCol="0" anchor="ctr" anchorCtr="1">
            <a:normAutofit/>
          </a:bodyPr>
          <a:lstStyle>
            <a:lvl1pPr marL="237744" indent="-237744" algn="l" defTabSz="914400" rtl="0" eaLnBrk="1" latinLnBrk="0" hangingPunct="1">
              <a:lnSpc>
                <a:spcPct val="95000"/>
              </a:lnSpc>
              <a:spcBef>
                <a:spcPts val="1440"/>
              </a:spcBef>
              <a:buClr>
                <a:schemeClr val="accent1"/>
              </a:buClr>
              <a:buFont typeface="Wingdings" pitchFamily="2" charset="2"/>
              <a:buNone/>
              <a:defRPr lang="en-US" sz="2400" kern="1200" dirty="0">
                <a:solidFill>
                  <a:schemeClr val="tx1"/>
                </a:solidFill>
                <a:latin typeface="+mn-lt"/>
                <a:ea typeface="+mn-ea"/>
                <a:cs typeface="+mn-cs"/>
              </a:defRPr>
            </a:lvl1pPr>
          </a:lstStyle>
          <a:p>
            <a:r>
              <a:rPr lang="en-US" dirty="0" smtClean="0"/>
              <a:t>Photo Goes Here</a:t>
            </a:r>
            <a:endParaRPr lang="en-US" dirty="0"/>
          </a:p>
        </p:txBody>
      </p:sp>
      <p:sp>
        <p:nvSpPr>
          <p:cNvPr id="3" name="Subtitle 2"/>
          <p:cNvSpPr>
            <a:spLocks noGrp="1"/>
          </p:cNvSpPr>
          <p:nvPr>
            <p:ph type="subTitle" idx="1" hasCustomPrompt="1"/>
          </p:nvPr>
        </p:nvSpPr>
        <p:spPr>
          <a:xfrm>
            <a:off x="818175" y="4733927"/>
            <a:ext cx="3769308" cy="371475"/>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Name and Title Go Here</a:t>
            </a:r>
            <a:endParaRPr lang="en-US" dirty="0"/>
          </a:p>
        </p:txBody>
      </p:sp>
      <p:sp>
        <p:nvSpPr>
          <p:cNvPr id="2" name="Title 1"/>
          <p:cNvSpPr>
            <a:spLocks noGrp="1"/>
          </p:cNvSpPr>
          <p:nvPr>
            <p:ph type="ctrTitle" hasCustomPrompt="1"/>
          </p:nvPr>
        </p:nvSpPr>
        <p:spPr bwMode="white">
          <a:xfrm>
            <a:off x="818174" y="2774950"/>
            <a:ext cx="3769309" cy="1022350"/>
          </a:xfrm>
        </p:spPr>
        <p:txBody>
          <a:bodyPr anchor="ctr" anchorCtr="0"/>
          <a:lstStyle>
            <a:lvl1pPr>
              <a:defRPr b="0">
                <a:solidFill>
                  <a:schemeClr val="bg2"/>
                </a:solidFill>
              </a:defRPr>
            </a:lvl1pPr>
          </a:lstStyle>
          <a:p>
            <a:r>
              <a:rPr lang="en-US" dirty="0" smtClean="0"/>
              <a:t>Presentation Title Goes Here</a:t>
            </a:r>
            <a:endParaRPr lang="en-US" dirty="0"/>
          </a:p>
        </p:txBody>
      </p:sp>
      <p:grpSp>
        <p:nvGrpSpPr>
          <p:cNvPr id="4" name="Group 7"/>
          <p:cNvGrpSpPr>
            <a:grpSpLocks/>
          </p:cNvGrpSpPr>
          <p:nvPr userDrawn="1"/>
        </p:nvGrpSpPr>
        <p:grpSpPr bwMode="auto">
          <a:xfrm>
            <a:off x="791932" y="528480"/>
            <a:ext cx="1086133" cy="769937"/>
            <a:chOff x="3272" y="1316"/>
            <a:chExt cx="1889" cy="1002"/>
          </a:xfrm>
        </p:grpSpPr>
        <p:sp>
          <p:nvSpPr>
            <p:cNvPr id="19" name="AutoShape 8"/>
            <p:cNvSpPr>
              <a:spLocks noChangeAspect="1" noChangeArrowheads="1" noTextEdit="1"/>
            </p:cNvSpPr>
            <p:nvPr/>
          </p:nvSpPr>
          <p:spPr bwMode="auto">
            <a:xfrm>
              <a:off x="3272" y="1316"/>
              <a:ext cx="1889" cy="1002"/>
            </a:xfrm>
            <a:prstGeom prst="rect">
              <a:avLst/>
            </a:prstGeom>
            <a:noFill/>
            <a:ln w="9525">
              <a:noFill/>
              <a:miter lim="800000"/>
              <a:headEnd/>
              <a:tailEnd/>
            </a:ln>
          </p:spPr>
          <p:txBody>
            <a:bodyPr/>
            <a:lstStyle/>
            <a:p>
              <a:endParaRPr lang="en-US" dirty="0">
                <a:solidFill>
                  <a:srgbClr val="0096D6"/>
                </a:solidFill>
              </a:endParaRPr>
            </a:p>
          </p:txBody>
        </p:sp>
        <p:sp>
          <p:nvSpPr>
            <p:cNvPr id="20" name="Rectangle 19"/>
            <p:cNvSpPr>
              <a:spLocks noChangeArrowheads="1"/>
            </p:cNvSpPr>
            <p:nvPr/>
          </p:nvSpPr>
          <p:spPr bwMode="auto">
            <a:xfrm>
              <a:off x="3803" y="1980"/>
              <a:ext cx="86" cy="325"/>
            </a:xfrm>
            <a:prstGeom prst="rect">
              <a:avLst/>
            </a:prstGeom>
            <a:solidFill>
              <a:srgbClr val="B21A1A"/>
            </a:solidFill>
            <a:ln w="9525">
              <a:noFill/>
              <a:miter lim="800000"/>
              <a:headEnd/>
              <a:tailEnd/>
            </a:ln>
          </p:spPr>
          <p:txBody>
            <a:bodyPr/>
            <a:lstStyle/>
            <a:p>
              <a:endParaRPr lang="en-US" dirty="0">
                <a:solidFill>
                  <a:srgbClr val="0096D6"/>
                </a:solidFill>
              </a:endParaRPr>
            </a:p>
          </p:txBody>
        </p:sp>
        <p:sp>
          <p:nvSpPr>
            <p:cNvPr id="21" name="Freeform 20"/>
            <p:cNvSpPr>
              <a:spLocks/>
            </p:cNvSpPr>
            <p:nvPr/>
          </p:nvSpPr>
          <p:spPr bwMode="auto">
            <a:xfrm>
              <a:off x="4304" y="1971"/>
              <a:ext cx="249" cy="343"/>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rgbClr val="B21A1A"/>
            </a:solidFill>
            <a:ln w="9525">
              <a:noFill/>
              <a:round/>
              <a:headEnd/>
              <a:tailEnd/>
            </a:ln>
          </p:spPr>
          <p:txBody>
            <a:bodyPr/>
            <a:lstStyle/>
            <a:p>
              <a:endParaRPr lang="en-US" dirty="0">
                <a:solidFill>
                  <a:srgbClr val="0096D6"/>
                </a:solidFill>
              </a:endParaRPr>
            </a:p>
          </p:txBody>
        </p:sp>
        <p:sp>
          <p:nvSpPr>
            <p:cNvPr id="22" name="Freeform 21"/>
            <p:cNvSpPr>
              <a:spLocks/>
            </p:cNvSpPr>
            <p:nvPr/>
          </p:nvSpPr>
          <p:spPr bwMode="auto">
            <a:xfrm>
              <a:off x="3443" y="1971"/>
              <a:ext cx="249" cy="343"/>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rgbClr val="B21A1A"/>
            </a:solidFill>
            <a:ln w="9525">
              <a:noFill/>
              <a:round/>
              <a:headEnd/>
              <a:tailEnd/>
            </a:ln>
          </p:spPr>
          <p:txBody>
            <a:bodyPr/>
            <a:lstStyle/>
            <a:p>
              <a:endParaRPr lang="en-US" dirty="0">
                <a:solidFill>
                  <a:srgbClr val="0096D6"/>
                </a:solidFill>
              </a:endParaRPr>
            </a:p>
          </p:txBody>
        </p:sp>
        <p:sp>
          <p:nvSpPr>
            <p:cNvPr id="23" name="Freeform 22"/>
            <p:cNvSpPr>
              <a:spLocks noEditPoints="1"/>
            </p:cNvSpPr>
            <p:nvPr/>
          </p:nvSpPr>
          <p:spPr bwMode="auto">
            <a:xfrm>
              <a:off x="4643" y="1971"/>
              <a:ext cx="342" cy="343"/>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rgbClr val="B21A1A"/>
            </a:solidFill>
            <a:ln w="9525">
              <a:noFill/>
              <a:round/>
              <a:headEnd/>
              <a:tailEnd/>
            </a:ln>
          </p:spPr>
          <p:txBody>
            <a:bodyPr/>
            <a:lstStyle/>
            <a:p>
              <a:endParaRPr lang="en-US" dirty="0">
                <a:solidFill>
                  <a:srgbClr val="0096D6"/>
                </a:solidFill>
              </a:endParaRPr>
            </a:p>
          </p:txBody>
        </p:sp>
        <p:sp>
          <p:nvSpPr>
            <p:cNvPr id="24" name="Freeform 23"/>
            <p:cNvSpPr>
              <a:spLocks/>
            </p:cNvSpPr>
            <p:nvPr/>
          </p:nvSpPr>
          <p:spPr bwMode="auto">
            <a:xfrm>
              <a:off x="4000" y="1971"/>
              <a:ext cx="223" cy="343"/>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rgbClr val="B21A1A"/>
            </a:solidFill>
            <a:ln w="9525">
              <a:noFill/>
              <a:round/>
              <a:headEnd/>
              <a:tailEnd/>
            </a:ln>
          </p:spPr>
          <p:txBody>
            <a:bodyPr/>
            <a:lstStyle/>
            <a:p>
              <a:endParaRPr lang="en-US" dirty="0">
                <a:solidFill>
                  <a:srgbClr val="0096D6"/>
                </a:solidFill>
              </a:endParaRPr>
            </a:p>
          </p:txBody>
        </p:sp>
        <p:sp>
          <p:nvSpPr>
            <p:cNvPr id="26" name="Freeform 25"/>
            <p:cNvSpPr>
              <a:spLocks/>
            </p:cNvSpPr>
            <p:nvPr/>
          </p:nvSpPr>
          <p:spPr bwMode="auto">
            <a:xfrm>
              <a:off x="3272" y="1586"/>
              <a:ext cx="81" cy="167"/>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rgbClr val="015F85"/>
            </a:solidFill>
            <a:ln w="9525">
              <a:noFill/>
              <a:round/>
              <a:headEnd/>
              <a:tailEnd/>
            </a:ln>
          </p:spPr>
          <p:txBody>
            <a:bodyPr/>
            <a:lstStyle/>
            <a:p>
              <a:endParaRPr lang="en-US" dirty="0">
                <a:solidFill>
                  <a:srgbClr val="0096D6"/>
                </a:solidFill>
              </a:endParaRPr>
            </a:p>
          </p:txBody>
        </p:sp>
        <p:sp>
          <p:nvSpPr>
            <p:cNvPr id="28" name="Freeform 27"/>
            <p:cNvSpPr>
              <a:spLocks/>
            </p:cNvSpPr>
            <p:nvPr/>
          </p:nvSpPr>
          <p:spPr bwMode="auto">
            <a:xfrm>
              <a:off x="3499" y="1474"/>
              <a:ext cx="81" cy="279"/>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rgbClr val="015F85"/>
            </a:solidFill>
            <a:ln w="9525">
              <a:noFill/>
              <a:round/>
              <a:headEnd/>
              <a:tailEnd/>
            </a:ln>
          </p:spPr>
          <p:txBody>
            <a:bodyPr/>
            <a:lstStyle/>
            <a:p>
              <a:endParaRPr lang="en-US" dirty="0">
                <a:solidFill>
                  <a:srgbClr val="0096D6"/>
                </a:solidFill>
              </a:endParaRPr>
            </a:p>
          </p:txBody>
        </p:sp>
        <p:sp>
          <p:nvSpPr>
            <p:cNvPr id="29" name="Freeform 28"/>
            <p:cNvSpPr>
              <a:spLocks/>
            </p:cNvSpPr>
            <p:nvPr/>
          </p:nvSpPr>
          <p:spPr bwMode="auto">
            <a:xfrm>
              <a:off x="3722" y="1320"/>
              <a:ext cx="81" cy="514"/>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rgbClr val="015F85"/>
            </a:solidFill>
            <a:ln w="9525">
              <a:noFill/>
              <a:round/>
              <a:headEnd/>
              <a:tailEnd/>
            </a:ln>
          </p:spPr>
          <p:txBody>
            <a:bodyPr/>
            <a:lstStyle/>
            <a:p>
              <a:endParaRPr lang="en-US" dirty="0">
                <a:solidFill>
                  <a:srgbClr val="0096D6"/>
                </a:solidFill>
              </a:endParaRPr>
            </a:p>
          </p:txBody>
        </p:sp>
        <p:sp>
          <p:nvSpPr>
            <p:cNvPr id="30" name="Freeform 29"/>
            <p:cNvSpPr>
              <a:spLocks/>
            </p:cNvSpPr>
            <p:nvPr/>
          </p:nvSpPr>
          <p:spPr bwMode="auto">
            <a:xfrm>
              <a:off x="3949" y="1474"/>
              <a:ext cx="81" cy="279"/>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rgbClr val="015F85"/>
            </a:solidFill>
            <a:ln w="9525">
              <a:noFill/>
              <a:round/>
              <a:headEnd/>
              <a:tailEnd/>
            </a:ln>
          </p:spPr>
          <p:txBody>
            <a:bodyPr/>
            <a:lstStyle/>
            <a:p>
              <a:endParaRPr lang="en-US" dirty="0">
                <a:solidFill>
                  <a:srgbClr val="0096D6"/>
                </a:solidFill>
              </a:endParaRPr>
            </a:p>
          </p:txBody>
        </p:sp>
        <p:sp>
          <p:nvSpPr>
            <p:cNvPr id="31" name="Freeform 30"/>
            <p:cNvSpPr>
              <a:spLocks/>
            </p:cNvSpPr>
            <p:nvPr/>
          </p:nvSpPr>
          <p:spPr bwMode="auto">
            <a:xfrm>
              <a:off x="4171" y="1586"/>
              <a:ext cx="86" cy="167"/>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rgbClr val="015F85"/>
            </a:solidFill>
            <a:ln w="9525">
              <a:noFill/>
              <a:round/>
              <a:headEnd/>
              <a:tailEnd/>
            </a:ln>
          </p:spPr>
          <p:txBody>
            <a:bodyPr/>
            <a:lstStyle/>
            <a:p>
              <a:endParaRPr lang="en-US" dirty="0">
                <a:solidFill>
                  <a:srgbClr val="0096D6"/>
                </a:solidFill>
              </a:endParaRPr>
            </a:p>
          </p:txBody>
        </p:sp>
        <p:sp>
          <p:nvSpPr>
            <p:cNvPr id="33" name="Freeform 32"/>
            <p:cNvSpPr>
              <a:spLocks/>
            </p:cNvSpPr>
            <p:nvPr/>
          </p:nvSpPr>
          <p:spPr bwMode="auto">
            <a:xfrm>
              <a:off x="4398" y="1474"/>
              <a:ext cx="82" cy="279"/>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rgbClr val="015F85"/>
            </a:solidFill>
            <a:ln w="9525">
              <a:noFill/>
              <a:round/>
              <a:headEnd/>
              <a:tailEnd/>
            </a:ln>
          </p:spPr>
          <p:txBody>
            <a:bodyPr/>
            <a:lstStyle/>
            <a:p>
              <a:endParaRPr lang="en-US" dirty="0">
                <a:solidFill>
                  <a:srgbClr val="0096D6"/>
                </a:solidFill>
              </a:endParaRPr>
            </a:p>
          </p:txBody>
        </p:sp>
        <p:sp>
          <p:nvSpPr>
            <p:cNvPr id="35" name="Freeform 34"/>
            <p:cNvSpPr>
              <a:spLocks/>
            </p:cNvSpPr>
            <p:nvPr/>
          </p:nvSpPr>
          <p:spPr bwMode="auto">
            <a:xfrm>
              <a:off x="4625" y="1320"/>
              <a:ext cx="82" cy="514"/>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rgbClr val="015F85"/>
            </a:solidFill>
            <a:ln w="9525">
              <a:noFill/>
              <a:round/>
              <a:headEnd/>
              <a:tailEnd/>
            </a:ln>
          </p:spPr>
          <p:txBody>
            <a:bodyPr/>
            <a:lstStyle/>
            <a:p>
              <a:endParaRPr lang="en-US" dirty="0">
                <a:solidFill>
                  <a:srgbClr val="0096D6"/>
                </a:solidFill>
              </a:endParaRPr>
            </a:p>
          </p:txBody>
        </p:sp>
        <p:sp>
          <p:nvSpPr>
            <p:cNvPr id="36" name="Freeform 35"/>
            <p:cNvSpPr>
              <a:spLocks/>
            </p:cNvSpPr>
            <p:nvPr/>
          </p:nvSpPr>
          <p:spPr bwMode="auto">
            <a:xfrm>
              <a:off x="4848" y="1474"/>
              <a:ext cx="82" cy="279"/>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rgbClr val="015F85"/>
            </a:solidFill>
            <a:ln w="9525">
              <a:noFill/>
              <a:round/>
              <a:headEnd/>
              <a:tailEnd/>
            </a:ln>
          </p:spPr>
          <p:txBody>
            <a:bodyPr/>
            <a:lstStyle/>
            <a:p>
              <a:endParaRPr lang="en-US" dirty="0">
                <a:solidFill>
                  <a:srgbClr val="0096D6"/>
                </a:solidFill>
              </a:endParaRPr>
            </a:p>
          </p:txBody>
        </p:sp>
        <p:sp>
          <p:nvSpPr>
            <p:cNvPr id="37" name="Freeform 36"/>
            <p:cNvSpPr>
              <a:spLocks/>
            </p:cNvSpPr>
            <p:nvPr/>
          </p:nvSpPr>
          <p:spPr bwMode="auto">
            <a:xfrm>
              <a:off x="5075" y="1586"/>
              <a:ext cx="82" cy="167"/>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rgbClr val="015F85"/>
            </a:solidFill>
            <a:ln w="9525">
              <a:noFill/>
              <a:round/>
              <a:headEnd/>
              <a:tailEnd/>
            </a:ln>
          </p:spPr>
          <p:txBody>
            <a:bodyPr/>
            <a:lstStyle/>
            <a:p>
              <a:endParaRPr lang="en-US" dirty="0">
                <a:solidFill>
                  <a:srgbClr val="0096D6"/>
                </a:solidFill>
              </a:endParaRPr>
            </a:p>
          </p:txBody>
        </p:sp>
      </p:grpSp>
    </p:spTree>
    <p:extLst>
      <p:ext uri="{BB962C8B-B14F-4D97-AF65-F5344CB8AC3E}">
        <p14:creationId xmlns:p14="http://schemas.microsoft.com/office/powerpoint/2010/main" val="762267177"/>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4140127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3" name="Rectangle 7"/>
          <p:cNvSpPr>
            <a:spLocks noChangeArrowheads="1"/>
          </p:cNvSpPr>
          <p:nvPr userDrawn="1"/>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p>
            <a:pPr algn="r" defTabSz="814388">
              <a:defRPr/>
            </a:pPr>
            <a:fld id="{6874A56B-9095-45E2-9FD7-C46142CF2A40}" type="slidenum">
              <a:rPr lang="en-US" sz="1000">
                <a:solidFill>
                  <a:srgbClr val="8E8E95"/>
                </a:solidFill>
              </a:rPr>
              <a:pPr algn="r" defTabSz="814388">
                <a:defRPr/>
              </a:pPr>
              <a:t>‹#›</a:t>
            </a:fld>
            <a:endParaRPr lang="en-US" sz="1000" dirty="0">
              <a:solidFill>
                <a:srgbClr val="8E8E95"/>
              </a:solidFill>
            </a:endParaRPr>
          </a:p>
        </p:txBody>
      </p:sp>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Tree>
    <p:extLst>
      <p:ext uri="{BB962C8B-B14F-4D97-AF65-F5344CB8AC3E}">
        <p14:creationId xmlns:p14="http://schemas.microsoft.com/office/powerpoint/2010/main" val="323813111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55638" y="457200"/>
            <a:ext cx="8145462" cy="8382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55638" y="1781175"/>
            <a:ext cx="7940675" cy="3571875"/>
          </a:xfrm>
        </p:spPr>
        <p:txBody>
          <a:bodyPr/>
          <a:lstStyle/>
          <a:p>
            <a:endParaRPr lang="en-US" dirty="0"/>
          </a:p>
        </p:txBody>
      </p:sp>
      <p:grpSp>
        <p:nvGrpSpPr>
          <p:cNvPr id="4" name="Group 2"/>
          <p:cNvGrpSpPr>
            <a:grpSpLocks/>
          </p:cNvGrpSpPr>
          <p:nvPr userDrawn="1"/>
        </p:nvGrpSpPr>
        <p:grpSpPr bwMode="auto">
          <a:xfrm>
            <a:off x="8153400" y="381000"/>
            <a:ext cx="685800" cy="349250"/>
            <a:chOff x="3272" y="1316"/>
            <a:chExt cx="1889" cy="1002"/>
          </a:xfrm>
        </p:grpSpPr>
        <p:sp>
          <p:nvSpPr>
            <p:cNvPr id="5" name="AutoShape 3"/>
            <p:cNvSpPr>
              <a:spLocks noChangeAspect="1" noChangeArrowheads="1" noTextEdit="1"/>
            </p:cNvSpPr>
            <p:nvPr/>
          </p:nvSpPr>
          <p:spPr bwMode="black">
            <a:xfrm>
              <a:off x="3272" y="1316"/>
              <a:ext cx="1889" cy="1002"/>
            </a:xfrm>
            <a:prstGeom prst="rect">
              <a:avLst/>
            </a:prstGeom>
            <a:noFill/>
            <a:ln w="9525">
              <a:noFill/>
              <a:miter lim="800000"/>
              <a:headEnd/>
              <a:tailEnd/>
            </a:ln>
          </p:spPr>
          <p:txBody>
            <a:bodyPr/>
            <a:lstStyle/>
            <a:p>
              <a:endParaRPr lang="en-US" dirty="0">
                <a:solidFill>
                  <a:srgbClr val="0096D6"/>
                </a:solidFill>
              </a:endParaRPr>
            </a:p>
          </p:txBody>
        </p:sp>
        <p:sp>
          <p:nvSpPr>
            <p:cNvPr id="6" name="Rectangle 4"/>
            <p:cNvSpPr>
              <a:spLocks noChangeArrowheads="1"/>
            </p:cNvSpPr>
            <p:nvPr/>
          </p:nvSpPr>
          <p:spPr bwMode="black">
            <a:xfrm>
              <a:off x="3803" y="1980"/>
              <a:ext cx="86" cy="325"/>
            </a:xfrm>
            <a:prstGeom prst="rect">
              <a:avLst/>
            </a:prstGeom>
            <a:solidFill>
              <a:srgbClr val="B21A1A"/>
            </a:solidFill>
            <a:ln w="9525">
              <a:noFill/>
              <a:miter lim="800000"/>
              <a:headEnd/>
              <a:tailEnd/>
            </a:ln>
          </p:spPr>
          <p:txBody>
            <a:bodyPr/>
            <a:lstStyle/>
            <a:p>
              <a:endParaRPr lang="en-US" dirty="0">
                <a:solidFill>
                  <a:srgbClr val="0096D6"/>
                </a:solidFill>
              </a:endParaRPr>
            </a:p>
          </p:txBody>
        </p:sp>
        <p:sp>
          <p:nvSpPr>
            <p:cNvPr id="7" name="Freeform 5"/>
            <p:cNvSpPr>
              <a:spLocks/>
            </p:cNvSpPr>
            <p:nvPr/>
          </p:nvSpPr>
          <p:spPr bwMode="black">
            <a:xfrm>
              <a:off x="4304" y="1971"/>
              <a:ext cx="249" cy="343"/>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rgbClr val="B21A1A"/>
            </a:solidFill>
            <a:ln w="9525">
              <a:noFill/>
              <a:round/>
              <a:headEnd/>
              <a:tailEnd/>
            </a:ln>
          </p:spPr>
          <p:txBody>
            <a:bodyPr/>
            <a:lstStyle/>
            <a:p>
              <a:endParaRPr lang="en-US" dirty="0">
                <a:solidFill>
                  <a:srgbClr val="0096D6"/>
                </a:solidFill>
              </a:endParaRPr>
            </a:p>
          </p:txBody>
        </p:sp>
        <p:sp>
          <p:nvSpPr>
            <p:cNvPr id="8" name="Freeform 6"/>
            <p:cNvSpPr>
              <a:spLocks/>
            </p:cNvSpPr>
            <p:nvPr/>
          </p:nvSpPr>
          <p:spPr bwMode="black">
            <a:xfrm>
              <a:off x="3443" y="1971"/>
              <a:ext cx="249" cy="343"/>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rgbClr val="B21A1A"/>
            </a:solidFill>
            <a:ln w="9525">
              <a:noFill/>
              <a:round/>
              <a:headEnd/>
              <a:tailEnd/>
            </a:ln>
          </p:spPr>
          <p:txBody>
            <a:bodyPr/>
            <a:lstStyle/>
            <a:p>
              <a:endParaRPr lang="en-US" dirty="0">
                <a:solidFill>
                  <a:srgbClr val="0096D6"/>
                </a:solidFill>
              </a:endParaRPr>
            </a:p>
          </p:txBody>
        </p:sp>
        <p:sp>
          <p:nvSpPr>
            <p:cNvPr id="9" name="Freeform 7"/>
            <p:cNvSpPr>
              <a:spLocks noEditPoints="1"/>
            </p:cNvSpPr>
            <p:nvPr/>
          </p:nvSpPr>
          <p:spPr bwMode="black">
            <a:xfrm>
              <a:off x="4643" y="1971"/>
              <a:ext cx="342" cy="343"/>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rgbClr val="B21A1A"/>
            </a:solidFill>
            <a:ln w="9525">
              <a:noFill/>
              <a:round/>
              <a:headEnd/>
              <a:tailEnd/>
            </a:ln>
          </p:spPr>
          <p:txBody>
            <a:bodyPr/>
            <a:lstStyle/>
            <a:p>
              <a:endParaRPr lang="en-US" dirty="0">
                <a:solidFill>
                  <a:srgbClr val="0096D6"/>
                </a:solidFill>
              </a:endParaRPr>
            </a:p>
          </p:txBody>
        </p:sp>
        <p:sp>
          <p:nvSpPr>
            <p:cNvPr id="10" name="Freeform 8"/>
            <p:cNvSpPr>
              <a:spLocks/>
            </p:cNvSpPr>
            <p:nvPr/>
          </p:nvSpPr>
          <p:spPr bwMode="black">
            <a:xfrm>
              <a:off x="4000" y="1971"/>
              <a:ext cx="223" cy="343"/>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rgbClr val="B21A1A"/>
            </a:solidFill>
            <a:ln w="9525">
              <a:noFill/>
              <a:round/>
              <a:headEnd/>
              <a:tailEnd/>
            </a:ln>
          </p:spPr>
          <p:txBody>
            <a:bodyPr/>
            <a:lstStyle/>
            <a:p>
              <a:endParaRPr lang="en-US" dirty="0">
                <a:solidFill>
                  <a:srgbClr val="0096D6"/>
                </a:solidFill>
              </a:endParaRPr>
            </a:p>
          </p:txBody>
        </p:sp>
        <p:sp>
          <p:nvSpPr>
            <p:cNvPr id="11" name="Freeform 9"/>
            <p:cNvSpPr>
              <a:spLocks/>
            </p:cNvSpPr>
            <p:nvPr/>
          </p:nvSpPr>
          <p:spPr bwMode="black">
            <a:xfrm>
              <a:off x="3272" y="1586"/>
              <a:ext cx="81" cy="167"/>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rgbClr val="015F85"/>
            </a:solidFill>
            <a:ln w="9525">
              <a:noFill/>
              <a:round/>
              <a:headEnd/>
              <a:tailEnd/>
            </a:ln>
          </p:spPr>
          <p:txBody>
            <a:bodyPr/>
            <a:lstStyle/>
            <a:p>
              <a:endParaRPr lang="en-US" dirty="0">
                <a:solidFill>
                  <a:srgbClr val="0096D6"/>
                </a:solidFill>
              </a:endParaRPr>
            </a:p>
          </p:txBody>
        </p:sp>
        <p:sp>
          <p:nvSpPr>
            <p:cNvPr id="12" name="Freeform 10"/>
            <p:cNvSpPr>
              <a:spLocks/>
            </p:cNvSpPr>
            <p:nvPr/>
          </p:nvSpPr>
          <p:spPr bwMode="black">
            <a:xfrm>
              <a:off x="3499" y="1474"/>
              <a:ext cx="81" cy="279"/>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rgbClr val="015F85"/>
            </a:solidFill>
            <a:ln w="9525">
              <a:noFill/>
              <a:round/>
              <a:headEnd/>
              <a:tailEnd/>
            </a:ln>
          </p:spPr>
          <p:txBody>
            <a:bodyPr/>
            <a:lstStyle/>
            <a:p>
              <a:endParaRPr lang="en-US" dirty="0">
                <a:solidFill>
                  <a:srgbClr val="0096D6"/>
                </a:solidFill>
              </a:endParaRPr>
            </a:p>
          </p:txBody>
        </p:sp>
        <p:sp>
          <p:nvSpPr>
            <p:cNvPr id="13" name="Freeform 11"/>
            <p:cNvSpPr>
              <a:spLocks/>
            </p:cNvSpPr>
            <p:nvPr/>
          </p:nvSpPr>
          <p:spPr bwMode="black">
            <a:xfrm>
              <a:off x="3722" y="1320"/>
              <a:ext cx="81" cy="514"/>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rgbClr val="015F85"/>
            </a:solidFill>
            <a:ln w="9525">
              <a:noFill/>
              <a:round/>
              <a:headEnd/>
              <a:tailEnd/>
            </a:ln>
          </p:spPr>
          <p:txBody>
            <a:bodyPr/>
            <a:lstStyle/>
            <a:p>
              <a:endParaRPr lang="en-US" dirty="0">
                <a:solidFill>
                  <a:srgbClr val="0096D6"/>
                </a:solidFill>
              </a:endParaRPr>
            </a:p>
          </p:txBody>
        </p:sp>
        <p:sp>
          <p:nvSpPr>
            <p:cNvPr id="14" name="Freeform 12"/>
            <p:cNvSpPr>
              <a:spLocks/>
            </p:cNvSpPr>
            <p:nvPr/>
          </p:nvSpPr>
          <p:spPr bwMode="black">
            <a:xfrm>
              <a:off x="3949" y="1474"/>
              <a:ext cx="81" cy="279"/>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rgbClr val="015F85"/>
            </a:solidFill>
            <a:ln w="9525">
              <a:noFill/>
              <a:round/>
              <a:headEnd/>
              <a:tailEnd/>
            </a:ln>
          </p:spPr>
          <p:txBody>
            <a:bodyPr/>
            <a:lstStyle/>
            <a:p>
              <a:endParaRPr lang="en-US" dirty="0">
                <a:solidFill>
                  <a:srgbClr val="0096D6"/>
                </a:solidFill>
              </a:endParaRPr>
            </a:p>
          </p:txBody>
        </p:sp>
        <p:sp>
          <p:nvSpPr>
            <p:cNvPr id="15" name="Freeform 13"/>
            <p:cNvSpPr>
              <a:spLocks/>
            </p:cNvSpPr>
            <p:nvPr/>
          </p:nvSpPr>
          <p:spPr bwMode="black">
            <a:xfrm>
              <a:off x="4171" y="1586"/>
              <a:ext cx="86" cy="167"/>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rgbClr val="015F85"/>
            </a:solidFill>
            <a:ln w="9525">
              <a:noFill/>
              <a:round/>
              <a:headEnd/>
              <a:tailEnd/>
            </a:ln>
          </p:spPr>
          <p:txBody>
            <a:bodyPr/>
            <a:lstStyle/>
            <a:p>
              <a:endParaRPr lang="en-US" dirty="0">
                <a:solidFill>
                  <a:srgbClr val="0096D6"/>
                </a:solidFill>
              </a:endParaRPr>
            </a:p>
          </p:txBody>
        </p:sp>
        <p:sp>
          <p:nvSpPr>
            <p:cNvPr id="16" name="Freeform 14"/>
            <p:cNvSpPr>
              <a:spLocks/>
            </p:cNvSpPr>
            <p:nvPr/>
          </p:nvSpPr>
          <p:spPr bwMode="black">
            <a:xfrm>
              <a:off x="4398" y="1474"/>
              <a:ext cx="82" cy="279"/>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rgbClr val="015F85"/>
            </a:solidFill>
            <a:ln w="9525">
              <a:noFill/>
              <a:round/>
              <a:headEnd/>
              <a:tailEnd/>
            </a:ln>
          </p:spPr>
          <p:txBody>
            <a:bodyPr/>
            <a:lstStyle/>
            <a:p>
              <a:endParaRPr lang="en-US" dirty="0">
                <a:solidFill>
                  <a:srgbClr val="0096D6"/>
                </a:solidFill>
              </a:endParaRPr>
            </a:p>
          </p:txBody>
        </p:sp>
        <p:sp>
          <p:nvSpPr>
            <p:cNvPr id="17" name="Freeform 15"/>
            <p:cNvSpPr>
              <a:spLocks/>
            </p:cNvSpPr>
            <p:nvPr/>
          </p:nvSpPr>
          <p:spPr bwMode="black">
            <a:xfrm>
              <a:off x="4625" y="1320"/>
              <a:ext cx="82" cy="514"/>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rgbClr val="015F85"/>
            </a:solidFill>
            <a:ln w="9525">
              <a:noFill/>
              <a:round/>
              <a:headEnd/>
              <a:tailEnd/>
            </a:ln>
          </p:spPr>
          <p:txBody>
            <a:bodyPr/>
            <a:lstStyle/>
            <a:p>
              <a:endParaRPr lang="en-US" dirty="0">
                <a:solidFill>
                  <a:srgbClr val="0096D6"/>
                </a:solidFill>
              </a:endParaRPr>
            </a:p>
          </p:txBody>
        </p:sp>
        <p:sp>
          <p:nvSpPr>
            <p:cNvPr id="18" name="Freeform 16"/>
            <p:cNvSpPr>
              <a:spLocks/>
            </p:cNvSpPr>
            <p:nvPr/>
          </p:nvSpPr>
          <p:spPr bwMode="black">
            <a:xfrm>
              <a:off x="4848" y="1474"/>
              <a:ext cx="82" cy="279"/>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rgbClr val="015F85"/>
            </a:solidFill>
            <a:ln w="9525">
              <a:noFill/>
              <a:round/>
              <a:headEnd/>
              <a:tailEnd/>
            </a:ln>
          </p:spPr>
          <p:txBody>
            <a:bodyPr/>
            <a:lstStyle/>
            <a:p>
              <a:endParaRPr lang="en-US" dirty="0">
                <a:solidFill>
                  <a:srgbClr val="0096D6"/>
                </a:solidFill>
              </a:endParaRPr>
            </a:p>
          </p:txBody>
        </p:sp>
        <p:sp>
          <p:nvSpPr>
            <p:cNvPr id="19" name="Freeform 17"/>
            <p:cNvSpPr>
              <a:spLocks/>
            </p:cNvSpPr>
            <p:nvPr/>
          </p:nvSpPr>
          <p:spPr bwMode="black">
            <a:xfrm>
              <a:off x="5075" y="1586"/>
              <a:ext cx="82" cy="167"/>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rgbClr val="015F85"/>
            </a:solidFill>
            <a:ln w="9525">
              <a:noFill/>
              <a:round/>
              <a:headEnd/>
              <a:tailEnd/>
            </a:ln>
          </p:spPr>
          <p:txBody>
            <a:bodyPr/>
            <a:lstStyle/>
            <a:p>
              <a:endParaRPr lang="en-US" dirty="0">
                <a:solidFill>
                  <a:srgbClr val="0096D6"/>
                </a:solidFill>
              </a:endParaRPr>
            </a:p>
          </p:txBody>
        </p:sp>
      </p:grpSp>
    </p:spTree>
    <p:extLst>
      <p:ext uri="{BB962C8B-B14F-4D97-AF65-F5344CB8AC3E}">
        <p14:creationId xmlns:p14="http://schemas.microsoft.com/office/powerpoint/2010/main" val="3090871348"/>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Title Slide-animated bar">
    <p:spTree>
      <p:nvGrpSpPr>
        <p:cNvPr id="1" name=""/>
        <p:cNvGrpSpPr/>
        <p:nvPr/>
      </p:nvGrpSpPr>
      <p:grpSpPr>
        <a:xfrm>
          <a:off x="0" y="0"/>
          <a:ext cx="0" cy="0"/>
          <a:chOff x="0" y="0"/>
          <a:chExt cx="0" cy="0"/>
        </a:xfrm>
      </p:grpSpPr>
      <p:pic>
        <p:nvPicPr>
          <p:cNvPr id="51" name="Picture 50" descr="bottom bar.jpg"/>
          <p:cNvPicPr>
            <a:picLocks noChangeAspect="1"/>
          </p:cNvPicPr>
          <p:nvPr/>
        </p:nvPicPr>
        <p:blipFill>
          <a:blip r:embed="rId2" cstate="print"/>
          <a:stretch>
            <a:fillRect/>
          </a:stretch>
        </p:blipFill>
        <p:spPr>
          <a:xfrm>
            <a:off x="333375" y="6374862"/>
            <a:ext cx="8477250" cy="171450"/>
          </a:xfrm>
          <a:prstGeom prst="rect">
            <a:avLst/>
          </a:prstGeom>
        </p:spPr>
      </p:pic>
      <p:pic>
        <p:nvPicPr>
          <p:cNvPr id="43" name="Picture 42" descr="bottom bar.jpg"/>
          <p:cNvPicPr>
            <a:picLocks noChangeAspect="1"/>
          </p:cNvPicPr>
          <p:nvPr/>
        </p:nvPicPr>
        <p:blipFill>
          <a:blip r:embed="rId2" cstate="print"/>
          <a:stretch>
            <a:fillRect/>
          </a:stretch>
        </p:blipFill>
        <p:spPr>
          <a:xfrm>
            <a:off x="333375" y="6374862"/>
            <a:ext cx="8477250" cy="171450"/>
          </a:xfrm>
          <a:prstGeom prst="rect">
            <a:avLst/>
          </a:prstGeom>
        </p:spPr>
      </p:pic>
      <p:sp>
        <p:nvSpPr>
          <p:cNvPr id="47" name="Rectangle 46"/>
          <p:cNvSpPr/>
          <p:nvPr/>
        </p:nvSpPr>
        <p:spPr>
          <a:xfrm>
            <a:off x="3405352" y="5948636"/>
            <a:ext cx="599089" cy="11456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6" name="Rectangle 45"/>
          <p:cNvSpPr/>
          <p:nvPr/>
        </p:nvSpPr>
        <p:spPr>
          <a:xfrm>
            <a:off x="1460939" y="5948636"/>
            <a:ext cx="472965" cy="1145627"/>
          </a:xfrm>
          <a:prstGeom prst="rect">
            <a:avLst/>
          </a:prstGeom>
          <a:solidFill>
            <a:srgbClr val="6DB344">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5" name="Rectangle 44"/>
          <p:cNvSpPr/>
          <p:nvPr/>
        </p:nvSpPr>
        <p:spPr>
          <a:xfrm>
            <a:off x="4771697" y="5948636"/>
            <a:ext cx="472965" cy="1145627"/>
          </a:xfrm>
          <a:prstGeom prst="rect">
            <a:avLst/>
          </a:prstGeom>
          <a:solidFill>
            <a:srgbClr val="009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3" name="Rounded Rectangle 32"/>
          <p:cNvSpPr/>
          <p:nvPr/>
        </p:nvSpPr>
        <p:spPr>
          <a:xfrm rot="10800000" flipH="1">
            <a:off x="2856506" y="831272"/>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8" name="Rounded Rectangle 27"/>
          <p:cNvSpPr/>
          <p:nvPr userDrawn="1"/>
        </p:nvSpPr>
        <p:spPr>
          <a:xfrm rot="10800000" flipH="1">
            <a:off x="821966" y="4716780"/>
            <a:ext cx="656314" cy="150749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9" name="Rounded Rectangle 28"/>
          <p:cNvSpPr/>
          <p:nvPr userDrawn="1"/>
        </p:nvSpPr>
        <p:spPr>
          <a:xfrm rot="10800000" flipH="1">
            <a:off x="1332506" y="1981200"/>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0" name="Rounded Rectangle 29"/>
          <p:cNvSpPr/>
          <p:nvPr/>
        </p:nvSpPr>
        <p:spPr>
          <a:xfrm rot="10800000" flipH="1">
            <a:off x="5869870" y="6614159"/>
            <a:ext cx="780312" cy="3319549"/>
          </a:xfrm>
          <a:prstGeom prst="roundRect">
            <a:avLst>
              <a:gd name="adj" fmla="val 50000"/>
            </a:avLst>
          </a:prstGeom>
          <a:solidFill>
            <a:srgbClr val="1F8BAE">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1" name="Rounded Rectangle 30"/>
          <p:cNvSpPr/>
          <p:nvPr/>
        </p:nvSpPr>
        <p:spPr>
          <a:xfrm rot="10800000" flipH="1">
            <a:off x="6933206" y="6614160"/>
            <a:ext cx="656314" cy="150749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9" name="Rectangle 3"/>
          <p:cNvSpPr>
            <a:spLocks noChangeArrowheads="1"/>
          </p:cNvSpPr>
          <p:nvPr/>
        </p:nvSpPr>
        <p:spPr bwMode="hidden">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solidFill>
                <a:srgbClr val="0096D6"/>
              </a:solidFill>
            </a:endParaRPr>
          </a:p>
        </p:txBody>
      </p:sp>
      <p:sp>
        <p:nvSpPr>
          <p:cNvPr id="34" name="Rounded Rectangle 33"/>
          <p:cNvSpPr/>
          <p:nvPr/>
        </p:nvSpPr>
        <p:spPr>
          <a:xfrm rot="10800000" flipH="1">
            <a:off x="2191486" y="6719450"/>
            <a:ext cx="662549" cy="6331065"/>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5" name="Rounded Rectangle 34"/>
          <p:cNvSpPr/>
          <p:nvPr/>
        </p:nvSpPr>
        <p:spPr>
          <a:xfrm rot="10800000" flipH="1">
            <a:off x="2794161" y="6668595"/>
            <a:ext cx="779356" cy="5546310"/>
          </a:xfrm>
          <a:prstGeom prst="roundRect">
            <a:avLst>
              <a:gd name="adj" fmla="val 50000"/>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6" name="Rounded Rectangle 35"/>
          <p:cNvSpPr/>
          <p:nvPr/>
        </p:nvSpPr>
        <p:spPr>
          <a:xfrm rot="10800000" flipH="1">
            <a:off x="4920834" y="1025236"/>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7" name="Rounded Rectangle 36"/>
          <p:cNvSpPr/>
          <p:nvPr/>
        </p:nvSpPr>
        <p:spPr>
          <a:xfrm rot="10800000" flipH="1">
            <a:off x="5391889" y="1731818"/>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8" name="Rounded Rectangle 37"/>
          <p:cNvSpPr/>
          <p:nvPr userDrawn="1"/>
        </p:nvSpPr>
        <p:spPr>
          <a:xfrm rot="10800000" flipH="1">
            <a:off x="341313" y="6708752"/>
            <a:ext cx="780312" cy="3319549"/>
          </a:xfrm>
          <a:prstGeom prst="roundRect">
            <a:avLst>
              <a:gd name="adj" fmla="val 50000"/>
            </a:avLst>
          </a:prstGeom>
          <a:gradFill flip="none" rotWithShape="1">
            <a:gsLst>
              <a:gs pos="0">
                <a:srgbClr val="4DCAFF">
                  <a:shade val="30000"/>
                  <a:satMod val="115000"/>
                  <a:alpha val="26000"/>
                </a:srgbClr>
              </a:gs>
              <a:gs pos="50000">
                <a:srgbClr val="4DCAFF">
                  <a:shade val="67500"/>
                  <a:satMod val="115000"/>
                </a:srgbClr>
              </a:gs>
              <a:gs pos="100000">
                <a:srgbClr val="4DCAFF">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9" name="Rounded Rectangle 38"/>
          <p:cNvSpPr/>
          <p:nvPr/>
        </p:nvSpPr>
        <p:spPr>
          <a:xfrm rot="10800000" flipH="1">
            <a:off x="8038251" y="8318268"/>
            <a:ext cx="780312" cy="3319549"/>
          </a:xfrm>
          <a:prstGeom prst="roundRect">
            <a:avLst>
              <a:gd name="adj" fmla="val 5000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1" name="Rounded Rectangle 40"/>
          <p:cNvSpPr/>
          <p:nvPr/>
        </p:nvSpPr>
        <p:spPr>
          <a:xfrm rot="10800000" flipH="1">
            <a:off x="8162249" y="1731818"/>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2" name="Rounded Rectangle 41"/>
          <p:cNvSpPr/>
          <p:nvPr/>
        </p:nvSpPr>
        <p:spPr>
          <a:xfrm rot="10800000" flipH="1">
            <a:off x="3770906" y="1981200"/>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85" name="Rectangle 84"/>
          <p:cNvSpPr/>
          <p:nvPr/>
        </p:nvSpPr>
        <p:spPr>
          <a:xfrm>
            <a:off x="0" y="0"/>
            <a:ext cx="9129008" cy="6378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4" name="Rectangle 43"/>
          <p:cNvSpPr/>
          <p:nvPr/>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3" name="Rectangle 4"/>
          <p:cNvSpPr>
            <a:spLocks noChangeArrowheads="1"/>
          </p:cNvSpPr>
          <p:nvPr/>
        </p:nvSpPr>
        <p:spPr bwMode="ltGray">
          <a:xfrm>
            <a:off x="251373" y="6586246"/>
            <a:ext cx="1954803" cy="175257"/>
          </a:xfrm>
          <a:prstGeom prst="rect">
            <a:avLst/>
          </a:prstGeom>
          <a:noFill/>
          <a:ln w="9525">
            <a:noFill/>
            <a:miter lim="800000"/>
            <a:headEnd/>
            <a:tailEnd/>
          </a:ln>
          <a:effectLst/>
        </p:spPr>
        <p:txBody>
          <a:bodyPr wrap="none" lIns="82124" tIns="41061" rIns="82124" bIns="41061" anchor="b" anchorCtr="1">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54"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55"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101" name="Rectangle 100"/>
          <p:cNvSpPr/>
          <p:nvPr/>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02" name="Rectangle 4"/>
          <p:cNvSpPr>
            <a:spLocks noChangeArrowheads="1"/>
          </p:cNvSpPr>
          <p:nvPr/>
        </p:nvSpPr>
        <p:spPr bwMode="ltGray">
          <a:xfrm>
            <a:off x="251373" y="6586246"/>
            <a:ext cx="1954803" cy="175257"/>
          </a:xfrm>
          <a:prstGeom prst="rect">
            <a:avLst/>
          </a:prstGeom>
          <a:noFill/>
          <a:ln w="9525">
            <a:noFill/>
            <a:miter lim="800000"/>
            <a:headEnd/>
            <a:tailEnd/>
          </a:ln>
          <a:effectLst/>
        </p:spPr>
        <p:txBody>
          <a:bodyPr wrap="none" lIns="82124" tIns="41061" rIns="82124" bIns="41061" anchor="b" anchorCtr="1">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103"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104"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48" name="Subtitle 2"/>
          <p:cNvSpPr>
            <a:spLocks noGrp="1"/>
          </p:cNvSpPr>
          <p:nvPr>
            <p:ph type="subTitle" idx="1" hasCustomPrompt="1"/>
          </p:nvPr>
        </p:nvSpPr>
        <p:spPr>
          <a:xfrm>
            <a:off x="236383" y="4464066"/>
            <a:ext cx="8112126" cy="384175"/>
          </a:xfrm>
        </p:spPr>
        <p:txBody>
          <a:bodyPr>
            <a:normAutofit/>
          </a:bodyPr>
          <a:lstStyle>
            <a:lvl1pPr marL="0" indent="0" algn="l">
              <a:buNone/>
              <a:defRPr lang="en-US" sz="2000" kern="1200" dirty="0">
                <a:solidFill>
                  <a:srgbClr val="6DB34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lvl="0" indent="0" algn="l" defTabSz="914400" rtl="0" eaLnBrk="1" latinLnBrk="0" hangingPunct="1">
              <a:lnSpc>
                <a:spcPct val="95000"/>
              </a:lnSpc>
              <a:spcBef>
                <a:spcPts val="1440"/>
              </a:spcBef>
              <a:buClr>
                <a:srgbClr val="92D050"/>
              </a:buClr>
              <a:buSzPct val="90000"/>
              <a:buFont typeface="Arial" pitchFamily="34" charset="0"/>
              <a:buNone/>
              <a:tabLst/>
            </a:pPr>
            <a:r>
              <a:rPr lang="en-US" dirty="0" smtClean="0"/>
              <a:t>Presenter Name and Title Go Here</a:t>
            </a:r>
            <a:endParaRPr lang="en-US" dirty="0"/>
          </a:p>
        </p:txBody>
      </p:sp>
      <p:sp>
        <p:nvSpPr>
          <p:cNvPr id="50" name="Title 1"/>
          <p:cNvSpPr>
            <a:spLocks noGrp="1"/>
          </p:cNvSpPr>
          <p:nvPr>
            <p:ph type="ctrTitle" hasCustomPrompt="1"/>
          </p:nvPr>
        </p:nvSpPr>
        <p:spPr>
          <a:xfrm>
            <a:off x="221393" y="1248229"/>
            <a:ext cx="8112125" cy="2907239"/>
          </a:xfrm>
        </p:spPr>
        <p:txBody>
          <a:bodyPr/>
          <a:lstStyle>
            <a:lvl1pPr algn="l" defTabSz="914400" rtl="0" eaLnBrk="1" latinLnBrk="0" hangingPunct="1">
              <a:lnSpc>
                <a:spcPct val="90000"/>
              </a:lnSpc>
              <a:spcBef>
                <a:spcPct val="0"/>
              </a:spcBef>
              <a:buNone/>
              <a:defRPr lang="en-US" sz="6000" b="0" kern="1200" spc="-200" baseline="0" dirty="0">
                <a:gradFill flip="none" rotWithShape="1">
                  <a:gsLst>
                    <a:gs pos="0">
                      <a:srgbClr val="55E6ED"/>
                    </a:gs>
                    <a:gs pos="80000">
                      <a:srgbClr val="009249"/>
                    </a:gs>
                  </a:gsLst>
                  <a:lin ang="12000000" scaled="0"/>
                  <a:tileRect/>
                </a:gradFill>
                <a:latin typeface="+mj-lt"/>
                <a:ea typeface="+mj-ea"/>
                <a:cs typeface="+mj-cs"/>
              </a:defRPr>
            </a:lvl1pPr>
          </a:lstStyle>
          <a:p>
            <a:r>
              <a:rPr lang="en-US" dirty="0" smtClean="0"/>
              <a:t>Presentation Title Goes Here</a:t>
            </a:r>
            <a:endParaRPr lang="en-US" dirty="0"/>
          </a:p>
        </p:txBody>
      </p:sp>
      <p:sp>
        <p:nvSpPr>
          <p:cNvPr id="109" name="Rectangle 108"/>
          <p:cNvSpPr/>
          <p:nvPr/>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10" name="Rectangle 4"/>
          <p:cNvSpPr>
            <a:spLocks noChangeArrowheads="1"/>
          </p:cNvSpPr>
          <p:nvPr/>
        </p:nvSpPr>
        <p:spPr bwMode="ltGray">
          <a:xfrm>
            <a:off x="251373" y="6586246"/>
            <a:ext cx="1954803" cy="175257"/>
          </a:xfrm>
          <a:prstGeom prst="rect">
            <a:avLst/>
          </a:prstGeom>
          <a:noFill/>
          <a:ln w="9525">
            <a:noFill/>
            <a:miter lim="800000"/>
            <a:headEnd/>
            <a:tailEnd/>
          </a:ln>
          <a:effectLst/>
        </p:spPr>
        <p:txBody>
          <a:bodyPr wrap="none" lIns="82124" tIns="41061" rIns="82124" bIns="41061" anchor="b" anchorCtr="1">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111"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112"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grpSp>
        <p:nvGrpSpPr>
          <p:cNvPr id="2" name="Group 67"/>
          <p:cNvGrpSpPr/>
          <p:nvPr/>
        </p:nvGrpSpPr>
        <p:grpSpPr>
          <a:xfrm>
            <a:off x="341314" y="311151"/>
            <a:ext cx="829170" cy="438358"/>
            <a:chOff x="609600" y="528537"/>
            <a:chExt cx="1444734" cy="763789"/>
          </a:xfrm>
          <a:gradFill flip="none" rotWithShape="1">
            <a:gsLst>
              <a:gs pos="11000">
                <a:schemeClr val="accent2"/>
              </a:gs>
              <a:gs pos="100000">
                <a:schemeClr val="accent5"/>
              </a:gs>
            </a:gsLst>
            <a:lin ang="2700000" scaled="1"/>
            <a:tileRect/>
          </a:gradFill>
        </p:grpSpPr>
        <p:sp>
          <p:nvSpPr>
            <p:cNvPr id="69" name="Rectangle 68"/>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dirty="0">
                <a:solidFill>
                  <a:srgbClr val="0096D6"/>
                </a:solidFill>
              </a:endParaRPr>
            </a:p>
          </p:txBody>
        </p:sp>
        <p:sp>
          <p:nvSpPr>
            <p:cNvPr id="70" name="Freeform 69"/>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71" name="Freeform 70"/>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72" name="Freeform 71"/>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dirty="0">
                <a:solidFill>
                  <a:srgbClr val="0096D6"/>
                </a:solidFill>
              </a:endParaRPr>
            </a:p>
          </p:txBody>
        </p:sp>
        <p:sp>
          <p:nvSpPr>
            <p:cNvPr id="73" name="Freeform 72"/>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dirty="0">
                <a:solidFill>
                  <a:srgbClr val="0096D6"/>
                </a:solidFill>
              </a:endParaRPr>
            </a:p>
          </p:txBody>
        </p:sp>
        <p:sp>
          <p:nvSpPr>
            <p:cNvPr id="74" name="Freeform 73"/>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sp>
          <p:nvSpPr>
            <p:cNvPr id="75" name="Freeform 74"/>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6" name="Freeform 75"/>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77" name="Freeform 76"/>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8" name="Freeform 77"/>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dirty="0">
                <a:solidFill>
                  <a:srgbClr val="0096D6"/>
                </a:solidFill>
              </a:endParaRPr>
            </a:p>
          </p:txBody>
        </p:sp>
        <p:sp>
          <p:nvSpPr>
            <p:cNvPr id="79" name="Freeform 78"/>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80" name="Freeform 79"/>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81" name="Freeform 80"/>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82" name="Freeform 81"/>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grpSp>
      <p:sp>
        <p:nvSpPr>
          <p:cNvPr id="57" name="Rectangle 56"/>
          <p:cNvSpPr/>
          <p:nvPr userDrawn="1"/>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9"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60" name="Rectangle 7"/>
          <p:cNvSpPr>
            <a:spLocks noChangeArrowheads="1"/>
          </p:cNvSpPr>
          <p:nvPr userDrawn="1"/>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56"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Tree>
    <p:extLst>
      <p:ext uri="{BB962C8B-B14F-4D97-AF65-F5344CB8AC3E}">
        <p14:creationId xmlns:p14="http://schemas.microsoft.com/office/powerpoint/2010/main" val="349971999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fill="hold" grpId="0" nodeType="withEffect">
                                  <p:stCondLst>
                                    <p:cond delay="3000"/>
                                  </p:stCondLst>
                                  <p:childTnLst>
                                    <p:animMotion origin="layout" path="M -4.44444E-6 4.81481E-6 L -4.44444E-6 0.65879 " pathEditMode="relative" rAng="0" ptsTypes="AA">
                                      <p:cBhvr>
                                        <p:cTn id="6" dur="8300" fill="hold"/>
                                        <p:tgtEl>
                                          <p:spTgt spid="28"/>
                                        </p:tgtEl>
                                        <p:attrNameLst>
                                          <p:attrName>ppt_x</p:attrName>
                                          <p:attrName>ppt_y</p:attrName>
                                        </p:attrNameLst>
                                      </p:cBhvr>
                                      <p:rCtr x="0" y="329"/>
                                    </p:animMotion>
                                  </p:childTnLst>
                                </p:cTn>
                              </p:par>
                              <p:par>
                                <p:cTn id="7" presetID="42" presetClass="path" presetSubtype="0" repeatCount="indefinite" accel="50000" decel="50000" fill="hold" grpId="0" nodeType="withEffect">
                                  <p:stCondLst>
                                    <p:cond delay="0"/>
                                  </p:stCondLst>
                                  <p:childTnLst>
                                    <p:animMotion origin="layout" path="M 2.77778E-6 1.85185E-6 L 2.77778E-6 0.99305 " pathEditMode="relative" rAng="0" ptsTypes="AA">
                                      <p:cBhvr>
                                        <p:cTn id="8" dur="10600" fill="hold"/>
                                        <p:tgtEl>
                                          <p:spTgt spid="29"/>
                                        </p:tgtEl>
                                        <p:attrNameLst>
                                          <p:attrName>ppt_x</p:attrName>
                                          <p:attrName>ppt_y</p:attrName>
                                        </p:attrNameLst>
                                      </p:cBhvr>
                                      <p:rCtr x="0" y="497"/>
                                    </p:animMotion>
                                  </p:childTnLst>
                                </p:cTn>
                              </p:par>
                              <p:par>
                                <p:cTn id="9" presetID="42" presetClass="path" presetSubtype="0" repeatCount="indefinite" accel="50000" decel="50000" fill="hold" grpId="0" nodeType="withEffect">
                                  <p:stCondLst>
                                    <p:cond delay="1100"/>
                                  </p:stCondLst>
                                  <p:endCondLst>
                                    <p:cond evt="onNext" delay="0">
                                      <p:tgtEl>
                                        <p:sldTgt/>
                                      </p:tgtEl>
                                    </p:cond>
                                  </p:endCondLst>
                                  <p:childTnLst>
                                    <p:animMotion origin="layout" path="M 1.94444E-6 0 L 1.94444E-6 -1.0081 " pathEditMode="relative" rAng="0" ptsTypes="AA">
                                      <p:cBhvr>
                                        <p:cTn id="10" dur="16400" fill="hold"/>
                                        <p:tgtEl>
                                          <p:spTgt spid="30"/>
                                        </p:tgtEl>
                                        <p:attrNameLst>
                                          <p:attrName>ppt_x</p:attrName>
                                          <p:attrName>ppt_y</p:attrName>
                                        </p:attrNameLst>
                                      </p:cBhvr>
                                      <p:rCtr x="0" y="-504"/>
                                    </p:animMotion>
                                  </p:childTnLst>
                                </p:cTn>
                              </p:par>
                              <p:par>
                                <p:cTn id="11" presetID="42" presetClass="path" presetSubtype="0" repeatCount="indefinite" accel="50000" decel="50000" fill="hold" grpId="0" nodeType="withEffect">
                                  <p:stCondLst>
                                    <p:cond delay="13700"/>
                                  </p:stCondLst>
                                  <p:childTnLst>
                                    <p:animMotion origin="layout" path="M 2.77778E-6 4.81481E-6 L 2.77778E-6 -0.34561 " pathEditMode="relative" rAng="0" ptsTypes="AA">
                                      <p:cBhvr>
                                        <p:cTn id="12" dur="10900" fill="hold"/>
                                        <p:tgtEl>
                                          <p:spTgt spid="31"/>
                                        </p:tgtEl>
                                        <p:attrNameLst>
                                          <p:attrName>ppt_x</p:attrName>
                                          <p:attrName>ppt_y</p:attrName>
                                        </p:attrNameLst>
                                      </p:cBhvr>
                                      <p:rCtr x="0" y="-173"/>
                                    </p:animMotion>
                                  </p:childTnLst>
                                </p:cTn>
                              </p:par>
                              <p:par>
                                <p:cTn id="13" presetID="42" presetClass="path" presetSubtype="0" repeatCount="indefinite" accel="50000" decel="50000" fill="hold" grpId="0" nodeType="withEffect">
                                  <p:stCondLst>
                                    <p:cond delay="0"/>
                                  </p:stCondLst>
                                  <p:childTnLst>
                                    <p:animMotion origin="layout" path="M -3.88889E-6 4.44444E-6 L -3.88889E-6 1.14467 " pathEditMode="relative" rAng="0" ptsTypes="AA">
                                      <p:cBhvr>
                                        <p:cTn id="14" dur="10400" fill="hold"/>
                                        <p:tgtEl>
                                          <p:spTgt spid="33"/>
                                        </p:tgtEl>
                                        <p:attrNameLst>
                                          <p:attrName>ppt_x</p:attrName>
                                          <p:attrName>ppt_y</p:attrName>
                                        </p:attrNameLst>
                                      </p:cBhvr>
                                      <p:rCtr x="0" y="572"/>
                                    </p:animMotion>
                                  </p:childTnLst>
                                </p:cTn>
                              </p:par>
                              <p:par>
                                <p:cTn id="15" presetID="42" presetClass="path" presetSubtype="0" repeatCount="indefinite" accel="50000" decel="50000" fill="hold" grpId="0" nodeType="withEffect">
                                  <p:stCondLst>
                                    <p:cond delay="700"/>
                                  </p:stCondLst>
                                  <p:childTnLst>
                                    <p:animMotion origin="layout" path="M 4.16667E-6 0.27476 L 4.16667E-6 -1.26019 " pathEditMode="relative" rAng="0" ptsTypes="AA">
                                      <p:cBhvr>
                                        <p:cTn id="16" dur="12100" fill="hold"/>
                                        <p:tgtEl>
                                          <p:spTgt spid="34"/>
                                        </p:tgtEl>
                                        <p:attrNameLst>
                                          <p:attrName>ppt_x</p:attrName>
                                          <p:attrName>ppt_y</p:attrName>
                                        </p:attrNameLst>
                                      </p:cBhvr>
                                      <p:rCtr x="0" y="-768"/>
                                    </p:animMotion>
                                  </p:childTnLst>
                                </p:cTn>
                              </p:par>
                              <p:par>
                                <p:cTn id="17" presetID="42" presetClass="path" presetSubtype="0" repeatCount="indefinite" accel="50000" decel="50000" autoRev="1" fill="hold" grpId="0" nodeType="withEffect">
                                  <p:stCondLst>
                                    <p:cond delay="3600"/>
                                  </p:stCondLst>
                                  <p:endCondLst>
                                    <p:cond evt="onNext" delay="0">
                                      <p:tgtEl>
                                        <p:sldTgt/>
                                      </p:tgtEl>
                                    </p:cond>
                                  </p:endCondLst>
                                  <p:childTnLst>
                                    <p:animMotion origin="layout" path="M 1.94444E-6 0 L 1.94444E-6 -1.0081 " pathEditMode="relative" rAng="0" ptsTypes="AA">
                                      <p:cBhvr>
                                        <p:cTn id="18" dur="8400" fill="hold"/>
                                        <p:tgtEl>
                                          <p:spTgt spid="35"/>
                                        </p:tgtEl>
                                        <p:attrNameLst>
                                          <p:attrName>ppt_x</p:attrName>
                                          <p:attrName>ppt_y</p:attrName>
                                        </p:attrNameLst>
                                      </p:cBhvr>
                                      <p:rCtr x="0" y="-504"/>
                                    </p:animMotion>
                                  </p:childTnLst>
                                </p:cTn>
                              </p:par>
                              <p:par>
                                <p:cTn id="19" presetID="42" presetClass="path" presetSubtype="0" repeatCount="indefinite" accel="50000" decel="50000" fill="hold" grpId="0" nodeType="withEffect">
                                  <p:stCondLst>
                                    <p:cond delay="500"/>
                                  </p:stCondLst>
                                  <p:childTnLst>
                                    <p:animMotion origin="layout" path="M 2.77778E-6 1.85185E-6 L 2.77778E-6 0.99305 " pathEditMode="relative" rAng="0" ptsTypes="AA">
                                      <p:cBhvr>
                                        <p:cTn id="20" dur="19500" fill="hold"/>
                                        <p:tgtEl>
                                          <p:spTgt spid="36"/>
                                        </p:tgtEl>
                                        <p:attrNameLst>
                                          <p:attrName>ppt_x</p:attrName>
                                          <p:attrName>ppt_y</p:attrName>
                                        </p:attrNameLst>
                                      </p:cBhvr>
                                      <p:rCtr x="0" y="497"/>
                                    </p:animMotion>
                                  </p:childTnLst>
                                </p:cTn>
                              </p:par>
                              <p:par>
                                <p:cTn id="21" presetID="42" presetClass="path" presetSubtype="0" repeatCount="indefinite" accel="50000" decel="50000" fill="hold" grpId="0" nodeType="withEffect">
                                  <p:stCondLst>
                                    <p:cond delay="6300"/>
                                  </p:stCondLst>
                                  <p:childTnLst>
                                    <p:animMotion origin="layout" path="M 2.77778E-6 1.85185E-6 L 2.77778E-6 0.99305 " pathEditMode="relative" rAng="0" ptsTypes="AA">
                                      <p:cBhvr>
                                        <p:cTn id="22" dur="8200" fill="hold"/>
                                        <p:tgtEl>
                                          <p:spTgt spid="37"/>
                                        </p:tgtEl>
                                        <p:attrNameLst>
                                          <p:attrName>ppt_x</p:attrName>
                                          <p:attrName>ppt_y</p:attrName>
                                        </p:attrNameLst>
                                      </p:cBhvr>
                                      <p:rCtr x="0" y="497"/>
                                    </p:animMotion>
                                  </p:childTnLst>
                                </p:cTn>
                              </p:par>
                              <p:par>
                                <p:cTn id="23" presetID="42" presetClass="path" presetSubtype="0" repeatCount="indefinite" accel="50000" decel="50000" fill="hold" grpId="0" nodeType="withEffect">
                                  <p:stCondLst>
                                    <p:cond delay="5700"/>
                                  </p:stCondLst>
                                  <p:endCondLst>
                                    <p:cond evt="onNext" delay="0">
                                      <p:tgtEl>
                                        <p:sldTgt/>
                                      </p:tgtEl>
                                    </p:cond>
                                  </p:endCondLst>
                                  <p:childTnLst>
                                    <p:animMotion origin="layout" path="M -4.72222E-6 -2.15822E-6 L -4.72222E-6 -1.32223 " pathEditMode="relative" rAng="0" ptsTypes="AA">
                                      <p:cBhvr>
                                        <p:cTn id="24" dur="11500" fill="hold"/>
                                        <p:tgtEl>
                                          <p:spTgt spid="38"/>
                                        </p:tgtEl>
                                        <p:attrNameLst>
                                          <p:attrName>ppt_x</p:attrName>
                                          <p:attrName>ppt_y</p:attrName>
                                        </p:attrNameLst>
                                      </p:cBhvr>
                                      <p:rCtr x="0" y="-661"/>
                                    </p:animMotion>
                                  </p:childTnLst>
                                </p:cTn>
                              </p:par>
                              <p:par>
                                <p:cTn id="25" presetID="42" presetClass="path" presetSubtype="0" repeatCount="indefinite" accel="50000" decel="50000" fill="hold" grpId="0" nodeType="withEffect">
                                  <p:stCondLst>
                                    <p:cond delay="1300"/>
                                  </p:stCondLst>
                                  <p:endCondLst>
                                    <p:cond evt="onNext" delay="0">
                                      <p:tgtEl>
                                        <p:sldTgt/>
                                      </p:tgtEl>
                                    </p:cond>
                                  </p:endCondLst>
                                  <p:childTnLst>
                                    <p:animMotion origin="layout" path="M 1.94444E-6 0 L 1.94444E-6 -1.0081 " pathEditMode="relative" rAng="0" ptsTypes="AA">
                                      <p:cBhvr>
                                        <p:cTn id="26" dur="7300" fill="hold"/>
                                        <p:tgtEl>
                                          <p:spTgt spid="39"/>
                                        </p:tgtEl>
                                        <p:attrNameLst>
                                          <p:attrName>ppt_x</p:attrName>
                                          <p:attrName>ppt_y</p:attrName>
                                        </p:attrNameLst>
                                      </p:cBhvr>
                                      <p:rCtr x="0" y="-504"/>
                                    </p:animMotion>
                                  </p:childTnLst>
                                </p:cTn>
                              </p:par>
                              <p:par>
                                <p:cTn id="27" presetID="42" presetClass="path" presetSubtype="0" repeatCount="indefinite" accel="50000" decel="50000" fill="hold" grpId="0" nodeType="withEffect">
                                  <p:stCondLst>
                                    <p:cond delay="5300"/>
                                  </p:stCondLst>
                                  <p:childTnLst>
                                    <p:animMotion origin="layout" path="M 2.77778E-6 1.85185E-6 L 2.77778E-6 0.99305 " pathEditMode="relative" rAng="0" ptsTypes="AA">
                                      <p:cBhvr>
                                        <p:cTn id="28" dur="15100" fill="hold"/>
                                        <p:tgtEl>
                                          <p:spTgt spid="41"/>
                                        </p:tgtEl>
                                        <p:attrNameLst>
                                          <p:attrName>ppt_x</p:attrName>
                                          <p:attrName>ppt_y</p:attrName>
                                        </p:attrNameLst>
                                      </p:cBhvr>
                                      <p:rCtr x="0" y="497"/>
                                    </p:animMotion>
                                  </p:childTnLst>
                                </p:cTn>
                              </p:par>
                              <p:par>
                                <p:cTn id="29" presetID="42" presetClass="path" presetSubtype="0" repeatCount="indefinite" accel="50000" decel="50000" fill="hold" grpId="0" nodeType="withEffect">
                                  <p:stCondLst>
                                    <p:cond delay="1000"/>
                                  </p:stCondLst>
                                  <p:childTnLst>
                                    <p:animMotion origin="layout" path="M 2.77778E-6 1.85185E-6 L 2.77778E-6 0.99305 " pathEditMode="relative" rAng="0" ptsTypes="AA">
                                      <p:cBhvr>
                                        <p:cTn id="30" dur="5000" fill="hold"/>
                                        <p:tgtEl>
                                          <p:spTgt spid="42"/>
                                        </p:tgtEl>
                                        <p:attrNameLst>
                                          <p:attrName>ppt_x</p:attrName>
                                          <p:attrName>ppt_y</p:attrName>
                                        </p:attrNameLst>
                                      </p:cBhvr>
                                      <p:rCtr x="0" y="497"/>
                                    </p:animMotion>
                                  </p:childTnLst>
                                </p:cTn>
                              </p:par>
                              <p:par>
                                <p:cTn id="31" presetID="27" presetClass="emph" presetSubtype="0" repeatCount="indefinite" fill="hold" grpId="0" nodeType="withEffect">
                                  <p:stCondLst>
                                    <p:cond delay="0"/>
                                  </p:stCondLst>
                                  <p:childTnLst>
                                    <p:animClr clrSpc="rgb" dir="cw">
                                      <p:cBhvr override="childStyle">
                                        <p:cTn id="32" dur="6650" autoRev="1" fill="hold"/>
                                        <p:tgtEl>
                                          <p:spTgt spid="45"/>
                                        </p:tgtEl>
                                        <p:attrNameLst>
                                          <p:attrName>style.color</p:attrName>
                                        </p:attrNameLst>
                                      </p:cBhvr>
                                      <p:to>
                                        <a:srgbClr val="60CCCC"/>
                                      </p:to>
                                    </p:animClr>
                                    <p:animClr clrSpc="rgb" dir="cw">
                                      <p:cBhvr>
                                        <p:cTn id="33" dur="6650" autoRev="1" fill="hold"/>
                                        <p:tgtEl>
                                          <p:spTgt spid="45"/>
                                        </p:tgtEl>
                                        <p:attrNameLst>
                                          <p:attrName>fillcolor</p:attrName>
                                        </p:attrNameLst>
                                      </p:cBhvr>
                                      <p:to>
                                        <a:srgbClr val="60CCCC"/>
                                      </p:to>
                                    </p:animClr>
                                    <p:set>
                                      <p:cBhvr>
                                        <p:cTn id="34" dur="6650" autoRev="1" fill="hold"/>
                                        <p:tgtEl>
                                          <p:spTgt spid="45"/>
                                        </p:tgtEl>
                                        <p:attrNameLst>
                                          <p:attrName>fill.type</p:attrName>
                                        </p:attrNameLst>
                                      </p:cBhvr>
                                      <p:to>
                                        <p:strVal val="solid"/>
                                      </p:to>
                                    </p:set>
                                    <p:set>
                                      <p:cBhvr>
                                        <p:cTn id="35" dur="6650" autoRev="1" fill="hold"/>
                                        <p:tgtEl>
                                          <p:spTgt spid="45"/>
                                        </p:tgtEl>
                                        <p:attrNameLst>
                                          <p:attrName>fill.on</p:attrName>
                                        </p:attrNameLst>
                                      </p:cBhvr>
                                      <p:to>
                                        <p:strVal val="true"/>
                                      </p:to>
                                    </p:set>
                                  </p:childTnLst>
                                </p:cTn>
                              </p:par>
                              <p:par>
                                <p:cTn id="36" presetID="27" presetClass="emph" presetSubtype="0" repeatCount="indefinite" fill="hold" grpId="0" nodeType="withEffect">
                                  <p:stCondLst>
                                    <p:cond delay="700"/>
                                  </p:stCondLst>
                                  <p:childTnLst>
                                    <p:animClr clrSpc="rgb" dir="cw">
                                      <p:cBhvr override="childStyle">
                                        <p:cTn id="37" dur="5350" autoRev="1" fill="hold"/>
                                        <p:tgtEl>
                                          <p:spTgt spid="46"/>
                                        </p:tgtEl>
                                        <p:attrNameLst>
                                          <p:attrName>style.color</p:attrName>
                                        </p:attrNameLst>
                                      </p:cBhvr>
                                      <p:to>
                                        <a:srgbClr val="60CCCC"/>
                                      </p:to>
                                    </p:animClr>
                                    <p:animClr clrSpc="rgb" dir="cw">
                                      <p:cBhvr>
                                        <p:cTn id="38" dur="5350" autoRev="1" fill="hold"/>
                                        <p:tgtEl>
                                          <p:spTgt spid="46"/>
                                        </p:tgtEl>
                                        <p:attrNameLst>
                                          <p:attrName>fillcolor</p:attrName>
                                        </p:attrNameLst>
                                      </p:cBhvr>
                                      <p:to>
                                        <a:srgbClr val="60CCCC"/>
                                      </p:to>
                                    </p:animClr>
                                    <p:set>
                                      <p:cBhvr>
                                        <p:cTn id="39" dur="5350" autoRev="1" fill="hold"/>
                                        <p:tgtEl>
                                          <p:spTgt spid="46"/>
                                        </p:tgtEl>
                                        <p:attrNameLst>
                                          <p:attrName>fill.type</p:attrName>
                                        </p:attrNameLst>
                                      </p:cBhvr>
                                      <p:to>
                                        <p:strVal val="solid"/>
                                      </p:to>
                                    </p:set>
                                    <p:set>
                                      <p:cBhvr>
                                        <p:cTn id="40" dur="5350" autoRev="1" fill="hold"/>
                                        <p:tgtEl>
                                          <p:spTgt spid="46"/>
                                        </p:tgtEl>
                                        <p:attrNameLst>
                                          <p:attrName>fill.on</p:attrName>
                                        </p:attrNameLst>
                                      </p:cBhvr>
                                      <p:to>
                                        <p:strVal val="true"/>
                                      </p:to>
                                    </p:set>
                                  </p:childTnLst>
                                </p:cTn>
                              </p:par>
                              <p:par>
                                <p:cTn id="41" presetID="27" presetClass="emph" presetSubtype="0" repeatCount="indefinite" fill="hold" grpId="0" nodeType="withEffect">
                                  <p:stCondLst>
                                    <p:cond delay="2100"/>
                                  </p:stCondLst>
                                  <p:childTnLst>
                                    <p:animClr clrSpc="rgb" dir="cw">
                                      <p:cBhvr override="childStyle">
                                        <p:cTn id="42" dur="6650" autoRev="1" fill="hold"/>
                                        <p:tgtEl>
                                          <p:spTgt spid="47"/>
                                        </p:tgtEl>
                                        <p:attrNameLst>
                                          <p:attrName>style.color</p:attrName>
                                        </p:attrNameLst>
                                      </p:cBhvr>
                                      <p:to>
                                        <a:srgbClr val="60CCCC"/>
                                      </p:to>
                                    </p:animClr>
                                    <p:animClr clrSpc="rgb" dir="cw">
                                      <p:cBhvr>
                                        <p:cTn id="43" dur="6650" autoRev="1" fill="hold"/>
                                        <p:tgtEl>
                                          <p:spTgt spid="47"/>
                                        </p:tgtEl>
                                        <p:attrNameLst>
                                          <p:attrName>fillcolor</p:attrName>
                                        </p:attrNameLst>
                                      </p:cBhvr>
                                      <p:to>
                                        <a:srgbClr val="60CCCC"/>
                                      </p:to>
                                    </p:animClr>
                                    <p:set>
                                      <p:cBhvr>
                                        <p:cTn id="44" dur="6650" autoRev="1" fill="hold"/>
                                        <p:tgtEl>
                                          <p:spTgt spid="47"/>
                                        </p:tgtEl>
                                        <p:attrNameLst>
                                          <p:attrName>fill.type</p:attrName>
                                        </p:attrNameLst>
                                      </p:cBhvr>
                                      <p:to>
                                        <p:strVal val="solid"/>
                                      </p:to>
                                    </p:set>
                                    <p:set>
                                      <p:cBhvr>
                                        <p:cTn id="45" dur="6650" autoRev="1" fill="hold"/>
                                        <p:tgtEl>
                                          <p:spTgt spid="4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6" grpId="0" animBg="1"/>
      <p:bldP spid="45" grpId="0" animBg="1"/>
      <p:bldP spid="33" grpId="0" animBg="1"/>
      <p:bldP spid="28" grpId="0" animBg="1"/>
      <p:bldP spid="29" grpId="0" animBg="1"/>
      <p:bldP spid="30" grpId="0" animBg="1"/>
      <p:bldP spid="31" grpId="0" animBg="1"/>
      <p:bldP spid="34" grpId="0" animBg="1"/>
      <p:bldP spid="35" grpId="0" animBg="1"/>
      <p:bldP spid="36" grpId="0" animBg="1"/>
      <p:bldP spid="37" grpId="0" animBg="1"/>
      <p:bldP spid="38" grpId="0" animBg="1"/>
      <p:bldP spid="39" grpId="0" animBg="1"/>
      <p:bldP spid="41" grpId="0" animBg="1"/>
      <p:bldP spid="42" grpId="0" animBg="1"/>
    </p:bld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1_Title Slide-animated bar_static">
    <p:spTree>
      <p:nvGrpSpPr>
        <p:cNvPr id="1" name=""/>
        <p:cNvGrpSpPr/>
        <p:nvPr/>
      </p:nvGrpSpPr>
      <p:grpSpPr>
        <a:xfrm>
          <a:off x="0" y="0"/>
          <a:ext cx="0" cy="0"/>
          <a:chOff x="0" y="0"/>
          <a:chExt cx="0" cy="0"/>
        </a:xfrm>
      </p:grpSpPr>
      <p:pic>
        <p:nvPicPr>
          <p:cNvPr id="51" name="Picture 50" descr="bottom bar.jpg"/>
          <p:cNvPicPr>
            <a:picLocks noChangeAspect="1"/>
          </p:cNvPicPr>
          <p:nvPr/>
        </p:nvPicPr>
        <p:blipFill>
          <a:blip r:embed="rId2" cstate="print"/>
          <a:stretch>
            <a:fillRect/>
          </a:stretch>
        </p:blipFill>
        <p:spPr>
          <a:xfrm>
            <a:off x="333375" y="6374862"/>
            <a:ext cx="8477250" cy="171450"/>
          </a:xfrm>
          <a:prstGeom prst="rect">
            <a:avLst/>
          </a:prstGeom>
        </p:spPr>
      </p:pic>
      <p:pic>
        <p:nvPicPr>
          <p:cNvPr id="43" name="Picture 42" descr="bottom bar.jpg"/>
          <p:cNvPicPr>
            <a:picLocks noChangeAspect="1"/>
          </p:cNvPicPr>
          <p:nvPr/>
        </p:nvPicPr>
        <p:blipFill>
          <a:blip r:embed="rId2" cstate="print"/>
          <a:stretch>
            <a:fillRect/>
          </a:stretch>
        </p:blipFill>
        <p:spPr>
          <a:xfrm>
            <a:off x="333375" y="6374862"/>
            <a:ext cx="8477250" cy="171450"/>
          </a:xfrm>
          <a:prstGeom prst="rect">
            <a:avLst/>
          </a:prstGeom>
        </p:spPr>
      </p:pic>
      <p:sp>
        <p:nvSpPr>
          <p:cNvPr id="47" name="Rectangle 46"/>
          <p:cNvSpPr/>
          <p:nvPr/>
        </p:nvSpPr>
        <p:spPr>
          <a:xfrm>
            <a:off x="3405352" y="5562600"/>
            <a:ext cx="599089" cy="11456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6" name="Rectangle 45"/>
          <p:cNvSpPr/>
          <p:nvPr/>
        </p:nvSpPr>
        <p:spPr>
          <a:xfrm>
            <a:off x="1460939" y="5638800"/>
            <a:ext cx="472965" cy="1145627"/>
          </a:xfrm>
          <a:prstGeom prst="rect">
            <a:avLst/>
          </a:prstGeom>
          <a:solidFill>
            <a:srgbClr val="6DB344">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5" name="Rectangle 44"/>
          <p:cNvSpPr/>
          <p:nvPr/>
        </p:nvSpPr>
        <p:spPr>
          <a:xfrm>
            <a:off x="4771697" y="5562600"/>
            <a:ext cx="472965" cy="1145627"/>
          </a:xfrm>
          <a:prstGeom prst="rect">
            <a:avLst/>
          </a:prstGeom>
          <a:solidFill>
            <a:srgbClr val="009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3" name="Rounded Rectangle 32"/>
          <p:cNvSpPr/>
          <p:nvPr/>
        </p:nvSpPr>
        <p:spPr>
          <a:xfrm rot="10800000" flipH="1">
            <a:off x="2856506" y="831272"/>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8" name="Rounded Rectangle 27"/>
          <p:cNvSpPr/>
          <p:nvPr userDrawn="1"/>
        </p:nvSpPr>
        <p:spPr>
          <a:xfrm rot="10800000" flipH="1">
            <a:off x="821966" y="4716780"/>
            <a:ext cx="656314" cy="150749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9" name="Rounded Rectangle 28"/>
          <p:cNvSpPr/>
          <p:nvPr userDrawn="1"/>
        </p:nvSpPr>
        <p:spPr>
          <a:xfrm rot="10800000" flipH="1">
            <a:off x="1332506" y="1981200"/>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9" name="Rectangle 3"/>
          <p:cNvSpPr>
            <a:spLocks noChangeArrowheads="1"/>
          </p:cNvSpPr>
          <p:nvPr/>
        </p:nvSpPr>
        <p:spPr bwMode="hidden">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solidFill>
                <a:srgbClr val="0096D6"/>
              </a:solidFill>
            </a:endParaRPr>
          </a:p>
        </p:txBody>
      </p:sp>
      <p:sp>
        <p:nvSpPr>
          <p:cNvPr id="36" name="Rounded Rectangle 35"/>
          <p:cNvSpPr/>
          <p:nvPr/>
        </p:nvSpPr>
        <p:spPr>
          <a:xfrm rot="10800000" flipH="1">
            <a:off x="4920834" y="1025236"/>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7" name="Rounded Rectangle 36"/>
          <p:cNvSpPr/>
          <p:nvPr/>
        </p:nvSpPr>
        <p:spPr>
          <a:xfrm rot="10800000" flipH="1">
            <a:off x="5391889" y="1731818"/>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1" name="Rounded Rectangle 40"/>
          <p:cNvSpPr/>
          <p:nvPr/>
        </p:nvSpPr>
        <p:spPr>
          <a:xfrm rot="10800000" flipH="1">
            <a:off x="8162249" y="1731818"/>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2" name="Rounded Rectangle 41"/>
          <p:cNvSpPr/>
          <p:nvPr/>
        </p:nvSpPr>
        <p:spPr>
          <a:xfrm rot="10800000" flipH="1">
            <a:off x="3770906" y="1981200"/>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85" name="Rectangle 84"/>
          <p:cNvSpPr/>
          <p:nvPr/>
        </p:nvSpPr>
        <p:spPr>
          <a:xfrm>
            <a:off x="14992" y="0"/>
            <a:ext cx="9129008" cy="6378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4" name="Rectangle 43"/>
          <p:cNvSpPr/>
          <p:nvPr/>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3" name="Rectangle 4"/>
          <p:cNvSpPr>
            <a:spLocks noChangeArrowheads="1"/>
          </p:cNvSpPr>
          <p:nvPr/>
        </p:nvSpPr>
        <p:spPr bwMode="ltGray">
          <a:xfrm>
            <a:off x="251373" y="6586246"/>
            <a:ext cx="1954803" cy="175257"/>
          </a:xfrm>
          <a:prstGeom prst="rect">
            <a:avLst/>
          </a:prstGeom>
          <a:noFill/>
          <a:ln w="9525">
            <a:noFill/>
            <a:miter lim="800000"/>
            <a:headEnd/>
            <a:tailEnd/>
          </a:ln>
          <a:effectLst/>
        </p:spPr>
        <p:txBody>
          <a:bodyPr wrap="none" lIns="82124" tIns="41061" rIns="82124" bIns="41061" anchor="b" anchorCtr="1">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54"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55"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101" name="Rectangle 100"/>
          <p:cNvSpPr/>
          <p:nvPr/>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02" name="Rectangle 4"/>
          <p:cNvSpPr>
            <a:spLocks noChangeArrowheads="1"/>
          </p:cNvSpPr>
          <p:nvPr/>
        </p:nvSpPr>
        <p:spPr bwMode="ltGray">
          <a:xfrm>
            <a:off x="251373" y="6586246"/>
            <a:ext cx="1954803" cy="175257"/>
          </a:xfrm>
          <a:prstGeom prst="rect">
            <a:avLst/>
          </a:prstGeom>
          <a:noFill/>
          <a:ln w="9525">
            <a:noFill/>
            <a:miter lim="800000"/>
            <a:headEnd/>
            <a:tailEnd/>
          </a:ln>
          <a:effectLst/>
        </p:spPr>
        <p:txBody>
          <a:bodyPr wrap="none" lIns="82124" tIns="41061" rIns="82124" bIns="41061" anchor="b" anchorCtr="1">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103"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104"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48" name="Subtitle 2"/>
          <p:cNvSpPr>
            <a:spLocks noGrp="1"/>
          </p:cNvSpPr>
          <p:nvPr>
            <p:ph type="subTitle" idx="1" hasCustomPrompt="1"/>
          </p:nvPr>
        </p:nvSpPr>
        <p:spPr>
          <a:xfrm>
            <a:off x="236383" y="4464066"/>
            <a:ext cx="8112126" cy="384175"/>
          </a:xfrm>
        </p:spPr>
        <p:txBody>
          <a:bodyPr>
            <a:normAutofit/>
          </a:bodyPr>
          <a:lstStyle>
            <a:lvl1pPr marL="0" indent="0" algn="l">
              <a:buNone/>
              <a:defRPr lang="en-US" sz="2000" kern="1200" dirty="0">
                <a:solidFill>
                  <a:srgbClr val="6DB34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lvl="0" indent="0" algn="l" defTabSz="914400" rtl="0" eaLnBrk="1" latinLnBrk="0" hangingPunct="1">
              <a:lnSpc>
                <a:spcPct val="95000"/>
              </a:lnSpc>
              <a:spcBef>
                <a:spcPts val="1440"/>
              </a:spcBef>
              <a:buClr>
                <a:srgbClr val="92D050"/>
              </a:buClr>
              <a:buSzPct val="90000"/>
              <a:buFont typeface="Arial" pitchFamily="34" charset="0"/>
              <a:buNone/>
              <a:tabLst/>
            </a:pPr>
            <a:r>
              <a:rPr lang="en-US" dirty="0" smtClean="0"/>
              <a:t>Presenter Name and Title Go Here</a:t>
            </a:r>
            <a:endParaRPr lang="en-US" dirty="0"/>
          </a:p>
        </p:txBody>
      </p:sp>
      <p:sp>
        <p:nvSpPr>
          <p:cNvPr id="50" name="Title 1"/>
          <p:cNvSpPr>
            <a:spLocks noGrp="1"/>
          </p:cNvSpPr>
          <p:nvPr>
            <p:ph type="ctrTitle" hasCustomPrompt="1"/>
          </p:nvPr>
        </p:nvSpPr>
        <p:spPr>
          <a:xfrm>
            <a:off x="221393" y="1248229"/>
            <a:ext cx="8112125" cy="2907239"/>
          </a:xfrm>
        </p:spPr>
        <p:txBody>
          <a:bodyPr/>
          <a:lstStyle>
            <a:lvl1pPr algn="l" defTabSz="914400" rtl="0" eaLnBrk="1" latinLnBrk="0" hangingPunct="1">
              <a:lnSpc>
                <a:spcPct val="90000"/>
              </a:lnSpc>
              <a:spcBef>
                <a:spcPct val="0"/>
              </a:spcBef>
              <a:buNone/>
              <a:defRPr lang="en-US" sz="6000" b="0" kern="1200" spc="-200" baseline="0" dirty="0">
                <a:gradFill flip="none" rotWithShape="1">
                  <a:gsLst>
                    <a:gs pos="0">
                      <a:srgbClr val="55E6ED"/>
                    </a:gs>
                    <a:gs pos="80000">
                      <a:srgbClr val="009249"/>
                    </a:gs>
                  </a:gsLst>
                  <a:lin ang="12000000" scaled="0"/>
                  <a:tileRect/>
                </a:gradFill>
                <a:latin typeface="+mj-lt"/>
                <a:ea typeface="+mj-ea"/>
                <a:cs typeface="+mj-cs"/>
              </a:defRPr>
            </a:lvl1pPr>
          </a:lstStyle>
          <a:p>
            <a:r>
              <a:rPr lang="en-US" dirty="0" smtClean="0"/>
              <a:t>Presentation Title Goes Here</a:t>
            </a:r>
            <a:endParaRPr lang="en-US" dirty="0"/>
          </a:p>
        </p:txBody>
      </p:sp>
      <p:sp>
        <p:nvSpPr>
          <p:cNvPr id="109" name="Rectangle 108"/>
          <p:cNvSpPr/>
          <p:nvPr/>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10" name="Rectangle 4"/>
          <p:cNvSpPr>
            <a:spLocks noChangeArrowheads="1"/>
          </p:cNvSpPr>
          <p:nvPr/>
        </p:nvSpPr>
        <p:spPr bwMode="ltGray">
          <a:xfrm>
            <a:off x="251373" y="6586246"/>
            <a:ext cx="1954803" cy="175257"/>
          </a:xfrm>
          <a:prstGeom prst="rect">
            <a:avLst/>
          </a:prstGeom>
          <a:noFill/>
          <a:ln w="9525">
            <a:noFill/>
            <a:miter lim="800000"/>
            <a:headEnd/>
            <a:tailEnd/>
          </a:ln>
          <a:effectLst/>
        </p:spPr>
        <p:txBody>
          <a:bodyPr wrap="none" lIns="82124" tIns="41061" rIns="82124" bIns="41061" anchor="b" anchorCtr="1">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111"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112"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grpSp>
        <p:nvGrpSpPr>
          <p:cNvPr id="2" name="Group 67"/>
          <p:cNvGrpSpPr/>
          <p:nvPr/>
        </p:nvGrpSpPr>
        <p:grpSpPr>
          <a:xfrm>
            <a:off x="341314" y="311151"/>
            <a:ext cx="829170" cy="438358"/>
            <a:chOff x="609600" y="528537"/>
            <a:chExt cx="1444734" cy="763789"/>
          </a:xfrm>
          <a:gradFill flip="none" rotWithShape="1">
            <a:gsLst>
              <a:gs pos="11000">
                <a:schemeClr val="accent2"/>
              </a:gs>
              <a:gs pos="100000">
                <a:schemeClr val="accent5"/>
              </a:gs>
            </a:gsLst>
            <a:lin ang="2700000" scaled="1"/>
            <a:tileRect/>
          </a:gradFill>
        </p:grpSpPr>
        <p:sp>
          <p:nvSpPr>
            <p:cNvPr id="69" name="Rectangle 68"/>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dirty="0">
                <a:solidFill>
                  <a:srgbClr val="0096D6"/>
                </a:solidFill>
              </a:endParaRPr>
            </a:p>
          </p:txBody>
        </p:sp>
        <p:sp>
          <p:nvSpPr>
            <p:cNvPr id="70" name="Freeform 69"/>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71" name="Freeform 70"/>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72" name="Freeform 71"/>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dirty="0">
                <a:solidFill>
                  <a:srgbClr val="0096D6"/>
                </a:solidFill>
              </a:endParaRPr>
            </a:p>
          </p:txBody>
        </p:sp>
        <p:sp>
          <p:nvSpPr>
            <p:cNvPr id="73" name="Freeform 72"/>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dirty="0">
                <a:solidFill>
                  <a:srgbClr val="0096D6"/>
                </a:solidFill>
              </a:endParaRPr>
            </a:p>
          </p:txBody>
        </p:sp>
        <p:sp>
          <p:nvSpPr>
            <p:cNvPr id="74" name="Freeform 73"/>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sp>
          <p:nvSpPr>
            <p:cNvPr id="75" name="Freeform 74"/>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6" name="Freeform 75"/>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77" name="Freeform 76"/>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8" name="Freeform 77"/>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dirty="0">
                <a:solidFill>
                  <a:srgbClr val="0096D6"/>
                </a:solidFill>
              </a:endParaRPr>
            </a:p>
          </p:txBody>
        </p:sp>
        <p:sp>
          <p:nvSpPr>
            <p:cNvPr id="79" name="Freeform 78"/>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80" name="Freeform 79"/>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81" name="Freeform 80"/>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82" name="Freeform 81"/>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grpSp>
      <p:sp>
        <p:nvSpPr>
          <p:cNvPr id="57" name="Rectangle 56"/>
          <p:cNvSpPr/>
          <p:nvPr userDrawn="1"/>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9"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60" name="Rectangle 7"/>
          <p:cNvSpPr>
            <a:spLocks noChangeArrowheads="1"/>
          </p:cNvSpPr>
          <p:nvPr userDrawn="1"/>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56"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Tree>
    <p:extLst>
      <p:ext uri="{BB962C8B-B14F-4D97-AF65-F5344CB8AC3E}">
        <p14:creationId xmlns:p14="http://schemas.microsoft.com/office/powerpoint/2010/main" val="451264080"/>
      </p:ext>
    </p:extLst>
  </p:cSld>
  <p:clrMapOvr>
    <a:masterClrMapping/>
  </p:clrMapOvr>
  <p:transition>
    <p:wipe dir="r"/>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Title Slide solid gradient">
    <p:spTree>
      <p:nvGrpSpPr>
        <p:cNvPr id="1" name=""/>
        <p:cNvGrpSpPr/>
        <p:nvPr/>
      </p:nvGrpSpPr>
      <p:grpSpPr>
        <a:xfrm>
          <a:off x="0" y="0"/>
          <a:ext cx="0" cy="0"/>
          <a:chOff x="0" y="0"/>
          <a:chExt cx="0" cy="0"/>
        </a:xfrm>
      </p:grpSpPr>
      <p:pic>
        <p:nvPicPr>
          <p:cNvPr id="35"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29" name="Rounded Rectangle 28"/>
          <p:cNvSpPr/>
          <p:nvPr/>
        </p:nvSpPr>
        <p:spPr>
          <a:xfrm>
            <a:off x="1823499" y="-3570592"/>
            <a:ext cx="1729740" cy="14014174"/>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0" name="Rounded Rectangle 29"/>
          <p:cNvSpPr/>
          <p:nvPr/>
        </p:nvSpPr>
        <p:spPr>
          <a:xfrm>
            <a:off x="0" y="-637720"/>
            <a:ext cx="1729740" cy="8148430"/>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1" name="Rounded Rectangle 30"/>
          <p:cNvSpPr/>
          <p:nvPr/>
        </p:nvSpPr>
        <p:spPr>
          <a:xfrm rot="10800000">
            <a:off x="1013791" y="4248605"/>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2" name="Rounded Rectangle 31"/>
          <p:cNvSpPr/>
          <p:nvPr userDrawn="1"/>
        </p:nvSpPr>
        <p:spPr>
          <a:xfrm>
            <a:off x="6585483" y="-2913279"/>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3" name="Rounded Rectangle 32"/>
          <p:cNvSpPr/>
          <p:nvPr userDrawn="1"/>
        </p:nvSpPr>
        <p:spPr>
          <a:xfrm>
            <a:off x="8105451" y="5699195"/>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4" name="Rounded Rectangle 33"/>
          <p:cNvSpPr/>
          <p:nvPr/>
        </p:nvSpPr>
        <p:spPr>
          <a:xfrm rot="10800000">
            <a:off x="3036073" y="1516172"/>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ctrTitle" hasCustomPrompt="1"/>
          </p:nvPr>
        </p:nvSpPr>
        <p:spPr>
          <a:xfrm>
            <a:off x="221393" y="1236689"/>
            <a:ext cx="8112125" cy="2918779"/>
          </a:xfrm>
        </p:spPr>
        <p:txBody>
          <a:bodyPr/>
          <a:lstStyle>
            <a:lvl1pPr>
              <a:lnSpc>
                <a:spcPct val="90000"/>
              </a:lnSpc>
              <a:defRPr sz="6000" b="0" spc="-200" baseline="0">
                <a:solidFill>
                  <a:schemeClr val="bg1"/>
                </a:solidFill>
                <a:latin typeface="+mj-lt"/>
              </a:defRPr>
            </a:lvl1pPr>
          </a:lstStyle>
          <a:p>
            <a:r>
              <a:rPr lang="en-US" dirty="0" smtClean="0"/>
              <a:t>Presentation Title Goes Here</a:t>
            </a:r>
            <a:endParaRPr lang="en-US" dirty="0"/>
          </a:p>
        </p:txBody>
      </p:sp>
      <p:grpSp>
        <p:nvGrpSpPr>
          <p:cNvPr id="4" name="Group 38"/>
          <p:cNvGrpSpPr/>
          <p:nvPr/>
        </p:nvGrpSpPr>
        <p:grpSpPr>
          <a:xfrm>
            <a:off x="341314" y="311151"/>
            <a:ext cx="829170" cy="438358"/>
            <a:chOff x="609600" y="528537"/>
            <a:chExt cx="1444734" cy="763789"/>
          </a:xfrm>
          <a:solidFill>
            <a:schemeClr val="bg1"/>
          </a:solidFill>
        </p:grpSpPr>
        <p:sp>
          <p:nvSpPr>
            <p:cNvPr id="64" name="Rectangle 63"/>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dirty="0">
                <a:solidFill>
                  <a:srgbClr val="0096D6"/>
                </a:solidFill>
              </a:endParaRPr>
            </a:p>
          </p:txBody>
        </p:sp>
        <p:sp>
          <p:nvSpPr>
            <p:cNvPr id="65" name="Freeform 64"/>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66" name="Freeform 65"/>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67" name="Freeform 66"/>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dirty="0">
                <a:solidFill>
                  <a:srgbClr val="0096D6"/>
                </a:solidFill>
              </a:endParaRPr>
            </a:p>
          </p:txBody>
        </p:sp>
        <p:sp>
          <p:nvSpPr>
            <p:cNvPr id="68" name="Freeform 67"/>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dirty="0">
                <a:solidFill>
                  <a:srgbClr val="0096D6"/>
                </a:solidFill>
              </a:endParaRPr>
            </a:p>
          </p:txBody>
        </p:sp>
        <p:sp>
          <p:nvSpPr>
            <p:cNvPr id="69" name="Freeform 68"/>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sp>
          <p:nvSpPr>
            <p:cNvPr id="70" name="Freeform 69"/>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1" name="Freeform 70"/>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72" name="Freeform 71"/>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3" name="Freeform 72"/>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dirty="0">
                <a:solidFill>
                  <a:srgbClr val="0096D6"/>
                </a:solidFill>
              </a:endParaRPr>
            </a:p>
          </p:txBody>
        </p:sp>
        <p:sp>
          <p:nvSpPr>
            <p:cNvPr id="74" name="Freeform 73"/>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5" name="Freeform 74"/>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76" name="Freeform 75"/>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7" name="Freeform 76"/>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grpSp>
      <p:sp>
        <p:nvSpPr>
          <p:cNvPr id="3" name="Subtitle 2"/>
          <p:cNvSpPr>
            <a:spLocks noGrp="1"/>
          </p:cNvSpPr>
          <p:nvPr>
            <p:ph type="subTitle" idx="1" hasCustomPrompt="1"/>
          </p:nvPr>
        </p:nvSpPr>
        <p:spPr>
          <a:xfrm>
            <a:off x="236383" y="4464068"/>
            <a:ext cx="8112126" cy="384175"/>
          </a:xfrm>
        </p:spPr>
        <p:txBody>
          <a:bodyPr>
            <a:normAutofit/>
          </a:bodyPr>
          <a:lstStyle>
            <a:lvl1pPr marL="0" indent="0" algn="l">
              <a:buNone/>
              <a:defRPr sz="20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Name and Title Go Here</a:t>
            </a:r>
            <a:endParaRPr lang="en-US" dirty="0"/>
          </a:p>
        </p:txBody>
      </p:sp>
      <p:sp>
        <p:nvSpPr>
          <p:cNvPr id="58"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FFFFFF"/>
                </a:solidFill>
              </a:rPr>
              <a:t>Cisco Confidential</a:t>
            </a:r>
          </a:p>
        </p:txBody>
      </p:sp>
      <p:sp>
        <p:nvSpPr>
          <p:cNvPr id="59"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FFFFFF"/>
                </a:solidFill>
              </a:rPr>
              <a:pPr algn="r" defTabSz="814388"/>
              <a:t>‹#›</a:t>
            </a:fld>
            <a:endParaRPr lang="en-US" sz="600" dirty="0">
              <a:solidFill>
                <a:srgbClr val="FFFFFF"/>
              </a:solidFill>
            </a:endParaRPr>
          </a:p>
        </p:txBody>
      </p:sp>
      <p:sp>
        <p:nvSpPr>
          <p:cNvPr id="36"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FFFFFF"/>
                </a:solidFill>
              </a:rPr>
              <a:t>© 2010 Cisco and/or its affiliates. All rights reserved.</a:t>
            </a:r>
            <a:endParaRPr lang="en-US" sz="600" dirty="0">
              <a:solidFill>
                <a:srgbClr val="FFFFFF"/>
              </a:solidFill>
            </a:endParaRPr>
          </a:p>
        </p:txBody>
      </p:sp>
    </p:spTree>
    <p:extLst>
      <p:ext uri="{BB962C8B-B14F-4D97-AF65-F5344CB8AC3E}">
        <p14:creationId xmlns:p14="http://schemas.microsoft.com/office/powerpoint/2010/main" val="370187981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repeatCount="indefinite" accel="50000" decel="50000" autoRev="1" fill="remove" grpId="0" nodeType="withEffect">
                                  <p:stCondLst>
                                    <p:cond delay="1500"/>
                                  </p:stCondLst>
                                  <p:childTnLst>
                                    <p:animMotion origin="layout" path="M -2.77778E-6 -2.22045E-16 L -2.77778E-6 -1.425 " pathEditMode="fixed" rAng="0" ptsTypes="AA">
                                      <p:cBhvr>
                                        <p:cTn id="6" dur="4500" fill="hold"/>
                                        <p:tgtEl>
                                          <p:spTgt spid="33"/>
                                        </p:tgtEl>
                                        <p:attrNameLst>
                                          <p:attrName>ppt_x</p:attrName>
                                          <p:attrName>ppt_y</p:attrName>
                                        </p:attrNameLst>
                                      </p:cBhvr>
                                      <p:rCtr x="0" y="-712"/>
                                    </p:animMotion>
                                  </p:childTnLst>
                                </p:cTn>
                              </p:par>
                              <p:par>
                                <p:cTn id="7" presetID="42" presetClass="path" presetSubtype="0" repeatCount="indefinite" accel="50000" decel="50000" autoRev="1" fill="hold" grpId="0" nodeType="withEffect">
                                  <p:stCondLst>
                                    <p:cond delay="0"/>
                                  </p:stCondLst>
                                  <p:childTnLst>
                                    <p:animMotion origin="layout" path="M 3.05556E-6 -2.96296E-6 L 3.05556E-6 0.88611 " pathEditMode="fixed" rAng="0" ptsTypes="AA">
                                      <p:cBhvr>
                                        <p:cTn id="8" dur="4500" fill="hold"/>
                                        <p:tgtEl>
                                          <p:spTgt spid="32"/>
                                        </p:tgtEl>
                                        <p:attrNameLst>
                                          <p:attrName>ppt_x</p:attrName>
                                          <p:attrName>ppt_y</p:attrName>
                                        </p:attrNameLst>
                                      </p:cBhvr>
                                      <p:rCtr x="0" y="443"/>
                                    </p:animMotion>
                                  </p:childTnLst>
                                </p:cTn>
                              </p:par>
                              <p:par>
                                <p:cTn id="9" presetID="64" presetClass="path" presetSubtype="0" repeatCount="indefinite" accel="50000" decel="50000" autoRev="1" fill="hold" grpId="0" nodeType="withEffect">
                                  <p:stCondLst>
                                    <p:cond delay="1400"/>
                                  </p:stCondLst>
                                  <p:childTnLst>
                                    <p:animMotion origin="layout" path="M -2.5E-6 3.7037E-6 L -2.5E-6 -1.33195 " pathEditMode="fixed" rAng="0" ptsTypes="AA">
                                      <p:cBhvr>
                                        <p:cTn id="10" dur="4500" fill="hold"/>
                                        <p:tgtEl>
                                          <p:spTgt spid="34"/>
                                        </p:tgtEl>
                                        <p:attrNameLst>
                                          <p:attrName>ppt_x</p:attrName>
                                          <p:attrName>ppt_y</p:attrName>
                                        </p:attrNameLst>
                                      </p:cBhvr>
                                      <p:rCtr x="0" y="-666"/>
                                    </p:animMotion>
                                  </p:childTnLst>
                                </p:cTn>
                              </p:par>
                              <p:par>
                                <p:cTn id="11" presetID="64" presetClass="path" presetSubtype="0" repeatCount="indefinite" accel="50000" decel="50000" autoRev="1" fill="hold" grpId="0" nodeType="withEffect">
                                  <p:stCondLst>
                                    <p:cond delay="3600"/>
                                  </p:stCondLst>
                                  <p:childTnLst>
                                    <p:animMotion origin="layout" path="M -1.94444E-6 4.07407E-6 L -1.94444E-6 -1.42084 " pathEditMode="fixed" rAng="0" ptsTypes="AA">
                                      <p:cBhvr>
                                        <p:cTn id="12" dur="4500" fill="hold"/>
                                        <p:tgtEl>
                                          <p:spTgt spid="31"/>
                                        </p:tgtEl>
                                        <p:attrNameLst>
                                          <p:attrName>ppt_x</p:attrName>
                                          <p:attrName>ppt_y</p:attrName>
                                        </p:attrNameLst>
                                      </p:cBhvr>
                                      <p:rCtr x="0" y="-710"/>
                                    </p:animMotion>
                                  </p:childTnLst>
                                </p:cTn>
                              </p:par>
                              <p:par>
                                <p:cTn id="13" presetID="42" presetClass="path" presetSubtype="0" repeatCount="indefinite" accel="50000" decel="50000" autoRev="1" fill="hold" grpId="0" nodeType="withEffect">
                                  <p:stCondLst>
                                    <p:cond delay="900"/>
                                  </p:stCondLst>
                                  <p:childTnLst>
                                    <p:animMotion origin="layout" path="M 1.94444E-6 4.07407E-6 L 1.94444E-6 0.81944 " pathEditMode="fixed" rAng="0" ptsTypes="AA">
                                      <p:cBhvr>
                                        <p:cTn id="14" dur="4500" fill="hold"/>
                                        <p:tgtEl>
                                          <p:spTgt spid="30"/>
                                        </p:tgtEl>
                                        <p:attrNameLst>
                                          <p:attrName>ppt_x</p:attrName>
                                          <p:attrName>ppt_y</p:attrName>
                                        </p:attrNameLst>
                                      </p:cBhvr>
                                      <p:rCtr x="0" y="410"/>
                                    </p:animMotion>
                                  </p:childTnLst>
                                </p:cTn>
                              </p:par>
                              <p:par>
                                <p:cTn id="15" presetID="42" presetClass="path" presetSubtype="0" repeatCount="indefinite" accel="50000" decel="50000" autoRev="1" fill="hold" grpId="0" nodeType="withEffect">
                                  <p:stCondLst>
                                    <p:cond delay="2800"/>
                                  </p:stCondLst>
                                  <p:childTnLst>
                                    <p:animMotion origin="layout" path="M -3.61111E-6 2.59259E-6 L -3.61111E-6 1.19028 " pathEditMode="fixed" rAng="0" ptsTypes="AA">
                                      <p:cBhvr>
                                        <p:cTn id="16" dur="4500" fill="hold"/>
                                        <p:tgtEl>
                                          <p:spTgt spid="29"/>
                                        </p:tgtEl>
                                        <p:attrNameLst>
                                          <p:attrName>ppt_x</p:attrName>
                                          <p:attrName>ppt_y</p:attrName>
                                        </p:attrNameLst>
                                      </p:cBhvr>
                                      <p:rCtr x="0" y="59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1_Title Slide solid gradient_static">
    <p:spTree>
      <p:nvGrpSpPr>
        <p:cNvPr id="1" name=""/>
        <p:cNvGrpSpPr/>
        <p:nvPr/>
      </p:nvGrpSpPr>
      <p:grpSpPr>
        <a:xfrm>
          <a:off x="0" y="0"/>
          <a:ext cx="0" cy="0"/>
          <a:chOff x="0" y="0"/>
          <a:chExt cx="0" cy="0"/>
        </a:xfrm>
      </p:grpSpPr>
      <p:pic>
        <p:nvPicPr>
          <p:cNvPr id="35"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37" name="Rounded Rectangle 36"/>
          <p:cNvSpPr/>
          <p:nvPr userDrawn="1"/>
        </p:nvSpPr>
        <p:spPr>
          <a:xfrm>
            <a:off x="1823499" y="3308943"/>
            <a:ext cx="1729740" cy="14014174"/>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8" name="Rounded Rectangle 37"/>
          <p:cNvSpPr/>
          <p:nvPr userDrawn="1"/>
        </p:nvSpPr>
        <p:spPr>
          <a:xfrm>
            <a:off x="0" y="1236689"/>
            <a:ext cx="1729740" cy="8148430"/>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9" name="Rounded Rectangle 38"/>
          <p:cNvSpPr/>
          <p:nvPr userDrawn="1"/>
        </p:nvSpPr>
        <p:spPr>
          <a:xfrm rot="10800000">
            <a:off x="1013791" y="4248605"/>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0" name="Rounded Rectangle 39"/>
          <p:cNvSpPr/>
          <p:nvPr userDrawn="1"/>
        </p:nvSpPr>
        <p:spPr>
          <a:xfrm>
            <a:off x="6585483" y="-2056029"/>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1" name="Rounded Rectangle 40"/>
          <p:cNvSpPr/>
          <p:nvPr userDrawn="1"/>
        </p:nvSpPr>
        <p:spPr>
          <a:xfrm>
            <a:off x="8105451" y="2783785"/>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2" name="Rounded Rectangle 41"/>
          <p:cNvSpPr/>
          <p:nvPr userDrawn="1"/>
        </p:nvSpPr>
        <p:spPr>
          <a:xfrm rot="10800000">
            <a:off x="3036073" y="174390"/>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ctrTitle" hasCustomPrompt="1"/>
          </p:nvPr>
        </p:nvSpPr>
        <p:spPr>
          <a:xfrm>
            <a:off x="221393" y="1236689"/>
            <a:ext cx="8112125" cy="2918779"/>
          </a:xfrm>
        </p:spPr>
        <p:txBody>
          <a:bodyPr/>
          <a:lstStyle>
            <a:lvl1pPr>
              <a:lnSpc>
                <a:spcPct val="90000"/>
              </a:lnSpc>
              <a:defRPr sz="6000" b="0" spc="-200" baseline="0">
                <a:solidFill>
                  <a:schemeClr val="bg1"/>
                </a:solidFill>
                <a:latin typeface="+mj-lt"/>
              </a:defRPr>
            </a:lvl1pPr>
          </a:lstStyle>
          <a:p>
            <a:r>
              <a:rPr lang="en-US" dirty="0" smtClean="0"/>
              <a:t>Presentation Title Goes Here</a:t>
            </a:r>
            <a:endParaRPr lang="en-US" dirty="0"/>
          </a:p>
        </p:txBody>
      </p:sp>
      <p:grpSp>
        <p:nvGrpSpPr>
          <p:cNvPr id="4" name="Group 38"/>
          <p:cNvGrpSpPr/>
          <p:nvPr/>
        </p:nvGrpSpPr>
        <p:grpSpPr>
          <a:xfrm>
            <a:off x="341314" y="311151"/>
            <a:ext cx="829170" cy="438358"/>
            <a:chOff x="609600" y="528537"/>
            <a:chExt cx="1444734" cy="763789"/>
          </a:xfrm>
          <a:solidFill>
            <a:schemeClr val="bg1"/>
          </a:solidFill>
        </p:grpSpPr>
        <p:sp>
          <p:nvSpPr>
            <p:cNvPr id="64" name="Rectangle 63"/>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dirty="0">
                <a:solidFill>
                  <a:srgbClr val="0096D6"/>
                </a:solidFill>
              </a:endParaRPr>
            </a:p>
          </p:txBody>
        </p:sp>
        <p:sp>
          <p:nvSpPr>
            <p:cNvPr id="65" name="Freeform 64"/>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66" name="Freeform 65"/>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67" name="Freeform 66"/>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dirty="0">
                <a:solidFill>
                  <a:srgbClr val="0096D6"/>
                </a:solidFill>
              </a:endParaRPr>
            </a:p>
          </p:txBody>
        </p:sp>
        <p:sp>
          <p:nvSpPr>
            <p:cNvPr id="68" name="Freeform 67"/>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dirty="0">
                <a:solidFill>
                  <a:srgbClr val="0096D6"/>
                </a:solidFill>
              </a:endParaRPr>
            </a:p>
          </p:txBody>
        </p:sp>
        <p:sp>
          <p:nvSpPr>
            <p:cNvPr id="69" name="Freeform 68"/>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sp>
          <p:nvSpPr>
            <p:cNvPr id="70" name="Freeform 69"/>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1" name="Freeform 70"/>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72" name="Freeform 71"/>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3" name="Freeform 72"/>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dirty="0">
                <a:solidFill>
                  <a:srgbClr val="0096D6"/>
                </a:solidFill>
              </a:endParaRPr>
            </a:p>
          </p:txBody>
        </p:sp>
        <p:sp>
          <p:nvSpPr>
            <p:cNvPr id="74" name="Freeform 73"/>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5" name="Freeform 74"/>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76" name="Freeform 75"/>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77" name="Freeform 76"/>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grpSp>
      <p:sp>
        <p:nvSpPr>
          <p:cNvPr id="3" name="Subtitle 2"/>
          <p:cNvSpPr>
            <a:spLocks noGrp="1"/>
          </p:cNvSpPr>
          <p:nvPr>
            <p:ph type="subTitle" idx="1" hasCustomPrompt="1"/>
          </p:nvPr>
        </p:nvSpPr>
        <p:spPr>
          <a:xfrm>
            <a:off x="236383" y="4464068"/>
            <a:ext cx="8112126" cy="384175"/>
          </a:xfrm>
        </p:spPr>
        <p:txBody>
          <a:bodyPr>
            <a:normAutofit/>
          </a:bodyPr>
          <a:lstStyle>
            <a:lvl1pPr marL="0" indent="0" algn="l">
              <a:buNone/>
              <a:defRPr sz="20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Name and Title Go Here</a:t>
            </a:r>
            <a:endParaRPr lang="en-US" dirty="0"/>
          </a:p>
        </p:txBody>
      </p:sp>
      <p:sp>
        <p:nvSpPr>
          <p:cNvPr id="58"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FFFFFF"/>
                </a:solidFill>
              </a:rPr>
              <a:t>Cisco Confidential</a:t>
            </a:r>
          </a:p>
        </p:txBody>
      </p:sp>
      <p:sp>
        <p:nvSpPr>
          <p:cNvPr id="59"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FFFFFF"/>
                </a:solidFill>
              </a:rPr>
              <a:pPr algn="r" defTabSz="814388"/>
              <a:t>‹#›</a:t>
            </a:fld>
            <a:endParaRPr lang="en-US" sz="600" dirty="0">
              <a:solidFill>
                <a:srgbClr val="FFFFFF"/>
              </a:solidFill>
            </a:endParaRPr>
          </a:p>
        </p:txBody>
      </p:sp>
      <p:sp>
        <p:nvSpPr>
          <p:cNvPr id="36"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FFFFFF"/>
                </a:solidFill>
              </a:rPr>
              <a:t>© 2010 Cisco and/or its affiliates. All rights reserved.</a:t>
            </a:r>
            <a:endParaRPr lang="en-US" sz="600" dirty="0">
              <a:solidFill>
                <a:srgbClr val="FFFFFF"/>
              </a:solidFill>
            </a:endParaRPr>
          </a:p>
        </p:txBody>
      </p:sp>
    </p:spTree>
    <p:extLst>
      <p:ext uri="{BB962C8B-B14F-4D97-AF65-F5344CB8AC3E}">
        <p14:creationId xmlns:p14="http://schemas.microsoft.com/office/powerpoint/2010/main" val="202826854"/>
      </p:ext>
    </p:extLst>
  </p:cSld>
  <p:clrMapOvr>
    <a:masterClrMapping/>
  </p:clrMapOvr>
  <p:transition>
    <p:wipe dir="r"/>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p:cSld name="Segue">
    <p:spTree>
      <p:nvGrpSpPr>
        <p:cNvPr id="1" name=""/>
        <p:cNvGrpSpPr/>
        <p:nvPr/>
      </p:nvGrpSpPr>
      <p:grpSpPr>
        <a:xfrm>
          <a:off x="0" y="0"/>
          <a:ext cx="0" cy="0"/>
          <a:chOff x="0" y="0"/>
          <a:chExt cx="0" cy="0"/>
        </a:xfrm>
      </p:grpSpPr>
      <p:pic>
        <p:nvPicPr>
          <p:cNvPr id="1026" name="Picture 2" descr="C:\Documents and Settings\contractor\Desktop\Pattern_Half_Page.png"/>
          <p:cNvPicPr>
            <a:picLocks noChangeAspect="1" noChangeArrowheads="1"/>
          </p:cNvPicPr>
          <p:nvPr/>
        </p:nvPicPr>
        <p:blipFill>
          <a:blip r:embed="rId2" cstate="print"/>
          <a:srcRect/>
          <a:stretch>
            <a:fillRect/>
          </a:stretch>
        </p:blipFill>
        <p:spPr bwMode="auto">
          <a:xfrm>
            <a:off x="333375" y="3106738"/>
            <a:ext cx="8477250" cy="3438525"/>
          </a:xfrm>
          <a:prstGeom prst="rect">
            <a:avLst/>
          </a:prstGeom>
          <a:noFill/>
        </p:spPr>
      </p:pic>
      <p:sp>
        <p:nvSpPr>
          <p:cNvPr id="26" name="Rectangle 25"/>
          <p:cNvSpPr/>
          <p:nvPr userDrawn="1"/>
        </p:nvSpPr>
        <p:spPr>
          <a:xfrm>
            <a:off x="217357" y="3020518"/>
            <a:ext cx="8694295" cy="33577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7" name="Rectangle 3"/>
          <p:cNvSpPr>
            <a:spLocks noChangeArrowheads="1"/>
          </p:cNvSpPr>
          <p:nvPr/>
        </p:nvSpPr>
        <p:spPr bwMode="white">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solidFill>
                <a:srgbClr val="0096D6"/>
              </a:solidFill>
            </a:endParaRPr>
          </a:p>
        </p:txBody>
      </p:sp>
      <p:sp>
        <p:nvSpPr>
          <p:cNvPr id="2" name="Title 1"/>
          <p:cNvSpPr>
            <a:spLocks noGrp="1"/>
          </p:cNvSpPr>
          <p:nvPr>
            <p:ph type="ctrTitle" hasCustomPrompt="1"/>
          </p:nvPr>
        </p:nvSpPr>
        <p:spPr>
          <a:xfrm>
            <a:off x="221393" y="399143"/>
            <a:ext cx="8112125" cy="2407042"/>
          </a:xfrm>
        </p:spPr>
        <p:txBody>
          <a:bodyPr/>
          <a:lstStyle>
            <a:lvl1pPr algn="l" defTabSz="914400" rtl="0" eaLnBrk="1" latinLnBrk="0" hangingPunct="1">
              <a:lnSpc>
                <a:spcPct val="85000"/>
              </a:lnSpc>
              <a:spcBef>
                <a:spcPct val="0"/>
              </a:spcBef>
              <a:buNone/>
              <a:defRPr lang="en-US" sz="5400" b="0" kern="1200" spc="-150" baseline="0" dirty="0">
                <a:gradFill flip="none" rotWithShape="1">
                  <a:gsLst>
                    <a:gs pos="0">
                      <a:srgbClr val="55E6ED"/>
                    </a:gs>
                    <a:gs pos="80000">
                      <a:srgbClr val="009249"/>
                    </a:gs>
                  </a:gsLst>
                  <a:lin ang="12000000" scaled="0"/>
                  <a:tileRect/>
                </a:gradFill>
                <a:latin typeface="+mj-lt"/>
                <a:ea typeface="+mj-ea"/>
                <a:cs typeface="+mj-cs"/>
              </a:defRPr>
            </a:lvl1pPr>
          </a:lstStyle>
          <a:p>
            <a:r>
              <a:rPr lang="en-US" dirty="0" smtClean="0"/>
              <a:t>Presentation Title Goes Here</a:t>
            </a:r>
            <a:endParaRPr lang="en-US" dirty="0"/>
          </a:p>
        </p:txBody>
      </p:sp>
      <p:sp>
        <p:nvSpPr>
          <p:cNvPr id="47" name="Rectangle 3"/>
          <p:cNvSpPr>
            <a:spLocks noChangeArrowheads="1"/>
          </p:cNvSpPr>
          <p:nvPr/>
        </p:nvSpPr>
        <p:spPr bwMode="hidden">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solidFill>
                <a:srgbClr val="0096D6"/>
              </a:solidFill>
            </a:endParaRPr>
          </a:p>
        </p:txBody>
      </p:sp>
      <p:sp>
        <p:nvSpPr>
          <p:cNvPr id="24"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25" name="Rectangle 7"/>
          <p:cNvSpPr>
            <a:spLocks noChangeArrowheads="1"/>
          </p:cNvSpPr>
          <p:nvPr userDrawn="1"/>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10"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Tree>
    <p:extLst>
      <p:ext uri="{BB962C8B-B14F-4D97-AF65-F5344CB8AC3E}">
        <p14:creationId xmlns:p14="http://schemas.microsoft.com/office/powerpoint/2010/main" val="85467858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withEffect">
                                  <p:stCondLst>
                                    <p:cond delay="0"/>
                                  </p:stCondLst>
                                  <p:childTnLst>
                                    <p:animMotion origin="layout" path="M -1.94444E-6 4.81481E-6 L -1.94444E-6 -0.48102 " pathEditMode="relative" rAng="0" ptsTypes="AA">
                                      <p:cBhvr>
                                        <p:cTn id="6" dur="1600" fill="hold"/>
                                        <p:tgtEl>
                                          <p:spTgt spid="26"/>
                                        </p:tgtEl>
                                        <p:attrNameLst>
                                          <p:attrName>ppt_x</p:attrName>
                                          <p:attrName>ppt_y</p:attrName>
                                        </p:attrNameLst>
                                      </p:cBhvr>
                                      <p:rCtr x="0" y="-241"/>
                                    </p:animMotion>
                                  </p:childTnLst>
                                </p:cTn>
                              </p:par>
                              <p:par>
                                <p:cTn id="7" presetID="10" presetClass="entr" presetSubtype="0" fill="hold" grpId="0" nodeType="withEffect">
                                  <p:stCondLst>
                                    <p:cond delay="110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 grpId="0"/>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Bullet">
    <p:spTree>
      <p:nvGrpSpPr>
        <p:cNvPr id="1" name=""/>
        <p:cNvGrpSpPr/>
        <p:nvPr/>
      </p:nvGrpSpPr>
      <p:grpSpPr>
        <a:xfrm>
          <a:off x="0" y="0"/>
          <a:ext cx="0" cy="0"/>
          <a:chOff x="0" y="0"/>
          <a:chExt cx="0" cy="0"/>
        </a:xfrm>
      </p:grpSpPr>
      <p:sp>
        <p:nvSpPr>
          <p:cNvPr id="2" name="Title 1"/>
          <p:cNvSpPr>
            <a:spLocks noGrp="1"/>
          </p:cNvSpPr>
          <p:nvPr>
            <p:ph type="title"/>
          </p:nvPr>
        </p:nvSpPr>
        <p:spPr>
          <a:xfrm>
            <a:off x="229702" y="432215"/>
            <a:ext cx="8588861" cy="838200"/>
          </a:xfrm>
        </p:spPr>
        <p:txBody>
          <a:bodyPr/>
          <a:lstStyle>
            <a:lvl1pPr algn="l" defTabSz="914400" rtl="0" eaLnBrk="1" latinLnBrk="0" hangingPunct="1">
              <a:lnSpc>
                <a:spcPct val="80000"/>
              </a:lnSpc>
              <a:spcBef>
                <a:spcPct val="0"/>
              </a:spcBef>
              <a:buNone/>
              <a:defRPr lang="en-US" sz="3600" b="0" kern="1200" spc="-10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39713" y="1441345"/>
            <a:ext cx="8578850" cy="4527655"/>
          </a:xfrm>
        </p:spPr>
        <p:txBody>
          <a:bodyPr/>
          <a:lstStyle>
            <a:lvl1pPr>
              <a:lnSpc>
                <a:spcPct val="95000"/>
              </a:lnSpc>
              <a:spcBef>
                <a:spcPts val="1480"/>
              </a:spcBef>
              <a:defRPr sz="2200">
                <a:solidFill>
                  <a:srgbClr val="435153"/>
                </a:solidFill>
                <a:latin typeface="+mj-lt"/>
              </a:defRPr>
            </a:lvl1pPr>
            <a:lvl2pPr>
              <a:lnSpc>
                <a:spcPct val="95000"/>
              </a:lnSpc>
              <a:spcBef>
                <a:spcPts val="600"/>
              </a:spcBef>
              <a:defRPr>
                <a:solidFill>
                  <a:srgbClr val="435153"/>
                </a:solidFill>
                <a:latin typeface="+mj-lt"/>
              </a:defRPr>
            </a:lvl2pPr>
            <a:lvl3pPr>
              <a:defRPr>
                <a:solidFill>
                  <a:srgbClr val="435153"/>
                </a:solidFill>
                <a:latin typeface="+mj-lt"/>
              </a:defRPr>
            </a:lvl3pPr>
            <a:lvl4pPr>
              <a:defRPr>
                <a:solidFill>
                  <a:srgbClr val="435153"/>
                </a:solidFill>
                <a:latin typeface="+mj-lt"/>
              </a:defRPr>
            </a:lvl4pPr>
            <a:lvl5pPr>
              <a:defRPr>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32920413"/>
      </p:ext>
    </p:extLst>
  </p:cSld>
  <p:clrMapOvr>
    <a:masterClrMapping/>
  </p:clrMapOvr>
  <p:transition>
    <p:wipe dir="r"/>
  </p:transition>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Bullet_Heavy Text">
    <p:spTree>
      <p:nvGrpSpPr>
        <p:cNvPr id="1" name=""/>
        <p:cNvGrpSpPr/>
        <p:nvPr/>
      </p:nvGrpSpPr>
      <p:grpSpPr>
        <a:xfrm>
          <a:off x="0" y="0"/>
          <a:ext cx="0" cy="0"/>
          <a:chOff x="0" y="0"/>
          <a:chExt cx="0" cy="0"/>
        </a:xfrm>
      </p:grpSpPr>
      <p:sp>
        <p:nvSpPr>
          <p:cNvPr id="2" name="Title 1"/>
          <p:cNvSpPr>
            <a:spLocks noGrp="1"/>
          </p:cNvSpPr>
          <p:nvPr>
            <p:ph type="title"/>
          </p:nvPr>
        </p:nvSpPr>
        <p:spPr>
          <a:xfrm>
            <a:off x="229702" y="432215"/>
            <a:ext cx="8588861" cy="838200"/>
          </a:xfrm>
        </p:spPr>
        <p:txBody>
          <a:bodyPr/>
          <a:lstStyle>
            <a:lvl1pPr algn="l" defTabSz="914400" rtl="0" eaLnBrk="1" latinLnBrk="0" hangingPunct="1">
              <a:lnSpc>
                <a:spcPct val="80000"/>
              </a:lnSpc>
              <a:spcBef>
                <a:spcPct val="0"/>
              </a:spcBef>
              <a:buNone/>
              <a:defRPr lang="en-US" sz="3600" b="0" kern="1200" spc="-10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39713" y="1339745"/>
            <a:ext cx="4122425" cy="4965700"/>
          </a:xfrm>
        </p:spPr>
        <p:txBody>
          <a:bodyPr>
            <a:normAutofit/>
          </a:bodyPr>
          <a:lstStyle>
            <a:lvl1pPr>
              <a:lnSpc>
                <a:spcPct val="95000"/>
              </a:lnSpc>
              <a:spcBef>
                <a:spcPts val="1480"/>
              </a:spcBef>
              <a:defRPr sz="1800">
                <a:solidFill>
                  <a:srgbClr val="435153"/>
                </a:solidFill>
                <a:latin typeface="+mj-lt"/>
              </a:defRPr>
            </a:lvl1pPr>
            <a:lvl2pPr>
              <a:lnSpc>
                <a:spcPct val="95000"/>
              </a:lnSpc>
              <a:spcBef>
                <a:spcPts val="600"/>
              </a:spcBef>
              <a:defRPr sz="1400">
                <a:solidFill>
                  <a:srgbClr val="435153"/>
                </a:solidFill>
                <a:latin typeface="+mj-lt"/>
              </a:defRPr>
            </a:lvl2pPr>
            <a:lvl3pPr>
              <a:defRPr sz="1200">
                <a:solidFill>
                  <a:srgbClr val="435153"/>
                </a:solidFill>
                <a:latin typeface="+mj-lt"/>
              </a:defRPr>
            </a:lvl3pPr>
            <a:lvl4pPr>
              <a:defRPr sz="1100">
                <a:solidFill>
                  <a:srgbClr val="435153"/>
                </a:solidFill>
                <a:latin typeface="+mj-lt"/>
              </a:defRPr>
            </a:lvl4pPr>
            <a:lvl5pPr>
              <a:defRPr sz="1100">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4706781" y="1339745"/>
            <a:ext cx="4122425" cy="4965700"/>
          </a:xfrm>
        </p:spPr>
        <p:txBody>
          <a:bodyPr>
            <a:normAutofit/>
          </a:bodyPr>
          <a:lstStyle>
            <a:lvl1pPr>
              <a:lnSpc>
                <a:spcPct val="95000"/>
              </a:lnSpc>
              <a:spcBef>
                <a:spcPts val="1480"/>
              </a:spcBef>
              <a:defRPr sz="1800">
                <a:solidFill>
                  <a:srgbClr val="435153"/>
                </a:solidFill>
                <a:latin typeface="+mj-lt"/>
              </a:defRPr>
            </a:lvl1pPr>
            <a:lvl2pPr>
              <a:lnSpc>
                <a:spcPct val="95000"/>
              </a:lnSpc>
              <a:spcBef>
                <a:spcPts val="600"/>
              </a:spcBef>
              <a:defRPr sz="1400">
                <a:solidFill>
                  <a:srgbClr val="435153"/>
                </a:solidFill>
                <a:latin typeface="+mj-lt"/>
              </a:defRPr>
            </a:lvl2pPr>
            <a:lvl3pPr>
              <a:defRPr sz="1200">
                <a:solidFill>
                  <a:srgbClr val="435153"/>
                </a:solidFill>
                <a:latin typeface="+mj-lt"/>
              </a:defRPr>
            </a:lvl3pPr>
            <a:lvl4pPr>
              <a:defRPr sz="1100">
                <a:solidFill>
                  <a:srgbClr val="435153"/>
                </a:solidFill>
                <a:latin typeface="+mj-lt"/>
              </a:defRPr>
            </a:lvl4pPr>
            <a:lvl5pPr>
              <a:defRPr sz="1100">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6262059"/>
      </p:ext>
    </p:extLst>
  </p:cSld>
  <p:clrMapOvr>
    <a:masterClrMapping/>
  </p:clrMapOvr>
  <p:transition>
    <p:wipe dir="r"/>
  </p:transition>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Bullet with pull quote">
    <p:spTree>
      <p:nvGrpSpPr>
        <p:cNvPr id="1" name=""/>
        <p:cNvGrpSpPr/>
        <p:nvPr/>
      </p:nvGrpSpPr>
      <p:grpSpPr>
        <a:xfrm>
          <a:off x="0" y="0"/>
          <a:ext cx="0" cy="0"/>
          <a:chOff x="0" y="0"/>
          <a:chExt cx="0" cy="0"/>
        </a:xfrm>
      </p:grpSpPr>
      <p:sp>
        <p:nvSpPr>
          <p:cNvPr id="15" name="Rounded Rectangle 14"/>
          <p:cNvSpPr/>
          <p:nvPr userDrawn="1"/>
        </p:nvSpPr>
        <p:spPr>
          <a:xfrm>
            <a:off x="4984231" y="1411242"/>
            <a:ext cx="3759720" cy="4793993"/>
          </a:xfrm>
          <a:prstGeom prst="roundRect">
            <a:avLst>
              <a:gd name="adj" fmla="val 0"/>
            </a:avLst>
          </a:prstGeom>
          <a:gradFill flip="none" rotWithShape="1">
            <a:gsLst>
              <a:gs pos="0">
                <a:srgbClr val="E2F4FA"/>
              </a:gs>
              <a:gs pos="47000">
                <a:schemeClr val="bg1"/>
              </a:gs>
              <a:gs pos="100000">
                <a:srgbClr val="E2F4FA"/>
              </a:gs>
            </a:gsLst>
            <a:lin ang="2700000" scaled="1"/>
            <a:tileRect/>
          </a:gradFill>
          <a:ln>
            <a:noFill/>
          </a:ln>
          <a:effectLst>
            <a:outerShdw blurRad="1143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title"/>
          </p:nvPr>
        </p:nvSpPr>
        <p:spPr>
          <a:xfrm>
            <a:off x="229702" y="432215"/>
            <a:ext cx="8588861" cy="838200"/>
          </a:xfrm>
        </p:spPr>
        <p:txBody>
          <a:bodyPr/>
          <a:lstStyle>
            <a:lvl1pPr algn="l" defTabSz="914400" rtl="0" eaLnBrk="1" latinLnBrk="0" hangingPunct="1">
              <a:lnSpc>
                <a:spcPct val="80000"/>
              </a:lnSpc>
              <a:spcBef>
                <a:spcPct val="0"/>
              </a:spcBef>
              <a:buNone/>
              <a:defRPr lang="en-US" sz="3600" b="0" kern="1200" spc="-10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39713" y="1339745"/>
            <a:ext cx="4103687" cy="4965700"/>
          </a:xfrm>
        </p:spPr>
        <p:txBody>
          <a:bodyPr/>
          <a:lstStyle>
            <a:lvl1pPr>
              <a:lnSpc>
                <a:spcPct val="95000"/>
              </a:lnSpc>
              <a:spcBef>
                <a:spcPts val="1480"/>
              </a:spcBef>
              <a:defRPr sz="2200">
                <a:solidFill>
                  <a:srgbClr val="435153"/>
                </a:solidFill>
                <a:latin typeface="+mj-lt"/>
              </a:defRPr>
            </a:lvl1pPr>
            <a:lvl2pPr>
              <a:lnSpc>
                <a:spcPct val="95000"/>
              </a:lnSpc>
              <a:spcBef>
                <a:spcPts val="600"/>
              </a:spcBef>
              <a:defRPr>
                <a:solidFill>
                  <a:srgbClr val="435153"/>
                </a:solidFill>
                <a:latin typeface="+mj-lt"/>
              </a:defRPr>
            </a:lvl2pPr>
            <a:lvl3pPr>
              <a:defRPr>
                <a:solidFill>
                  <a:srgbClr val="435153"/>
                </a:solidFill>
                <a:latin typeface="+mj-lt"/>
              </a:defRPr>
            </a:lvl3pPr>
            <a:lvl4pPr>
              <a:defRPr>
                <a:solidFill>
                  <a:srgbClr val="435153"/>
                </a:solidFill>
                <a:latin typeface="+mj-lt"/>
              </a:defRPr>
            </a:lvl4pPr>
            <a:lvl5pPr>
              <a:defRPr>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Text Placeholder 11"/>
          <p:cNvSpPr>
            <a:spLocks noGrp="1"/>
          </p:cNvSpPr>
          <p:nvPr>
            <p:ph type="body" sz="quarter" idx="11" hasCustomPrompt="1"/>
          </p:nvPr>
        </p:nvSpPr>
        <p:spPr>
          <a:xfrm>
            <a:off x="5221224" y="1747683"/>
            <a:ext cx="3236976" cy="646331"/>
          </a:xfrm>
        </p:spPr>
        <p:txBody>
          <a:bodyPr>
            <a:spAutoFit/>
          </a:bodyPr>
          <a:lstStyle>
            <a:lvl1pPr marL="114300" indent="-114300" algn="l" defTabSz="914400" rtl="0" eaLnBrk="1" latinLnBrk="0" hangingPunct="1">
              <a:lnSpc>
                <a:spcPct val="90000"/>
              </a:lnSpc>
              <a:spcBef>
                <a:spcPts val="0"/>
              </a:spcBef>
              <a:buNone/>
              <a:defRPr lang="en-US" sz="2000" kern="1200" dirty="0" smtClean="0">
                <a:gradFill>
                  <a:gsLst>
                    <a:gs pos="0">
                      <a:schemeClr val="tx1"/>
                    </a:gs>
                    <a:gs pos="47000">
                      <a:schemeClr val="accent2"/>
                    </a:gs>
                    <a:gs pos="100000">
                      <a:schemeClr val="accent4"/>
                    </a:gs>
                  </a:gsLst>
                  <a:lin ang="3600000" scaled="0"/>
                </a:gradFill>
                <a:latin typeface="+mj-lt"/>
                <a:ea typeface="+mn-ea"/>
                <a:cs typeface="+mn-cs"/>
              </a:defRPr>
            </a:lvl1pPr>
            <a:lvl2pPr marL="114300" indent="-114300" algn="l" defTabSz="914400" rtl="0" eaLnBrk="1" latinLnBrk="0" hangingPunct="1">
              <a:defRPr lang="en-US" sz="2000" kern="1200" dirty="0" smtClean="0">
                <a:solidFill>
                  <a:schemeClr val="accent2"/>
                </a:solidFill>
                <a:latin typeface="Ciscolight" pitchFamily="2" charset="0"/>
                <a:ea typeface="+mn-ea"/>
                <a:cs typeface="+mn-cs"/>
              </a:defRPr>
            </a:lvl2pPr>
            <a:lvl3pPr marL="114300" indent="-114300" algn="l" defTabSz="914400" rtl="0" eaLnBrk="1" latinLnBrk="0" hangingPunct="1">
              <a:defRPr lang="en-US" sz="2000" kern="1200" dirty="0" smtClean="0">
                <a:solidFill>
                  <a:schemeClr val="accent2"/>
                </a:solidFill>
                <a:latin typeface="Ciscolight" pitchFamily="2" charset="0"/>
                <a:ea typeface="+mn-ea"/>
                <a:cs typeface="+mn-cs"/>
              </a:defRPr>
            </a:lvl3pPr>
            <a:lvl4pPr marL="114300" indent="-114300" algn="l" defTabSz="914400" rtl="0" eaLnBrk="1" latinLnBrk="0" hangingPunct="1">
              <a:defRPr lang="en-US" sz="2000" kern="1200" dirty="0" smtClean="0">
                <a:solidFill>
                  <a:schemeClr val="accent2"/>
                </a:solidFill>
                <a:latin typeface="Ciscolight" pitchFamily="2" charset="0"/>
                <a:ea typeface="+mn-ea"/>
                <a:cs typeface="+mn-cs"/>
              </a:defRPr>
            </a:lvl4pPr>
            <a:lvl5pPr marL="114300" indent="-114300" algn="l" defTabSz="914400" rtl="0" eaLnBrk="1" latinLnBrk="0" hangingPunct="1">
              <a:defRPr lang="en-US" sz="2000" kern="1200" dirty="0" smtClean="0">
                <a:solidFill>
                  <a:schemeClr val="accent2"/>
                </a:solidFill>
                <a:latin typeface="Ciscolight" pitchFamily="2" charset="0"/>
                <a:ea typeface="+mn-ea"/>
                <a:cs typeface="+mn-cs"/>
              </a:defRPr>
            </a:lvl5pPr>
          </a:lstStyle>
          <a:p>
            <a:pPr lvl="0"/>
            <a:r>
              <a:rPr lang="en-US" dirty="0" smtClean="0"/>
              <a:t>“This is the sample </a:t>
            </a:r>
            <a:br>
              <a:rPr lang="en-US" dirty="0" smtClean="0"/>
            </a:br>
            <a:r>
              <a:rPr lang="en-US" dirty="0" smtClean="0"/>
              <a:t>pull quote.”</a:t>
            </a:r>
          </a:p>
        </p:txBody>
      </p:sp>
      <p:sp>
        <p:nvSpPr>
          <p:cNvPr id="8" name="Text Placeholder 11"/>
          <p:cNvSpPr>
            <a:spLocks noGrp="1"/>
          </p:cNvSpPr>
          <p:nvPr>
            <p:ph type="body" sz="quarter" idx="13" hasCustomPrompt="1"/>
          </p:nvPr>
        </p:nvSpPr>
        <p:spPr>
          <a:xfrm>
            <a:off x="5310432" y="4735551"/>
            <a:ext cx="3236976" cy="338554"/>
          </a:xfrm>
          <a:noFill/>
        </p:spPr>
        <p:txBody>
          <a:bodyPr vert="horz" wrap="square" lIns="91440" tIns="45720" rIns="91440" bIns="45720" rtlCol="0">
            <a:spAutoFit/>
          </a:bodyPr>
          <a:lstStyle>
            <a:lvl1pPr marL="114300" marR="0" indent="-114300" algn="l" defTabSz="914400" rtl="0" eaLnBrk="1" fontAlgn="auto" latinLnBrk="0" hangingPunct="1">
              <a:lnSpc>
                <a:spcPct val="100000"/>
              </a:lnSpc>
              <a:spcBef>
                <a:spcPts val="0"/>
              </a:spcBef>
              <a:spcAft>
                <a:spcPts val="0"/>
              </a:spcAft>
              <a:buClrTx/>
              <a:buSzTx/>
              <a:buFontTx/>
              <a:buNone/>
              <a:tabLst/>
              <a:defRPr kumimoji="0" lang="en-US" sz="1600" b="0" i="0" u="none" strike="noStrike" kern="1200" cap="none" spc="0" normalizeH="0" baseline="0" noProof="0">
                <a:ln>
                  <a:noFill/>
                </a:ln>
                <a:solidFill>
                  <a:srgbClr val="FFFFFF">
                    <a:lumMod val="50000"/>
                  </a:srgbClr>
                </a:solidFill>
                <a:effectLst/>
                <a:uLnTx/>
                <a:uFillTx/>
                <a:latin typeface="+mj-lt"/>
                <a:ea typeface="+mn-ea"/>
                <a:cs typeface="+mn-cs"/>
              </a:defRPr>
            </a:lvl1pPr>
            <a:lvl2pPr marL="114300" indent="-114300" algn="l" defTabSz="914400" rtl="0" eaLnBrk="1" latinLnBrk="0" hangingPunct="1">
              <a:defRPr lang="en-US" sz="2000" kern="1200" dirty="0" smtClean="0">
                <a:solidFill>
                  <a:schemeClr val="accent2"/>
                </a:solidFill>
                <a:latin typeface="Ciscolight" pitchFamily="2" charset="0"/>
                <a:ea typeface="+mn-ea"/>
                <a:cs typeface="+mn-cs"/>
              </a:defRPr>
            </a:lvl2pPr>
            <a:lvl3pPr marL="114300" indent="-114300" algn="l" defTabSz="914400" rtl="0" eaLnBrk="1" latinLnBrk="0" hangingPunct="1">
              <a:defRPr lang="en-US" sz="2000" kern="1200" dirty="0" smtClean="0">
                <a:solidFill>
                  <a:schemeClr val="accent2"/>
                </a:solidFill>
                <a:latin typeface="Ciscolight" pitchFamily="2" charset="0"/>
                <a:ea typeface="+mn-ea"/>
                <a:cs typeface="+mn-cs"/>
              </a:defRPr>
            </a:lvl3pPr>
            <a:lvl4pPr marL="114300" indent="-114300" algn="l" defTabSz="914400" rtl="0" eaLnBrk="1" latinLnBrk="0" hangingPunct="1">
              <a:defRPr lang="en-US" sz="2000" kern="1200" dirty="0" smtClean="0">
                <a:solidFill>
                  <a:schemeClr val="accent2"/>
                </a:solidFill>
                <a:latin typeface="Ciscolight" pitchFamily="2" charset="0"/>
                <a:ea typeface="+mn-ea"/>
                <a:cs typeface="+mn-cs"/>
              </a:defRPr>
            </a:lvl4pPr>
            <a:lvl5pPr marL="114300" indent="-114300" algn="l" defTabSz="914400" rtl="0" eaLnBrk="1" latinLnBrk="0" hangingPunct="1">
              <a:defRPr lang="en-US" sz="2000" kern="1200" dirty="0" smtClean="0">
                <a:solidFill>
                  <a:schemeClr val="accent2"/>
                </a:solidFill>
                <a:latin typeface="Ciscolight" pitchFamily="2" charset="0"/>
                <a:ea typeface="+mn-ea"/>
                <a:cs typeface="+mn-cs"/>
              </a:defRPr>
            </a:lvl5pPr>
          </a:lstStyle>
          <a:p>
            <a:pPr marL="114300" marR="0" lvl="0" indent="-11430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rgbClr val="FFFFFF">
                    <a:lumMod val="50000"/>
                  </a:srgbClr>
                </a:solidFill>
                <a:effectLst/>
                <a:uLnTx/>
                <a:uFillTx/>
                <a:latin typeface="Ciscolight" pitchFamily="2" charset="0"/>
                <a:ea typeface="+mn-ea"/>
                <a:cs typeface="+mn-cs"/>
              </a:rPr>
              <a:t>Source Name</a:t>
            </a:r>
          </a:p>
        </p:txBody>
      </p:sp>
      <p:sp>
        <p:nvSpPr>
          <p:cNvPr id="11" name="Rectangle 4"/>
          <p:cNvSpPr>
            <a:spLocks noChangeArrowheads="1"/>
          </p:cNvSpPr>
          <p:nvPr userDrawn="1"/>
        </p:nvSpPr>
        <p:spPr bwMode="ltGray">
          <a:xfrm>
            <a:off x="251373" y="6586246"/>
            <a:ext cx="2568027"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14"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17" name="Rectangle 7"/>
          <p:cNvSpPr>
            <a:spLocks noChangeArrowheads="1"/>
          </p:cNvSpPr>
          <p:nvPr userDrawn="1"/>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pic>
        <p:nvPicPr>
          <p:cNvPr id="21" name="Picture 20" descr="verticalbar.png"/>
          <p:cNvPicPr>
            <a:picLocks noChangeAspect="1"/>
          </p:cNvPicPr>
          <p:nvPr userDrawn="1"/>
        </p:nvPicPr>
        <p:blipFill>
          <a:blip r:embed="rId2" cstate="print"/>
          <a:stretch>
            <a:fillRect/>
          </a:stretch>
        </p:blipFill>
        <p:spPr>
          <a:xfrm>
            <a:off x="4948236" y="1335313"/>
            <a:ext cx="83809" cy="4961463"/>
          </a:xfrm>
          <a:prstGeom prst="rect">
            <a:avLst/>
          </a:prstGeom>
        </p:spPr>
      </p:pic>
    </p:spTree>
    <p:extLst>
      <p:ext uri="{BB962C8B-B14F-4D97-AF65-F5344CB8AC3E}">
        <p14:creationId xmlns:p14="http://schemas.microsoft.com/office/powerpoint/2010/main" val="3276131465"/>
      </p:ext>
    </p:extLst>
  </p:cSld>
  <p:clrMapOvr>
    <a:masterClrMapping/>
  </p:clrMapOvr>
  <p:transition>
    <p:wipe dir="r"/>
  </p:transition>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Bullet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29702" y="432215"/>
            <a:ext cx="8588861" cy="838200"/>
          </a:xfrm>
        </p:spPr>
        <p:txBody>
          <a:bodyPr/>
          <a:lstStyle>
            <a:lvl1pPr>
              <a:defRPr>
                <a:gradFill>
                  <a:gsLst>
                    <a:gs pos="0">
                      <a:schemeClr val="tx1"/>
                    </a:gs>
                    <a:gs pos="44000">
                      <a:srgbClr val="01BBBB"/>
                    </a:gs>
                    <a:gs pos="100000">
                      <a:schemeClr val="accent4"/>
                    </a:gs>
                  </a:gsLst>
                  <a:lin ang="4800000" scaled="0"/>
                </a:gradFill>
                <a:latin typeface="+mj-lt"/>
              </a:defRPr>
            </a:lvl1pPr>
          </a:lstStyle>
          <a:p>
            <a:r>
              <a:rPr lang="en-US" smtClean="0"/>
              <a:t>Click to edit Master title style</a:t>
            </a:r>
            <a:endParaRPr lang="en-US" dirty="0"/>
          </a:p>
        </p:txBody>
      </p:sp>
    </p:spTree>
    <p:extLst>
      <p:ext uri="{BB962C8B-B14F-4D97-AF65-F5344CB8AC3E}">
        <p14:creationId xmlns:p14="http://schemas.microsoft.com/office/powerpoint/2010/main" val="3484027131"/>
      </p:ext>
    </p:extLst>
  </p:cSld>
  <p:clrMapOvr>
    <a:masterClrMapping/>
  </p:clrMapOvr>
  <p:transition>
    <p:wipe dir="r"/>
  </p:transition>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Bullet_2-Column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9702" y="301752"/>
            <a:ext cx="4123944" cy="838200"/>
          </a:xfrm>
        </p:spPr>
        <p:txBody>
          <a:bodyPr vert="horz" lIns="82296" tIns="45720" rIns="82296" bIns="45720" rtlCol="0" anchor="t" anchorCtr="0">
            <a:noAutofit/>
          </a:bodyPr>
          <a:lstStyle>
            <a:lvl1pPr algn="l" defTabSz="914400" rtl="0" eaLnBrk="1" latinLnBrk="0" hangingPunct="1">
              <a:lnSpc>
                <a:spcPct val="80000"/>
              </a:lnSpc>
              <a:spcBef>
                <a:spcPct val="0"/>
              </a:spcBef>
              <a:buNone/>
              <a:defRPr lang="en-US" sz="3600" b="0" kern="1200" spc="-100" baseline="0" dirty="0" smtClean="0">
                <a:gradFill>
                  <a:gsLst>
                    <a:gs pos="0">
                      <a:schemeClr val="tx1"/>
                    </a:gs>
                    <a:gs pos="100000">
                      <a:srgbClr val="01BBBB"/>
                    </a:gs>
                  </a:gsLst>
                  <a:lin ang="2400000" scaled="0"/>
                </a:gradFill>
                <a:latin typeface="+mj-lt"/>
                <a:ea typeface="+mj-ea"/>
                <a:cs typeface="+mj-cs"/>
              </a:defRPr>
            </a:lvl1pPr>
          </a:lstStyle>
          <a:p>
            <a:r>
              <a:rPr lang="en-US" dirty="0" smtClean="0"/>
              <a:t>Two Column</a:t>
            </a:r>
            <a:br>
              <a:rPr lang="en-US" dirty="0" smtClean="0"/>
            </a:br>
            <a:r>
              <a:rPr lang="en-US" dirty="0" smtClean="0"/>
              <a:t>Title Left</a:t>
            </a:r>
            <a:endParaRPr lang="en-US" dirty="0"/>
          </a:p>
        </p:txBody>
      </p:sp>
      <p:sp>
        <p:nvSpPr>
          <p:cNvPr id="7" name="Text Placeholder 6"/>
          <p:cNvSpPr>
            <a:spLocks noGrp="1"/>
          </p:cNvSpPr>
          <p:nvPr>
            <p:ph type="body" sz="quarter" idx="10" hasCustomPrompt="1"/>
          </p:nvPr>
        </p:nvSpPr>
        <p:spPr>
          <a:xfrm>
            <a:off x="4818888" y="310896"/>
            <a:ext cx="3895344" cy="841248"/>
          </a:xfrm>
        </p:spPr>
        <p:txBody>
          <a:bodyPr vert="horz" lIns="82296" tIns="45720" rIns="82296" bIns="45720" rtlCol="0" anchor="t" anchorCtr="0">
            <a:noAutofit/>
          </a:bodyPr>
          <a:lstStyle>
            <a:lvl1pPr algn="l" defTabSz="914400" rtl="0" eaLnBrk="1" latinLnBrk="0" hangingPunct="1">
              <a:lnSpc>
                <a:spcPct val="80000"/>
              </a:lnSpc>
              <a:spcBef>
                <a:spcPct val="0"/>
              </a:spcBef>
              <a:buNone/>
              <a:defRPr lang="en-US" sz="3600" b="0" kern="1200" spc="-100" baseline="0" dirty="0">
                <a:gradFill>
                  <a:gsLst>
                    <a:gs pos="0">
                      <a:schemeClr val="tx1"/>
                    </a:gs>
                    <a:gs pos="100000">
                      <a:srgbClr val="01BBBB"/>
                    </a:gs>
                  </a:gsLst>
                  <a:lin ang="2400000" scaled="0"/>
                </a:gra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dirty="0" smtClean="0"/>
              <a:t>Two Column</a:t>
            </a:r>
            <a:br>
              <a:rPr lang="en-US" dirty="0" smtClean="0"/>
            </a:br>
            <a:r>
              <a:rPr lang="en-US" dirty="0" smtClean="0"/>
              <a:t>Title Right</a:t>
            </a:r>
            <a:endParaRPr lang="en-US" dirty="0"/>
          </a:p>
        </p:txBody>
      </p:sp>
      <p:sp>
        <p:nvSpPr>
          <p:cNvPr id="9" name="Text Placeholder 8"/>
          <p:cNvSpPr>
            <a:spLocks noGrp="1"/>
          </p:cNvSpPr>
          <p:nvPr>
            <p:ph type="body" sz="quarter" idx="11" hasCustomPrompt="1"/>
          </p:nvPr>
        </p:nvSpPr>
        <p:spPr>
          <a:xfrm>
            <a:off x="219455" y="1600200"/>
            <a:ext cx="4142232" cy="4526280"/>
          </a:xfrm>
        </p:spPr>
        <p:txBody>
          <a:bodyPr/>
          <a:lstStyle>
            <a:lvl1pPr marL="0" indent="0">
              <a:buNone/>
              <a:defRPr>
                <a:solidFill>
                  <a:schemeClr val="tx2"/>
                </a:solidFill>
                <a:latin typeface="+mj-lt"/>
              </a:defRPr>
            </a:lvl1pPr>
            <a:lvl2pPr marL="635000" indent="-228600">
              <a:buClr>
                <a:schemeClr val="accent5"/>
              </a:buClr>
              <a:buFont typeface="Arial" pitchFamily="34" charset="0"/>
              <a:buChar char="•"/>
              <a:tabLst/>
              <a:defRPr>
                <a:solidFill>
                  <a:schemeClr val="tx2"/>
                </a:solidFill>
                <a:latin typeface="+mj-lt"/>
              </a:defRPr>
            </a:lvl2pPr>
          </a:lstStyle>
          <a:p>
            <a:pPr lvl="0"/>
            <a:r>
              <a:rPr lang="en-US" dirty="0" smtClean="0"/>
              <a:t>Body copy uses sentence capital letters only, size 20, left aligned</a:t>
            </a:r>
          </a:p>
          <a:p>
            <a:pPr lvl="1"/>
            <a:r>
              <a:rPr lang="en-US" dirty="0" smtClean="0"/>
              <a:t>Sub-bullets are size 18 </a:t>
            </a:r>
            <a:br>
              <a:rPr lang="en-US" dirty="0" smtClean="0"/>
            </a:br>
            <a:r>
              <a:rPr lang="en-US" dirty="0" smtClean="0"/>
              <a:t>and indented</a:t>
            </a:r>
          </a:p>
          <a:p>
            <a:pPr lvl="1"/>
            <a:r>
              <a:rPr lang="en-US" dirty="0" smtClean="0"/>
              <a:t>Hyperlink: www.cisco.com </a:t>
            </a:r>
          </a:p>
          <a:p>
            <a:pPr lvl="0"/>
            <a:r>
              <a:rPr lang="en-US" dirty="0" smtClean="0"/>
              <a:t>Use Cisco highlight color, bold, or both when emphasizing words, </a:t>
            </a:r>
            <a:br>
              <a:rPr lang="en-US" dirty="0" smtClean="0"/>
            </a:br>
            <a:r>
              <a:rPr lang="en-US" dirty="0" smtClean="0"/>
              <a:t>do not italicize; use yellow on the </a:t>
            </a:r>
            <a:br>
              <a:rPr lang="en-US" dirty="0" smtClean="0"/>
            </a:br>
            <a:r>
              <a:rPr lang="en-US" dirty="0" smtClean="0"/>
              <a:t>black template and red for the white template</a:t>
            </a:r>
          </a:p>
        </p:txBody>
      </p:sp>
      <p:sp>
        <p:nvSpPr>
          <p:cNvPr id="12" name="Text Placeholder 11"/>
          <p:cNvSpPr>
            <a:spLocks noGrp="1"/>
          </p:cNvSpPr>
          <p:nvPr>
            <p:ph type="body" sz="quarter" idx="12" hasCustomPrompt="1"/>
          </p:nvPr>
        </p:nvSpPr>
        <p:spPr>
          <a:xfrm>
            <a:off x="4818888" y="1600200"/>
            <a:ext cx="4005072" cy="4526280"/>
          </a:xfrm>
        </p:spPr>
        <p:txBody>
          <a:bodyPr/>
          <a:lstStyle>
            <a:lvl1pPr marL="0" indent="0">
              <a:buFontTx/>
              <a:buNone/>
              <a:defRPr>
                <a:solidFill>
                  <a:schemeClr val="accent1"/>
                </a:solidFill>
                <a:latin typeface="+mj-lt"/>
              </a:defRPr>
            </a:lvl1pPr>
            <a:lvl2pPr marL="635000" indent="-228600">
              <a:buClr>
                <a:schemeClr val="accent1">
                  <a:lumMod val="40000"/>
                  <a:lumOff val="60000"/>
                </a:schemeClr>
              </a:buClr>
              <a:buFont typeface="Arial" pitchFamily="34" charset="0"/>
              <a:buChar char="•"/>
              <a:defRPr>
                <a:solidFill>
                  <a:schemeClr val="accent1"/>
                </a:solidFill>
                <a:latin typeface="+mj-lt"/>
              </a:defRPr>
            </a:lvl2pPr>
          </a:lstStyle>
          <a:p>
            <a:pPr lvl="0"/>
            <a:r>
              <a:rPr lang="en-US" dirty="0" smtClean="0"/>
              <a:t>Body copy uses sentence capital letters only, size 20, left aligned</a:t>
            </a:r>
          </a:p>
          <a:p>
            <a:pPr lvl="1"/>
            <a:r>
              <a:rPr lang="en-US" dirty="0" smtClean="0"/>
              <a:t>Sub-bullets are size 18 </a:t>
            </a:r>
            <a:br>
              <a:rPr lang="en-US" dirty="0" smtClean="0"/>
            </a:br>
            <a:r>
              <a:rPr lang="en-US" dirty="0" smtClean="0"/>
              <a:t>and indented</a:t>
            </a:r>
          </a:p>
          <a:p>
            <a:pPr lvl="1"/>
            <a:r>
              <a:rPr lang="en-US" dirty="0" smtClean="0"/>
              <a:t>Hyperlink: www.cisco.com </a:t>
            </a:r>
          </a:p>
          <a:p>
            <a:pPr lvl="0"/>
            <a:r>
              <a:rPr lang="en-US" dirty="0" smtClean="0"/>
              <a:t>Use Cisco highlight color, bold, or both when emphasizing words, do not italicize; use yellow on the black template and red for the white template</a:t>
            </a:r>
          </a:p>
        </p:txBody>
      </p:sp>
      <p:sp>
        <p:nvSpPr>
          <p:cNvPr id="22"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23"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pic>
        <p:nvPicPr>
          <p:cNvPr id="15" name="Picture 14" descr="verticalbar.png"/>
          <p:cNvPicPr>
            <a:picLocks noChangeAspect="1"/>
          </p:cNvPicPr>
          <p:nvPr userDrawn="1"/>
        </p:nvPicPr>
        <p:blipFill>
          <a:blip r:embed="rId2" cstate="print"/>
          <a:stretch>
            <a:fillRect/>
          </a:stretch>
        </p:blipFill>
        <p:spPr>
          <a:xfrm>
            <a:off x="4447858" y="777667"/>
            <a:ext cx="89319" cy="5287676"/>
          </a:xfrm>
          <a:prstGeom prst="rect">
            <a:avLst/>
          </a:prstGeom>
          <a:noFill/>
          <a:ln>
            <a:noFill/>
          </a:ln>
        </p:spPr>
      </p:pic>
      <p:sp>
        <p:nvSpPr>
          <p:cNvPr id="10" name="Rectangle 4"/>
          <p:cNvSpPr>
            <a:spLocks noChangeArrowheads="1"/>
          </p:cNvSpPr>
          <p:nvPr userDrawn="1"/>
        </p:nvSpPr>
        <p:spPr bwMode="ltGray">
          <a:xfrm>
            <a:off x="251373" y="6586246"/>
            <a:ext cx="2568027"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Tree>
    <p:extLst>
      <p:ext uri="{BB962C8B-B14F-4D97-AF65-F5344CB8AC3E}">
        <p14:creationId xmlns:p14="http://schemas.microsoft.com/office/powerpoint/2010/main" val="1406297916"/>
      </p:ext>
    </p:extLst>
  </p:cSld>
  <p:clrMapOvr>
    <a:masterClrMapping/>
  </p:clrMapOvr>
  <p:transition>
    <p:wipe dir="r"/>
  </p:transition>
  <p:timing>
    <p:tnLst>
      <p:par>
        <p:cTn id="1" dur="indefinite" restart="never" nodeType="tmRoot"/>
      </p:par>
    </p:tnLst>
  </p:timing>
  <p:hf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Bullet_3-Column Layout No Bottom Bar">
    <p:spTree>
      <p:nvGrpSpPr>
        <p:cNvPr id="1" name=""/>
        <p:cNvGrpSpPr/>
        <p:nvPr/>
      </p:nvGrpSpPr>
      <p:grpSpPr>
        <a:xfrm>
          <a:off x="0" y="0"/>
          <a:ext cx="0" cy="0"/>
          <a:chOff x="0" y="0"/>
          <a:chExt cx="0" cy="0"/>
        </a:xfrm>
      </p:grpSpPr>
      <p:sp>
        <p:nvSpPr>
          <p:cNvPr id="11" name="Text Placeholder 10"/>
          <p:cNvSpPr>
            <a:spLocks noGrp="1"/>
          </p:cNvSpPr>
          <p:nvPr>
            <p:ph type="body" sz="quarter" idx="11"/>
          </p:nvPr>
        </p:nvSpPr>
        <p:spPr>
          <a:xfrm>
            <a:off x="6315076" y="98375"/>
            <a:ext cx="2633472" cy="1152144"/>
          </a:xfrm>
        </p:spPr>
        <p:txBody>
          <a:bodyPr anchor="b">
            <a:noAutofit/>
          </a:bodyPr>
          <a:lstStyle>
            <a:lvl1pPr>
              <a:defRPr kumimoji="0" lang="en-US" sz="3000" b="0" i="0" u="none" strike="noStrike" kern="1200" cap="none" spc="-100" normalizeH="0" baseline="0" noProof="0" dirty="0" smtClean="0">
                <a:ln>
                  <a:noFill/>
                </a:ln>
                <a:gradFill>
                  <a:gsLst>
                    <a:gs pos="0">
                      <a:schemeClr val="tx1"/>
                    </a:gs>
                    <a:gs pos="100000">
                      <a:srgbClr val="01BBBB"/>
                    </a:gs>
                  </a:gsLst>
                  <a:lin ang="2400000" scaled="0"/>
                </a:gradFill>
                <a:effectLst/>
                <a:uLnTx/>
                <a:uFillTx/>
                <a:latin typeface="+mj-lt"/>
                <a:ea typeface="+mj-ea"/>
                <a:cs typeface="Arial"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smtClean="0"/>
              <a:t>Click to edit Master text styles</a:t>
            </a:r>
          </a:p>
        </p:txBody>
      </p:sp>
      <p:sp>
        <p:nvSpPr>
          <p:cNvPr id="3" name="Rectangle 2"/>
          <p:cNvSpPr/>
          <p:nvPr/>
        </p:nvSpPr>
        <p:spPr>
          <a:xfrm flipV="1">
            <a:off x="217357" y="6355828"/>
            <a:ext cx="8694295" cy="2105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 name="Text Placeholder 10"/>
          <p:cNvSpPr>
            <a:spLocks noGrp="1"/>
          </p:cNvSpPr>
          <p:nvPr>
            <p:ph type="body" sz="quarter" idx="12"/>
          </p:nvPr>
        </p:nvSpPr>
        <p:spPr>
          <a:xfrm>
            <a:off x="215900" y="98375"/>
            <a:ext cx="2670175" cy="1150939"/>
          </a:xfrm>
        </p:spPr>
        <p:txBody>
          <a:bodyPr anchor="b">
            <a:noAutofit/>
          </a:bodyPr>
          <a:lstStyle>
            <a:lvl1pPr>
              <a:defRPr kumimoji="0" lang="en-US" sz="3000" b="0" i="0" u="none" strike="noStrike" kern="1200" cap="none" spc="-100" normalizeH="0" baseline="0" noProof="0" dirty="0" smtClean="0">
                <a:ln>
                  <a:noFill/>
                </a:ln>
                <a:gradFill>
                  <a:gsLst>
                    <a:gs pos="0">
                      <a:schemeClr val="tx1"/>
                    </a:gs>
                    <a:gs pos="100000">
                      <a:srgbClr val="01BBBB"/>
                    </a:gs>
                  </a:gsLst>
                  <a:lin ang="2400000" scaled="0"/>
                </a:gradFill>
                <a:effectLst/>
                <a:uLnTx/>
                <a:uFillTx/>
                <a:latin typeface="+mj-lt"/>
                <a:ea typeface="+mj-ea"/>
                <a:cs typeface="Arial"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smtClean="0"/>
              <a:t>Click to edit Master text styles</a:t>
            </a:r>
          </a:p>
        </p:txBody>
      </p:sp>
      <p:sp>
        <p:nvSpPr>
          <p:cNvPr id="10" name="Text Placeholder 10"/>
          <p:cNvSpPr>
            <a:spLocks noGrp="1"/>
          </p:cNvSpPr>
          <p:nvPr>
            <p:ph type="body" sz="quarter" idx="13"/>
          </p:nvPr>
        </p:nvSpPr>
        <p:spPr>
          <a:xfrm>
            <a:off x="3295651" y="98375"/>
            <a:ext cx="2596896" cy="1152144"/>
          </a:xfrm>
        </p:spPr>
        <p:txBody>
          <a:bodyPr anchor="b">
            <a:noAutofit/>
          </a:bodyPr>
          <a:lstStyle>
            <a:lvl1pPr>
              <a:defRPr kumimoji="0" lang="en-US" sz="3000" b="0" i="0" u="none" strike="noStrike" kern="1200" cap="none" spc="-100" normalizeH="0" baseline="0" noProof="0" dirty="0" smtClean="0">
                <a:ln>
                  <a:noFill/>
                </a:ln>
                <a:gradFill>
                  <a:gsLst>
                    <a:gs pos="0">
                      <a:schemeClr val="tx1"/>
                    </a:gs>
                    <a:gs pos="100000">
                      <a:srgbClr val="01BBBB"/>
                    </a:gs>
                  </a:gsLst>
                  <a:lin ang="2400000" scaled="0"/>
                </a:gradFill>
                <a:effectLst/>
                <a:uLnTx/>
                <a:uFillTx/>
                <a:latin typeface="+mj-lt"/>
                <a:ea typeface="+mj-ea"/>
                <a:cs typeface="Arial"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smtClean="0"/>
              <a:t>Click to edit Master text styles</a:t>
            </a:r>
          </a:p>
        </p:txBody>
      </p:sp>
      <p:sp>
        <p:nvSpPr>
          <p:cNvPr id="13" name="Text Placeholder 12"/>
          <p:cNvSpPr>
            <a:spLocks noGrp="1"/>
          </p:cNvSpPr>
          <p:nvPr>
            <p:ph type="body" sz="quarter" idx="14"/>
          </p:nvPr>
        </p:nvSpPr>
        <p:spPr>
          <a:xfrm>
            <a:off x="244475" y="1600200"/>
            <a:ext cx="2622550" cy="4391025"/>
          </a:xfrm>
        </p:spPr>
        <p:txBody>
          <a:bodyPr/>
          <a:lstStyle>
            <a:lvl1pPr>
              <a:defRPr>
                <a:solidFill>
                  <a:schemeClr val="tx2"/>
                </a:solidFill>
                <a:latin typeface="+mj-lt"/>
                <a:cs typeface="Arial" pitchFamily="34" charset="0"/>
              </a:defRPr>
            </a:lvl1pPr>
            <a:lvl2pPr>
              <a:defRPr>
                <a:latin typeface="+mj-lt"/>
                <a:cs typeface="Arial" pitchFamily="34" charset="0"/>
              </a:defRPr>
            </a:lvl2pPr>
            <a:lvl3pPr>
              <a:defRPr>
                <a:latin typeface="+mj-lt"/>
                <a:cs typeface="Arial" pitchFamily="34" charset="0"/>
              </a:defRPr>
            </a:lvl3pPr>
            <a:lvl4pPr>
              <a:defRPr>
                <a:latin typeface="+mj-lt"/>
                <a:cs typeface="Arial" pitchFamily="34" charset="0"/>
              </a:defRPr>
            </a:lvl4pPr>
            <a:lvl5pPr>
              <a:defRPr>
                <a:latin typeface="+mj-lt"/>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ext Placeholder 12"/>
          <p:cNvSpPr>
            <a:spLocks noGrp="1"/>
          </p:cNvSpPr>
          <p:nvPr>
            <p:ph type="body" sz="quarter" idx="15"/>
          </p:nvPr>
        </p:nvSpPr>
        <p:spPr>
          <a:xfrm>
            <a:off x="3292474" y="1600200"/>
            <a:ext cx="2593975" cy="4362450"/>
          </a:xfrm>
        </p:spPr>
        <p:txBody>
          <a:bodyPr/>
          <a:lstStyle>
            <a:lvl1pPr>
              <a:defRPr>
                <a:solidFill>
                  <a:schemeClr val="accent2"/>
                </a:solidFill>
                <a:latin typeface="+mj-lt"/>
                <a:cs typeface="Arial" pitchFamily="34" charset="0"/>
              </a:defRPr>
            </a:lvl1pPr>
            <a:lvl2pPr>
              <a:defRPr>
                <a:latin typeface="+mj-lt"/>
                <a:cs typeface="Arial" pitchFamily="34" charset="0"/>
              </a:defRPr>
            </a:lvl2pPr>
            <a:lvl3pPr>
              <a:defRPr>
                <a:latin typeface="+mj-lt"/>
                <a:cs typeface="Arial" pitchFamily="34" charset="0"/>
              </a:defRPr>
            </a:lvl3pPr>
            <a:lvl4pPr>
              <a:defRPr>
                <a:latin typeface="+mj-lt"/>
                <a:cs typeface="Arial" pitchFamily="34" charset="0"/>
              </a:defRPr>
            </a:lvl4pPr>
            <a:lvl5pPr>
              <a:defRPr>
                <a:latin typeface="+mj-lt"/>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Text Placeholder 12"/>
          <p:cNvSpPr>
            <a:spLocks noGrp="1"/>
          </p:cNvSpPr>
          <p:nvPr>
            <p:ph type="body" sz="quarter" idx="16"/>
          </p:nvPr>
        </p:nvSpPr>
        <p:spPr>
          <a:xfrm>
            <a:off x="6300788" y="1600200"/>
            <a:ext cx="2633662" cy="4333875"/>
          </a:xfrm>
        </p:spPr>
        <p:txBody>
          <a:bodyPr/>
          <a:lstStyle>
            <a:lvl1pPr>
              <a:defRPr>
                <a:solidFill>
                  <a:schemeClr val="accent2"/>
                </a:solidFill>
                <a:latin typeface="+mj-lt"/>
                <a:cs typeface="Arial" pitchFamily="34" charset="0"/>
              </a:defRPr>
            </a:lvl1pPr>
            <a:lvl2pPr>
              <a:defRPr>
                <a:latin typeface="+mj-lt"/>
                <a:cs typeface="Arial" pitchFamily="34" charset="0"/>
              </a:defRPr>
            </a:lvl2pPr>
            <a:lvl3pPr>
              <a:defRPr>
                <a:latin typeface="+mj-lt"/>
                <a:cs typeface="Arial" pitchFamily="34" charset="0"/>
              </a:defRPr>
            </a:lvl3pPr>
            <a:lvl4pPr>
              <a:defRPr>
                <a:latin typeface="+mj-lt"/>
                <a:cs typeface="Arial" pitchFamily="34" charset="0"/>
              </a:defRPr>
            </a:lvl4pPr>
            <a:lvl5pPr>
              <a:defRPr>
                <a:latin typeface="+mj-lt"/>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6" name="Picture 15" descr="verticalbar.png"/>
          <p:cNvPicPr>
            <a:picLocks noChangeAspect="1"/>
          </p:cNvPicPr>
          <p:nvPr userDrawn="1"/>
        </p:nvPicPr>
        <p:blipFill>
          <a:blip r:embed="rId2" cstate="print"/>
          <a:stretch>
            <a:fillRect/>
          </a:stretch>
        </p:blipFill>
        <p:spPr>
          <a:xfrm>
            <a:off x="3038158" y="777667"/>
            <a:ext cx="89319" cy="5287676"/>
          </a:xfrm>
          <a:prstGeom prst="rect">
            <a:avLst/>
          </a:prstGeom>
          <a:noFill/>
          <a:ln>
            <a:noFill/>
          </a:ln>
        </p:spPr>
      </p:pic>
      <p:pic>
        <p:nvPicPr>
          <p:cNvPr id="18" name="Picture 17" descr="verticalbar.png"/>
          <p:cNvPicPr>
            <a:picLocks noChangeAspect="1"/>
          </p:cNvPicPr>
          <p:nvPr userDrawn="1"/>
        </p:nvPicPr>
        <p:blipFill>
          <a:blip r:embed="rId2" cstate="print"/>
          <a:stretch>
            <a:fillRect/>
          </a:stretch>
        </p:blipFill>
        <p:spPr>
          <a:xfrm>
            <a:off x="6029008" y="777667"/>
            <a:ext cx="89319" cy="5287676"/>
          </a:xfrm>
          <a:prstGeom prst="rect">
            <a:avLst/>
          </a:prstGeom>
          <a:noFill/>
          <a:ln>
            <a:noFill/>
          </a:ln>
        </p:spPr>
      </p:pic>
    </p:spTree>
    <p:extLst>
      <p:ext uri="{BB962C8B-B14F-4D97-AF65-F5344CB8AC3E}">
        <p14:creationId xmlns:p14="http://schemas.microsoft.com/office/powerpoint/2010/main" val="3685728874"/>
      </p:ext>
    </p:extLst>
  </p:cSld>
  <p:clrMapOvr>
    <a:masterClrMapping/>
  </p:clrMapOvr>
  <p:transition>
    <p:wipe dir="r"/>
  </p:transition>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5" name="Rectangle 4"/>
          <p:cNvSpPr/>
          <p:nvPr userDrawn="1"/>
        </p:nvSpPr>
        <p:spPr>
          <a:xfrm>
            <a:off x="0" y="6339113"/>
            <a:ext cx="9144000" cy="271894"/>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rgbClr val="FFFFFF"/>
              </a:solidFill>
            </a:endParaRPr>
          </a:p>
        </p:txBody>
      </p:sp>
      <p:sp>
        <p:nvSpPr>
          <p:cNvPr id="39" name="Title 1"/>
          <p:cNvSpPr>
            <a:spLocks noGrp="1"/>
          </p:cNvSpPr>
          <p:nvPr>
            <p:ph type="title" hasCustomPrompt="1"/>
          </p:nvPr>
        </p:nvSpPr>
        <p:spPr>
          <a:xfrm>
            <a:off x="246972" y="439710"/>
            <a:ext cx="8567244" cy="838200"/>
          </a:xfrm>
        </p:spPr>
        <p:txBody>
          <a:bodyPr/>
          <a:lstStyle>
            <a:lvl1pPr algn="l" defTabSz="914400" rtl="0" eaLnBrk="1" latinLnBrk="0" hangingPunct="1">
              <a:lnSpc>
                <a:spcPct val="80000"/>
              </a:lnSpc>
              <a:spcBef>
                <a:spcPct val="0"/>
              </a:spcBef>
              <a:buNone/>
              <a:defRPr lang="en-US" sz="3600" b="0" kern="1200" spc="-10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dirty="0" smtClean="0"/>
              <a:t>Slide Title Goes Here</a:t>
            </a:r>
            <a:endParaRPr lang="en-US" dirty="0"/>
          </a:p>
        </p:txBody>
      </p:sp>
      <p:sp>
        <p:nvSpPr>
          <p:cNvPr id="36" name="Chart Placeholder 35"/>
          <p:cNvSpPr>
            <a:spLocks noGrp="1"/>
          </p:cNvSpPr>
          <p:nvPr>
            <p:ph type="chart" sz="quarter" idx="10"/>
          </p:nvPr>
        </p:nvSpPr>
        <p:spPr>
          <a:xfrm>
            <a:off x="359764" y="1476375"/>
            <a:ext cx="8439461" cy="4305300"/>
          </a:xfrm>
        </p:spPr>
        <p:txBody>
          <a:bodyPr anchor="ctr" anchorCtr="1"/>
          <a:lstStyle>
            <a:lvl1pPr>
              <a:buNone/>
              <a:defRPr>
                <a:latin typeface="+mj-lt"/>
              </a:defRPr>
            </a:lvl1pPr>
          </a:lstStyle>
          <a:p>
            <a:r>
              <a:rPr lang="en-US" dirty="0" smtClean="0"/>
              <a:t>Click icon to add chart</a:t>
            </a:r>
            <a:endParaRPr lang="en-US" dirty="0"/>
          </a:p>
        </p:txBody>
      </p:sp>
      <p:sp>
        <p:nvSpPr>
          <p:cNvPr id="4" name="Text Placeholder 9"/>
          <p:cNvSpPr>
            <a:spLocks noGrp="1"/>
          </p:cNvSpPr>
          <p:nvPr>
            <p:ph type="body" sz="quarter" idx="11" hasCustomPrompt="1"/>
          </p:nvPr>
        </p:nvSpPr>
        <p:spPr>
          <a:xfrm>
            <a:off x="249466" y="6062114"/>
            <a:ext cx="7461250" cy="276999"/>
          </a:xfrm>
        </p:spPr>
        <p:txBody>
          <a:bodyPr wrap="square" anchor="b" anchorCtr="0">
            <a:spAutoFit/>
          </a:bodyPr>
          <a:lstStyle>
            <a:lvl1pPr algn="l" defTabSz="804863">
              <a:lnSpc>
                <a:spcPct val="100000"/>
              </a:lnSpc>
              <a:spcBef>
                <a:spcPct val="50000"/>
              </a:spcBef>
              <a:buNone/>
              <a:defRPr sz="1200">
                <a:solidFill>
                  <a:schemeClr val="bg1">
                    <a:lumMod val="50000"/>
                  </a:schemeClr>
                </a:solidFill>
                <a:latin typeface="+mj-lt"/>
              </a:defRPr>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dirty="0" smtClean="0"/>
              <a:t>Source: Placeholder for Notes Is 12 Points</a:t>
            </a:r>
          </a:p>
        </p:txBody>
      </p:sp>
    </p:spTree>
    <p:extLst>
      <p:ext uri="{BB962C8B-B14F-4D97-AF65-F5344CB8AC3E}">
        <p14:creationId xmlns:p14="http://schemas.microsoft.com/office/powerpoint/2010/main" val="3160788227"/>
      </p:ext>
    </p:extLst>
  </p:cSld>
  <p:clrMapOvr>
    <a:masterClrMapping/>
  </p:clrMapOvr>
  <p:transition>
    <p:wipe dir="r"/>
  </p:transition>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Bottom title_photo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9702" y="5430244"/>
            <a:ext cx="8558698" cy="838200"/>
          </a:xfrm>
        </p:spPr>
        <p:txBody>
          <a:bodyPr vert="horz" lIns="82296" tIns="45720" rIns="82296" bIns="45720" rtlCol="0" anchor="b" anchorCtr="0">
            <a:noAutofit/>
          </a:bodyPr>
          <a:lstStyle>
            <a:lvl1pPr algn="l" defTabSz="914400" rtl="0" eaLnBrk="1" latinLnBrk="0" hangingPunct="1">
              <a:lnSpc>
                <a:spcPct val="80000"/>
              </a:lnSpc>
              <a:spcBef>
                <a:spcPct val="0"/>
              </a:spcBef>
              <a:buNone/>
              <a:defRPr lang="en-US" sz="3600" b="0" kern="1200" spc="-10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dirty="0" smtClean="0"/>
              <a:t>Slide Title Goes Here</a:t>
            </a:r>
            <a:endParaRPr lang="en-US" dirty="0"/>
          </a:p>
        </p:txBody>
      </p:sp>
      <p:sp>
        <p:nvSpPr>
          <p:cNvPr id="4" name="Text Placeholder 3"/>
          <p:cNvSpPr>
            <a:spLocks noGrp="1"/>
          </p:cNvSpPr>
          <p:nvPr>
            <p:ph type="body" sz="quarter" idx="10" hasCustomPrompt="1"/>
          </p:nvPr>
        </p:nvSpPr>
        <p:spPr>
          <a:xfrm>
            <a:off x="246888" y="1600200"/>
            <a:ext cx="4005072" cy="3749040"/>
          </a:xfrm>
        </p:spPr>
        <p:txBody>
          <a:bodyPr anchor="ctr" anchorCtr="0">
            <a:normAutofit/>
          </a:bodyPr>
          <a:lstStyle>
            <a:lvl1pPr marL="0" indent="0">
              <a:buFontTx/>
              <a:buNone/>
              <a:defRPr sz="2400" baseline="0">
                <a:solidFill>
                  <a:schemeClr val="tx1"/>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Simple text goes here and can wrap to accommodate more lines of information</a:t>
            </a:r>
          </a:p>
        </p:txBody>
      </p:sp>
      <p:sp>
        <p:nvSpPr>
          <p:cNvPr id="6" name="Picture Placeholder 5"/>
          <p:cNvSpPr>
            <a:spLocks noGrp="1"/>
          </p:cNvSpPr>
          <p:nvPr>
            <p:ph type="pic" sz="quarter" idx="11" hasCustomPrompt="1"/>
          </p:nvPr>
        </p:nvSpPr>
        <p:spPr>
          <a:xfrm>
            <a:off x="4873752" y="1947672"/>
            <a:ext cx="3429000" cy="2990088"/>
          </a:xfrm>
        </p:spPr>
        <p:txBody>
          <a:bodyPr anchor="ctr" anchorCtr="1"/>
          <a:lstStyle>
            <a:lvl1pPr algn="ctr">
              <a:buFontTx/>
              <a:buNone/>
              <a:defRPr>
                <a:latin typeface="+mj-lt"/>
              </a:defRPr>
            </a:lvl1pPr>
          </a:lstStyle>
          <a:p>
            <a:r>
              <a:rPr lang="en-US" dirty="0" smtClean="0"/>
              <a:t>Insert photo here</a:t>
            </a:r>
            <a:endParaRPr lang="en-US" dirty="0"/>
          </a:p>
        </p:txBody>
      </p:sp>
    </p:spTree>
    <p:extLst>
      <p:ext uri="{BB962C8B-B14F-4D97-AF65-F5344CB8AC3E}">
        <p14:creationId xmlns:p14="http://schemas.microsoft.com/office/powerpoint/2010/main" val="229375274"/>
      </p:ext>
    </p:extLst>
  </p:cSld>
  <p:clrMapOvr>
    <a:masterClrMapping/>
  </p:clrMapOvr>
  <p:transition>
    <p:wipe dir="r"/>
  </p:transition>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Bottom 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9702" y="5430244"/>
            <a:ext cx="8558698" cy="838200"/>
          </a:xfrm>
        </p:spPr>
        <p:txBody>
          <a:bodyPr vert="horz" lIns="82296" tIns="45720" rIns="82296" bIns="45720" rtlCol="0" anchor="b" anchorCtr="0">
            <a:noAutofit/>
          </a:bodyPr>
          <a:lstStyle>
            <a:lvl1pPr algn="l" defTabSz="914400" rtl="0" eaLnBrk="1" latinLnBrk="0" hangingPunct="1">
              <a:lnSpc>
                <a:spcPct val="80000"/>
              </a:lnSpc>
              <a:spcBef>
                <a:spcPct val="0"/>
              </a:spcBef>
              <a:buNone/>
              <a:defRPr lang="en-US" sz="3600" b="0" kern="1200" spc="-10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dirty="0" smtClean="0"/>
              <a:t>Slide Title Goes Here</a:t>
            </a:r>
            <a:endParaRPr lang="en-US" dirty="0"/>
          </a:p>
        </p:txBody>
      </p:sp>
    </p:spTree>
    <p:extLst>
      <p:ext uri="{BB962C8B-B14F-4D97-AF65-F5344CB8AC3E}">
        <p14:creationId xmlns:p14="http://schemas.microsoft.com/office/powerpoint/2010/main" val="238043076"/>
      </p:ext>
    </p:extLst>
  </p:cSld>
  <p:clrMapOvr>
    <a:masterClrMapping/>
  </p:clrMapOvr>
  <p:transition>
    <p:wipe dir="r"/>
  </p:transition>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Quot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93776" y="5852160"/>
            <a:ext cx="8112126" cy="384175"/>
          </a:xfrm>
        </p:spPr>
        <p:txBody>
          <a:bodyPr>
            <a:normAutofit/>
          </a:bodyPr>
          <a:lstStyle>
            <a:lvl1pPr marL="0" indent="0" algn="l"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accent2"/>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Name and Title Go Here</a:t>
            </a:r>
            <a:endParaRPr lang="en-US" dirty="0"/>
          </a:p>
        </p:txBody>
      </p:sp>
      <p:sp>
        <p:nvSpPr>
          <p:cNvPr id="27" name="Rectangle 3"/>
          <p:cNvSpPr>
            <a:spLocks noChangeArrowheads="1"/>
          </p:cNvSpPr>
          <p:nvPr/>
        </p:nvSpPr>
        <p:spPr bwMode="white">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solidFill>
                <a:srgbClr val="0096D6"/>
              </a:solidFill>
            </a:endParaRPr>
          </a:p>
        </p:txBody>
      </p:sp>
      <p:sp>
        <p:nvSpPr>
          <p:cNvPr id="2" name="Title 1"/>
          <p:cNvSpPr>
            <a:spLocks noGrp="1"/>
          </p:cNvSpPr>
          <p:nvPr>
            <p:ph type="ctrTitle" hasCustomPrompt="1"/>
          </p:nvPr>
        </p:nvSpPr>
        <p:spPr>
          <a:xfrm>
            <a:off x="219456" y="649224"/>
            <a:ext cx="8112125" cy="4480560"/>
          </a:xfrm>
        </p:spPr>
        <p:txBody>
          <a:bodyPr/>
          <a:lstStyle>
            <a:lvl1pPr marL="233363" indent="-233363" algn="l" defTabSz="914400" rtl="0" eaLnBrk="1" latinLnBrk="0" hangingPunct="1">
              <a:lnSpc>
                <a:spcPct val="80000"/>
              </a:lnSpc>
              <a:spcBef>
                <a:spcPct val="0"/>
              </a:spcBef>
              <a:buClr>
                <a:schemeClr val="tx1"/>
              </a:buClr>
              <a:buFont typeface="Arial" pitchFamily="34" charset="0"/>
              <a:buChar char="“"/>
              <a:defRPr lang="en-US" sz="6000" b="0" kern="1200" spc="-20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dirty="0" smtClean="0"/>
              <a:t>Presentation Title Goes Here</a:t>
            </a:r>
            <a:endParaRPr lang="en-US" dirty="0"/>
          </a:p>
        </p:txBody>
      </p:sp>
      <p:sp>
        <p:nvSpPr>
          <p:cNvPr id="49" name="Rectangle 3"/>
          <p:cNvSpPr>
            <a:spLocks noChangeArrowheads="1"/>
          </p:cNvSpPr>
          <p:nvPr/>
        </p:nvSpPr>
        <p:spPr bwMode="hidden">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solidFill>
                <a:srgbClr val="0096D6"/>
              </a:solidFill>
            </a:endParaRPr>
          </a:p>
        </p:txBody>
      </p:sp>
    </p:spTree>
    <p:extLst>
      <p:ext uri="{BB962C8B-B14F-4D97-AF65-F5344CB8AC3E}">
        <p14:creationId xmlns:p14="http://schemas.microsoft.com/office/powerpoint/2010/main" val="172351933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80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800"/>
                                        <p:tgtEl>
                                          <p:spTgt spid="2"/>
                                        </p:tgtEl>
                                      </p:cBhvr>
                                    </p:animEffect>
                                  </p:childTnLst>
                                </p:cTn>
                              </p:par>
                              <p:par>
                                <p:cTn id="8" presetID="22" presetClass="entr" presetSubtype="4" fill="hold" grpId="0" nodeType="withEffect">
                                  <p:stCondLst>
                                    <p:cond delay="3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22" presetClass="entr" presetSubtype="4" fill="hold" nodeType="withEffect">
                  <p:stCondLst>
                    <p:cond delay="300"/>
                  </p:stCondLst>
                  <p:childTnLst>
                    <p:set>
                      <p:cBhvr>
                        <p:cTn dur="1" fill="hold">
                          <p:stCondLst>
                            <p:cond delay="0"/>
                          </p:stCondLst>
                        </p:cTn>
                        <p:tgtEl>
                          <p:spTgt spid="3"/>
                        </p:tgtEl>
                        <p:attrNameLst>
                          <p:attrName>style.visibility</p:attrName>
                        </p:attrNameLst>
                      </p:cBhvr>
                      <p:to>
                        <p:strVal val="visible"/>
                      </p:to>
                    </p:set>
                    <p:animEffect transition="in" filter="wipe(down)">
                      <p:cBhvr>
                        <p:cTn dur="400"/>
                        <p:tgtEl>
                          <p:spTgt spid="3"/>
                        </p:tgtEl>
                      </p:cBhvr>
                    </p:animEffect>
                  </p:childTnLst>
                </p:cTn>
              </p:par>
            </p:tnLst>
          </p:tmpl>
        </p:tmplLst>
      </p:bldP>
      <p:bldP spid="2" grpId="0"/>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torytelling">
    <p:spTree>
      <p:nvGrpSpPr>
        <p:cNvPr id="1" name=""/>
        <p:cNvGrpSpPr/>
        <p:nvPr/>
      </p:nvGrpSpPr>
      <p:grpSpPr>
        <a:xfrm>
          <a:off x="0" y="0"/>
          <a:ext cx="0" cy="0"/>
          <a:chOff x="0" y="0"/>
          <a:chExt cx="0" cy="0"/>
        </a:xfrm>
      </p:grpSpPr>
      <p:sp>
        <p:nvSpPr>
          <p:cNvPr id="3" name="Rectangle 2"/>
          <p:cNvSpPr/>
          <p:nvPr/>
        </p:nvSpPr>
        <p:spPr>
          <a:xfrm flipV="1">
            <a:off x="217357" y="6355828"/>
            <a:ext cx="8694295" cy="2105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 name="Title 1"/>
          <p:cNvSpPr>
            <a:spLocks noGrp="1"/>
          </p:cNvSpPr>
          <p:nvPr>
            <p:ph type="title" hasCustomPrompt="1"/>
          </p:nvPr>
        </p:nvSpPr>
        <p:spPr>
          <a:xfrm>
            <a:off x="229702" y="1918741"/>
            <a:ext cx="4117446" cy="3020518"/>
          </a:xfrm>
        </p:spPr>
        <p:txBody>
          <a:bodyPr vert="horz" lIns="82296" tIns="45720" rIns="82296" bIns="45720" rtlCol="0" anchor="ctr" anchorCtr="0">
            <a:noAutofit/>
          </a:bodyPr>
          <a:lstStyle>
            <a:lvl1pPr marL="0" indent="0" algn="l" defTabSz="914400" rtl="0" eaLnBrk="1" latinLnBrk="0" hangingPunct="1">
              <a:lnSpc>
                <a:spcPct val="80000"/>
              </a:lnSpc>
              <a:spcBef>
                <a:spcPct val="0"/>
              </a:spcBef>
              <a:buClr>
                <a:schemeClr val="tx1"/>
              </a:buClr>
              <a:buFont typeface="Ciscolight" pitchFamily="2" charset="0"/>
              <a:buNone/>
              <a:defRPr lang="en-US" sz="5400" b="0" kern="1200" spc="-200" baseline="0" dirty="0">
                <a:gradFill>
                  <a:gsLst>
                    <a:gs pos="0">
                      <a:schemeClr val="tx1"/>
                    </a:gs>
                    <a:gs pos="44000">
                      <a:srgbClr val="01BBBB"/>
                    </a:gs>
                    <a:gs pos="100000">
                      <a:schemeClr val="tx2">
                        <a:lumMod val="75000"/>
                      </a:schemeClr>
                    </a:gs>
                  </a:gsLst>
                  <a:lin ang="1200000" scaled="0"/>
                </a:gradFill>
                <a:latin typeface="+mj-lt"/>
                <a:ea typeface="+mj-ea"/>
                <a:cs typeface="+mj-cs"/>
              </a:defRPr>
            </a:lvl1pPr>
          </a:lstStyle>
          <a:p>
            <a:r>
              <a:rPr lang="en-US" dirty="0" smtClean="0"/>
              <a:t>Telling Shared Experiences</a:t>
            </a:r>
            <a:endParaRPr lang="en-US" dirty="0"/>
          </a:p>
        </p:txBody>
      </p:sp>
      <p:sp>
        <p:nvSpPr>
          <p:cNvPr id="9" name="Text Placeholder 3"/>
          <p:cNvSpPr>
            <a:spLocks noGrp="1"/>
          </p:cNvSpPr>
          <p:nvPr>
            <p:ph type="body" sz="quarter" idx="11" hasCustomPrompt="1"/>
          </p:nvPr>
        </p:nvSpPr>
        <p:spPr>
          <a:xfrm>
            <a:off x="4922519" y="310896"/>
            <a:ext cx="3895344" cy="6208776"/>
          </a:xfrm>
        </p:spPr>
        <p:txBody>
          <a:bodyPr anchor="ctr" anchorCtr="0">
            <a:normAutofit/>
          </a:bodyPr>
          <a:lstStyle>
            <a:lvl1pPr>
              <a:defRPr sz="2000" baseline="0">
                <a:solidFill>
                  <a:schemeClr val="tx1"/>
                </a:solidFill>
                <a:latin typeface="+mj-lt"/>
              </a:defRPr>
            </a:lvl1pPr>
            <a:lvl2pPr>
              <a:defRPr sz="2000"/>
            </a:lvl2pPr>
            <a:lvl3pPr>
              <a:defRPr sz="2000"/>
            </a:lvl3pPr>
            <a:lvl4pPr>
              <a:defRPr sz="2000"/>
            </a:lvl4pPr>
            <a:lvl5pPr>
              <a:defRPr sz="2000"/>
            </a:lvl5pPr>
          </a:lstStyle>
          <a:p>
            <a:pPr lvl="0"/>
            <a:r>
              <a:rPr lang="en-US" dirty="0" smtClean="0"/>
              <a:t>Tell your story here</a:t>
            </a:r>
            <a:endParaRPr lang="en-US" dirty="0"/>
          </a:p>
        </p:txBody>
      </p:sp>
      <p:pic>
        <p:nvPicPr>
          <p:cNvPr id="12" name="Picture 11" descr="verticalbar.png"/>
          <p:cNvPicPr>
            <a:picLocks noChangeAspect="1"/>
          </p:cNvPicPr>
          <p:nvPr userDrawn="1"/>
        </p:nvPicPr>
        <p:blipFill>
          <a:blip r:embed="rId2" cstate="print"/>
          <a:stretch>
            <a:fillRect/>
          </a:stretch>
        </p:blipFill>
        <p:spPr>
          <a:xfrm>
            <a:off x="4441927" y="777667"/>
            <a:ext cx="89319" cy="5287676"/>
          </a:xfrm>
          <a:prstGeom prst="rect">
            <a:avLst/>
          </a:prstGeom>
          <a:noFill/>
          <a:ln>
            <a:noFill/>
          </a:ln>
        </p:spPr>
      </p:pic>
    </p:spTree>
    <p:extLst>
      <p:ext uri="{BB962C8B-B14F-4D97-AF65-F5344CB8AC3E}">
        <p14:creationId xmlns:p14="http://schemas.microsoft.com/office/powerpoint/2010/main" val="48626113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00"/>
                                        <p:tgtEl>
                                          <p:spTgt spid="4"/>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1100"/>
                                        <p:tgtEl>
                                          <p:spTgt spid="9">
                                            <p:txEl>
                                              <p:pRg st="0" end="0"/>
                                            </p:txEl>
                                          </p:spTgt>
                                        </p:tgtEl>
                                      </p:cBhvr>
                                    </p:animEffect>
                                  </p:childTnLst>
                                </p:cTn>
                              </p:par>
                              <p:par>
                                <p:cTn id="11" presetID="2" presetClass="entr" presetSubtype="8"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1000" fill="hold"/>
                                        <p:tgtEl>
                                          <p:spTgt spid="12"/>
                                        </p:tgtEl>
                                        <p:attrNameLst>
                                          <p:attrName>ppt_x</p:attrName>
                                        </p:attrNameLst>
                                      </p:cBhvr>
                                      <p:tavLst>
                                        <p:tav tm="0">
                                          <p:val>
                                            <p:strVal val="0-#ppt_w/2"/>
                                          </p:val>
                                        </p:tav>
                                        <p:tav tm="100000">
                                          <p:val>
                                            <p:strVal val="#ppt_x"/>
                                          </p:val>
                                        </p:tav>
                                      </p:tavLst>
                                    </p:anim>
                                    <p:anim calcmode="lin" valueType="num">
                                      <p:cBhvr additive="base">
                                        <p:cTn id="14"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build="p">
        <p:tmplLst>
          <p:tmpl lvl="1">
            <p:tnLst>
              <p:par>
                <p:cTn presetID="10" presetClass="entr" presetSubtype="0" fill="hold" nodeType="withEffect">
                  <p:stCondLst>
                    <p:cond delay="400"/>
                  </p:stCondLst>
                  <p:childTnLst>
                    <p:set>
                      <p:cBhvr>
                        <p:cTn dur="1" fill="hold">
                          <p:stCondLst>
                            <p:cond delay="0"/>
                          </p:stCondLst>
                        </p:cTn>
                        <p:tgtEl>
                          <p:spTgt spid="9"/>
                        </p:tgtEl>
                        <p:attrNameLst>
                          <p:attrName>style.visibility</p:attrName>
                        </p:attrNameLst>
                      </p:cBhvr>
                      <p:to>
                        <p:strVal val="visible"/>
                      </p:to>
                    </p:set>
                    <p:animEffect transition="in" filter="fade">
                      <p:cBhvr>
                        <p:cTn dur="1100"/>
                        <p:tgtEl>
                          <p:spTgt spid="9"/>
                        </p:tgtEl>
                      </p:cBhvr>
                    </p:animEffect>
                  </p:childTnLst>
                </p:cTn>
              </p:par>
            </p:tnLst>
          </p:tmpl>
        </p:tmplLst>
      </p:bldP>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Demo">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36383" y="4279392"/>
            <a:ext cx="4684867" cy="384175"/>
          </a:xfrm>
        </p:spPr>
        <p:txBody>
          <a:bodyPr vert="horz" lIns="91440" tIns="45720" rIns="91440" bIns="45720" rtlCol="0">
            <a:normAutofit/>
          </a:bodyPr>
          <a:lstStyle>
            <a:lvl1pPr marL="0" indent="0" algn="l"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rgbClr val="6DB34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lvl="0" indent="0" algn="l" defTabSz="914400" rtl="0" eaLnBrk="1" latinLnBrk="0" hangingPunct="1">
              <a:lnSpc>
                <a:spcPct val="95000"/>
              </a:lnSpc>
              <a:spcBef>
                <a:spcPts val="1440"/>
              </a:spcBef>
              <a:buClr>
                <a:srgbClr val="92D050"/>
              </a:buClr>
              <a:buSzPct val="90000"/>
              <a:buFont typeface="Arial" pitchFamily="34" charset="0"/>
              <a:buNone/>
              <a:tabLst/>
            </a:pPr>
            <a:r>
              <a:rPr lang="en-US" dirty="0" smtClean="0"/>
              <a:t>Presenter Name and Title Go Here</a:t>
            </a:r>
            <a:endParaRPr lang="en-US" dirty="0"/>
          </a:p>
        </p:txBody>
      </p:sp>
      <p:grpSp>
        <p:nvGrpSpPr>
          <p:cNvPr id="4" name="Group 38"/>
          <p:cNvGrpSpPr/>
          <p:nvPr userDrawn="1"/>
        </p:nvGrpSpPr>
        <p:grpSpPr>
          <a:xfrm>
            <a:off x="341313" y="311150"/>
            <a:ext cx="908367" cy="480227"/>
            <a:chOff x="609600" y="528537"/>
            <a:chExt cx="1444734" cy="763789"/>
          </a:xfrm>
          <a:gradFill flip="none" rotWithShape="1">
            <a:gsLst>
              <a:gs pos="11000">
                <a:schemeClr val="accent2"/>
              </a:gs>
              <a:gs pos="100000">
                <a:schemeClr val="accent5"/>
              </a:gs>
            </a:gsLst>
            <a:lin ang="2700000" scaled="1"/>
            <a:tileRect/>
          </a:gradFill>
        </p:grpSpPr>
        <p:sp>
          <p:nvSpPr>
            <p:cNvPr id="10" name="Rectangle 9"/>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dirty="0">
                <a:solidFill>
                  <a:srgbClr val="0096D6"/>
                </a:solidFill>
              </a:endParaRPr>
            </a:p>
          </p:txBody>
        </p:sp>
        <p:sp>
          <p:nvSpPr>
            <p:cNvPr id="11" name="Freeform 10"/>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12" name="Freeform 11"/>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13" name="Freeform 12"/>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dirty="0">
                <a:solidFill>
                  <a:srgbClr val="0096D6"/>
                </a:solidFill>
              </a:endParaRPr>
            </a:p>
          </p:txBody>
        </p:sp>
        <p:sp>
          <p:nvSpPr>
            <p:cNvPr id="14" name="Freeform 13"/>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dirty="0">
                <a:solidFill>
                  <a:srgbClr val="0096D6"/>
                </a:solidFill>
              </a:endParaRPr>
            </a:p>
          </p:txBody>
        </p:sp>
        <p:sp>
          <p:nvSpPr>
            <p:cNvPr id="15" name="Freeform 14"/>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sp>
          <p:nvSpPr>
            <p:cNvPr id="16" name="Freeform 15"/>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17" name="Freeform 16"/>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18" name="Freeform 17"/>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19" name="Freeform 18"/>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dirty="0">
                <a:solidFill>
                  <a:srgbClr val="0096D6"/>
                </a:solidFill>
              </a:endParaRPr>
            </a:p>
          </p:txBody>
        </p:sp>
        <p:sp>
          <p:nvSpPr>
            <p:cNvPr id="20" name="Freeform 19"/>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21" name="Freeform 20"/>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22" name="Freeform 21"/>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23" name="Freeform 22"/>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grpSp>
      <p:sp>
        <p:nvSpPr>
          <p:cNvPr id="27" name="Rectangle 3"/>
          <p:cNvSpPr>
            <a:spLocks noChangeArrowheads="1"/>
          </p:cNvSpPr>
          <p:nvPr/>
        </p:nvSpPr>
        <p:spPr bwMode="white">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solidFill>
                <a:srgbClr val="0096D6"/>
              </a:solidFill>
            </a:endParaRPr>
          </a:p>
        </p:txBody>
      </p:sp>
      <p:sp>
        <p:nvSpPr>
          <p:cNvPr id="2" name="Title 1"/>
          <p:cNvSpPr>
            <a:spLocks noGrp="1"/>
          </p:cNvSpPr>
          <p:nvPr>
            <p:ph type="ctrTitle" hasCustomPrompt="1"/>
          </p:nvPr>
        </p:nvSpPr>
        <p:spPr>
          <a:xfrm>
            <a:off x="208693" y="3282696"/>
            <a:ext cx="4712557" cy="1022350"/>
          </a:xfrm>
        </p:spPr>
        <p:txBody>
          <a:bodyPr vert="horz" lIns="82296" tIns="45720" rIns="82296" bIns="45720" rtlCol="0" anchor="b" anchorCtr="0">
            <a:noAutofit/>
          </a:bodyPr>
          <a:lstStyle>
            <a:lvl1pPr marL="0" indent="0" algn="l" defTabSz="914400" rtl="0" eaLnBrk="1" latinLnBrk="0" hangingPunct="1">
              <a:lnSpc>
                <a:spcPct val="80000"/>
              </a:lnSpc>
              <a:spcBef>
                <a:spcPct val="0"/>
              </a:spcBef>
              <a:buClr>
                <a:schemeClr val="tx1"/>
              </a:buClr>
              <a:buFont typeface="Ciscolight" pitchFamily="2" charset="0"/>
              <a:buNone/>
              <a:defRPr lang="en-US" sz="6000" b="0" kern="1200" spc="-200" baseline="0" dirty="0">
                <a:gradFill>
                  <a:gsLst>
                    <a:gs pos="0">
                      <a:schemeClr val="tx1"/>
                    </a:gs>
                    <a:gs pos="44000">
                      <a:srgbClr val="01BBBB"/>
                    </a:gs>
                    <a:gs pos="100000">
                      <a:schemeClr val="tx2">
                        <a:lumMod val="75000"/>
                      </a:schemeClr>
                    </a:gs>
                  </a:gsLst>
                  <a:lin ang="1200000" scaled="0"/>
                </a:gradFill>
                <a:latin typeface="+mj-lt"/>
                <a:ea typeface="+mj-ea"/>
                <a:cs typeface="+mj-cs"/>
              </a:defRPr>
            </a:lvl1pPr>
          </a:lstStyle>
          <a:p>
            <a:r>
              <a:rPr lang="en-US" dirty="0" smtClean="0"/>
              <a:t>Demo Title</a:t>
            </a:r>
            <a:endParaRPr lang="en-US" dirty="0"/>
          </a:p>
        </p:txBody>
      </p:sp>
      <p:sp>
        <p:nvSpPr>
          <p:cNvPr id="49" name="Rectangle 3"/>
          <p:cNvSpPr>
            <a:spLocks noChangeArrowheads="1"/>
          </p:cNvSpPr>
          <p:nvPr/>
        </p:nvSpPr>
        <p:spPr bwMode="hidden">
          <a:xfrm>
            <a:off x="0" y="0"/>
            <a:ext cx="9144000" cy="177800"/>
          </a:xfrm>
          <a:prstGeom prst="rect">
            <a:avLst/>
          </a:prstGeom>
          <a:solidFill>
            <a:schemeClr val="bg2"/>
          </a:solidFill>
          <a:ln w="25400" algn="ctr">
            <a:noFill/>
            <a:miter lim="800000"/>
            <a:headEnd/>
            <a:tailEnd/>
          </a:ln>
          <a:effectLst/>
        </p:spPr>
        <p:txBody>
          <a:bodyPr wrap="none" anchor="ctr"/>
          <a:lstStyle/>
          <a:p>
            <a:endParaRPr lang="en-US" dirty="0">
              <a:solidFill>
                <a:srgbClr val="0096D6"/>
              </a:solidFill>
            </a:endParaRPr>
          </a:p>
        </p:txBody>
      </p:sp>
      <p:sp>
        <p:nvSpPr>
          <p:cNvPr id="31" name="Picture Placeholder 30"/>
          <p:cNvSpPr>
            <a:spLocks noGrp="1"/>
          </p:cNvSpPr>
          <p:nvPr>
            <p:ph type="pic" sz="quarter" idx="10" hasCustomPrompt="1"/>
          </p:nvPr>
        </p:nvSpPr>
        <p:spPr>
          <a:xfrm>
            <a:off x="5540375" y="1917700"/>
            <a:ext cx="2676525" cy="2889250"/>
          </a:xfrm>
        </p:spPr>
        <p:txBody>
          <a:bodyPr anchor="ctr" anchorCtr="1"/>
          <a:lstStyle>
            <a:lvl1pPr algn="ctr">
              <a:defRPr>
                <a:latin typeface="+mj-lt"/>
              </a:defRPr>
            </a:lvl1pPr>
          </a:lstStyle>
          <a:p>
            <a:r>
              <a:rPr lang="en-US" dirty="0" smtClean="0"/>
              <a:t>Insert photo here</a:t>
            </a:r>
            <a:endParaRPr lang="en-US" dirty="0"/>
          </a:p>
        </p:txBody>
      </p:sp>
    </p:spTree>
    <p:extLst>
      <p:ext uri="{BB962C8B-B14F-4D97-AF65-F5344CB8AC3E}">
        <p14:creationId xmlns:p14="http://schemas.microsoft.com/office/powerpoint/2010/main" val="2702406738"/>
      </p:ext>
    </p:extLst>
  </p:cSld>
  <p:clrMapOvr>
    <a:masterClrMapping/>
  </p:clrMapOvr>
  <p:transition>
    <p:wipe dir="r"/>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Big Statement">
    <p:spTree>
      <p:nvGrpSpPr>
        <p:cNvPr id="1" name=""/>
        <p:cNvGrpSpPr/>
        <p:nvPr/>
      </p:nvGrpSpPr>
      <p:grpSpPr>
        <a:xfrm>
          <a:off x="0" y="0"/>
          <a:ext cx="0" cy="0"/>
          <a:chOff x="0" y="0"/>
          <a:chExt cx="0" cy="0"/>
        </a:xfrm>
      </p:grpSpPr>
      <p:sp>
        <p:nvSpPr>
          <p:cNvPr id="30" name="Rectangle 29"/>
          <p:cNvSpPr/>
          <p:nvPr/>
        </p:nvSpPr>
        <p:spPr>
          <a:xfrm>
            <a:off x="-12700" y="6141720"/>
            <a:ext cx="9156700" cy="71627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rgbClr val="FFFFFF"/>
              </a:solidFill>
            </a:endParaRPr>
          </a:p>
        </p:txBody>
      </p:sp>
      <p:pic>
        <p:nvPicPr>
          <p:cNvPr id="17" name="Picture 2" descr="C:\Documents and Settings\contractor\Desktop\Blue_Green_Gradient.png"/>
          <p:cNvPicPr>
            <a:picLocks noChangeAspect="1" noChangeArrowheads="1"/>
          </p:cNvPicPr>
          <p:nvPr/>
        </p:nvPicPr>
        <p:blipFill>
          <a:blip r:embed="rId2" cstate="print"/>
          <a:srcRect/>
          <a:stretch>
            <a:fillRect/>
          </a:stretch>
        </p:blipFill>
        <p:spPr bwMode="auto">
          <a:xfrm>
            <a:off x="-12700" y="0"/>
            <a:ext cx="9156700" cy="6858000"/>
          </a:xfrm>
          <a:prstGeom prst="rect">
            <a:avLst/>
          </a:prstGeom>
          <a:noFill/>
        </p:spPr>
      </p:pic>
      <p:sp>
        <p:nvSpPr>
          <p:cNvPr id="9" name="Rounded Rectangle 8"/>
          <p:cNvSpPr/>
          <p:nvPr userDrawn="1"/>
        </p:nvSpPr>
        <p:spPr>
          <a:xfrm>
            <a:off x="1823499" y="-3578087"/>
            <a:ext cx="1729740" cy="14014174"/>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0" name="Rounded Rectangle 9"/>
          <p:cNvSpPr/>
          <p:nvPr userDrawn="1"/>
        </p:nvSpPr>
        <p:spPr>
          <a:xfrm>
            <a:off x="0" y="-645215"/>
            <a:ext cx="1729740" cy="8148430"/>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1" name="Rounded Rectangle 10"/>
          <p:cNvSpPr/>
          <p:nvPr userDrawn="1"/>
        </p:nvSpPr>
        <p:spPr>
          <a:xfrm rot="10800000">
            <a:off x="1013791" y="-645215"/>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2" name="Rounded Rectangle 11"/>
          <p:cNvSpPr/>
          <p:nvPr/>
        </p:nvSpPr>
        <p:spPr>
          <a:xfrm>
            <a:off x="6375620" y="1711187"/>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ounded Rectangle 12"/>
          <p:cNvSpPr/>
          <p:nvPr/>
        </p:nvSpPr>
        <p:spPr>
          <a:xfrm>
            <a:off x="8105451" y="834887"/>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4" name="Rounded Rectangle 13"/>
          <p:cNvSpPr/>
          <p:nvPr/>
        </p:nvSpPr>
        <p:spPr>
          <a:xfrm rot="10800000">
            <a:off x="3036073" y="-3377648"/>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title"/>
          </p:nvPr>
        </p:nvSpPr>
        <p:spPr>
          <a:xfrm>
            <a:off x="237744" y="484632"/>
            <a:ext cx="8755128" cy="4372131"/>
          </a:xfrm>
        </p:spPr>
        <p:txBody>
          <a:bodyPr anchor="b" anchorCtr="0"/>
          <a:lstStyle>
            <a:lvl1pPr marL="174625" indent="-174625">
              <a:buFont typeface="Arial" pitchFamily="34" charset="0"/>
              <a:buChar char="“"/>
              <a:defRPr sz="5400" spc="-200" baseline="0">
                <a:solidFill>
                  <a:schemeClr val="bg1"/>
                </a:solidFill>
                <a:latin typeface="+mj-lt"/>
              </a:defRPr>
            </a:lvl1pPr>
          </a:lstStyle>
          <a:p>
            <a:r>
              <a:rPr lang="en-US" smtClean="0"/>
              <a:t>Click to edit Master title style</a:t>
            </a:r>
            <a:endParaRPr lang="en-US" dirty="0"/>
          </a:p>
        </p:txBody>
      </p:sp>
      <p:sp>
        <p:nvSpPr>
          <p:cNvPr id="28" name="Rectangle 5"/>
          <p:cNvSpPr>
            <a:spLocks noChangeArrowheads="1"/>
          </p:cNvSpPr>
          <p:nvPr/>
        </p:nvSpPr>
        <p:spPr bwMode="ltGray">
          <a:xfrm>
            <a:off x="7762659" y="6584513"/>
            <a:ext cx="812991" cy="175257"/>
          </a:xfrm>
          <a:prstGeom prst="rect">
            <a:avLst/>
          </a:prstGeom>
          <a:noFill/>
          <a:ln w="9525">
            <a:noFill/>
            <a:miter lim="800000"/>
            <a:headEnd/>
            <a:tailEnd/>
          </a:ln>
          <a:effectLst/>
        </p:spPr>
        <p:txBody>
          <a:bodyPr wrap="square" lIns="82124" tIns="41061" rIns="82124" bIns="41061" anchor="b">
            <a:spAutoFit/>
          </a:bodyPr>
          <a:lstStyle/>
          <a:p>
            <a:pPr algn="r" defTabSz="814388"/>
            <a:r>
              <a:rPr lang="en-US" sz="600" dirty="0">
                <a:solidFill>
                  <a:srgbClr val="FFFFFF"/>
                </a:solidFill>
              </a:rPr>
              <a:t>Cisco Confidential</a:t>
            </a:r>
          </a:p>
        </p:txBody>
      </p:sp>
      <p:sp>
        <p:nvSpPr>
          <p:cNvPr id="29" name="Rectangle 7"/>
          <p:cNvSpPr>
            <a:spLocks noChangeArrowheads="1"/>
          </p:cNvSpPr>
          <p:nvPr/>
        </p:nvSpPr>
        <p:spPr bwMode="ltGray">
          <a:xfrm>
            <a:off x="8649163" y="6580409"/>
            <a:ext cx="260791" cy="175257"/>
          </a:xfrm>
          <a:prstGeom prst="rect">
            <a:avLst/>
          </a:prstGeom>
          <a:noFill/>
          <a:ln w="9525" algn="ctr">
            <a:noFill/>
            <a:miter lim="800000"/>
            <a:headEnd/>
            <a:tailEnd/>
          </a:ln>
          <a:effectLst/>
        </p:spPr>
        <p:txBody>
          <a:bodyPr wrap="square" lIns="82124" tIns="41061" rIns="82124" bIns="41061" anchor="b">
            <a:spAutoFit/>
          </a:bodyPr>
          <a:lstStyle/>
          <a:p>
            <a:pPr algn="r" defTabSz="814388"/>
            <a:fld id="{DFCF27A5-1A5B-48D3-A060-2758FFBB1ADD}" type="slidenum">
              <a:rPr lang="en-US" sz="600">
                <a:solidFill>
                  <a:srgbClr val="FFFFFF"/>
                </a:solidFill>
              </a:rPr>
              <a:pPr algn="r" defTabSz="814388"/>
              <a:t>‹#›</a:t>
            </a:fld>
            <a:endParaRPr lang="en-US" sz="600" dirty="0">
              <a:solidFill>
                <a:srgbClr val="FFFFFF"/>
              </a:solidFill>
            </a:endParaRPr>
          </a:p>
        </p:txBody>
      </p:sp>
      <p:sp>
        <p:nvSpPr>
          <p:cNvPr id="19" name="Rectangle 5"/>
          <p:cNvSpPr>
            <a:spLocks noChangeArrowheads="1"/>
          </p:cNvSpPr>
          <p:nvPr userDrawn="1"/>
        </p:nvSpPr>
        <p:spPr bwMode="ltGray">
          <a:xfrm>
            <a:off x="7762659" y="6584513"/>
            <a:ext cx="812991" cy="175257"/>
          </a:xfrm>
          <a:prstGeom prst="rect">
            <a:avLst/>
          </a:prstGeom>
          <a:noFill/>
          <a:ln w="9525">
            <a:noFill/>
            <a:miter lim="800000"/>
            <a:headEnd/>
            <a:tailEnd/>
          </a:ln>
          <a:effectLst/>
        </p:spPr>
        <p:txBody>
          <a:bodyPr wrap="square" lIns="82124" tIns="41061" rIns="82124" bIns="41061" anchor="b">
            <a:spAutoFit/>
          </a:bodyPr>
          <a:lstStyle/>
          <a:p>
            <a:pPr algn="r" defTabSz="814388"/>
            <a:r>
              <a:rPr lang="en-US" sz="600" dirty="0">
                <a:solidFill>
                  <a:srgbClr val="FFFFFF"/>
                </a:solidFill>
              </a:rPr>
              <a:t>Cisco Confidential</a:t>
            </a:r>
          </a:p>
        </p:txBody>
      </p:sp>
      <p:sp>
        <p:nvSpPr>
          <p:cNvPr id="20" name="Rectangle 7"/>
          <p:cNvSpPr>
            <a:spLocks noChangeArrowheads="1"/>
          </p:cNvSpPr>
          <p:nvPr userDrawn="1"/>
        </p:nvSpPr>
        <p:spPr bwMode="ltGray">
          <a:xfrm>
            <a:off x="8649163" y="6580409"/>
            <a:ext cx="260791" cy="175257"/>
          </a:xfrm>
          <a:prstGeom prst="rect">
            <a:avLst/>
          </a:prstGeom>
          <a:noFill/>
          <a:ln w="9525" algn="ctr">
            <a:noFill/>
            <a:miter lim="800000"/>
            <a:headEnd/>
            <a:tailEnd/>
          </a:ln>
          <a:effectLst/>
        </p:spPr>
        <p:txBody>
          <a:bodyPr wrap="square" lIns="82124" tIns="41061" rIns="82124" bIns="41061" anchor="b">
            <a:spAutoFit/>
          </a:bodyPr>
          <a:lstStyle/>
          <a:p>
            <a:pPr algn="r" defTabSz="814388"/>
            <a:fld id="{DFCF27A5-1A5B-48D3-A060-2758FFBB1ADD}" type="slidenum">
              <a:rPr lang="en-US" sz="600">
                <a:solidFill>
                  <a:srgbClr val="FFFFFF"/>
                </a:solidFill>
              </a:rPr>
              <a:pPr algn="r" defTabSz="814388"/>
              <a:t>‹#›</a:t>
            </a:fld>
            <a:endParaRPr lang="en-US" sz="600" dirty="0">
              <a:solidFill>
                <a:srgbClr val="FFFFFF"/>
              </a:solidFill>
            </a:endParaRPr>
          </a:p>
        </p:txBody>
      </p:sp>
      <p:sp>
        <p:nvSpPr>
          <p:cNvPr id="7" name="Text Placeholder 4"/>
          <p:cNvSpPr>
            <a:spLocks noGrp="1"/>
          </p:cNvSpPr>
          <p:nvPr>
            <p:ph type="body" sz="quarter" idx="11" hasCustomPrompt="1"/>
          </p:nvPr>
        </p:nvSpPr>
        <p:spPr>
          <a:xfrm>
            <a:off x="429768" y="5358903"/>
            <a:ext cx="8574685" cy="614362"/>
          </a:xfrm>
        </p:spPr>
        <p:txBody>
          <a:bodyPr vert="horz" lIns="91440" tIns="45720" rIns="91440" bIns="45720" rtlCol="0">
            <a:normAutofit/>
          </a:bodyPr>
          <a:lstStyle>
            <a:lvl1pPr marL="0" indent="0">
              <a:buNone/>
              <a:defRPr lang="en-US" sz="2400" kern="1200" dirty="0" smtClean="0">
                <a:solidFill>
                  <a:schemeClr val="bg1"/>
                </a:solidFill>
                <a:latin typeface="+mj-lt"/>
                <a:ea typeface="+mn-ea"/>
                <a:cs typeface="+mn-cs"/>
              </a:defRPr>
            </a:lvl1pPr>
          </a:lstStyle>
          <a:p>
            <a:pPr marL="0" lvl="0" indent="0" algn="l" defTabSz="914400" rtl="0" eaLnBrk="1" latinLnBrk="0" hangingPunct="1">
              <a:lnSpc>
                <a:spcPct val="95000"/>
              </a:lnSpc>
              <a:spcBef>
                <a:spcPts val="1440"/>
              </a:spcBef>
              <a:buClr>
                <a:srgbClr val="92D050"/>
              </a:buClr>
              <a:buSzPct val="90000"/>
              <a:buFont typeface="Arial" pitchFamily="34" charset="0"/>
              <a:buNone/>
              <a:tabLst/>
            </a:pPr>
            <a:r>
              <a:rPr lang="en-US" dirty="0" smtClean="0"/>
              <a:t>Source</a:t>
            </a:r>
            <a:endParaRPr lang="en-US" dirty="0"/>
          </a:p>
        </p:txBody>
      </p:sp>
      <p:sp>
        <p:nvSpPr>
          <p:cNvPr id="21"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FFFFFF"/>
                </a:solidFill>
              </a:rPr>
              <a:t>© 2010 Cisco and/or its affiliates. All rights reserved.</a:t>
            </a:r>
            <a:endParaRPr lang="en-US" sz="600" dirty="0">
              <a:solidFill>
                <a:srgbClr val="FFFFFF"/>
              </a:solidFill>
            </a:endParaRPr>
          </a:p>
        </p:txBody>
      </p:sp>
    </p:spTree>
    <p:extLst>
      <p:ext uri="{BB962C8B-B14F-4D97-AF65-F5344CB8AC3E}">
        <p14:creationId xmlns:p14="http://schemas.microsoft.com/office/powerpoint/2010/main" val="279993065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60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ppt_x"/>
                                          </p:val>
                                        </p:tav>
                                        <p:tav tm="100000">
                                          <p:val>
                                            <p:strVal val="#ppt_x"/>
                                          </p:val>
                                        </p:tav>
                                      </p:tavLst>
                                    </p:anim>
                                    <p:anim calcmode="lin" valueType="num">
                                      <p:cBhvr additive="base">
                                        <p:cTn id="8" dur="20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2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2000" fill="hold"/>
                                        <p:tgtEl>
                                          <p:spTgt spid="9"/>
                                        </p:tgtEl>
                                        <p:attrNameLst>
                                          <p:attrName>ppt_x</p:attrName>
                                        </p:attrNameLst>
                                      </p:cBhvr>
                                      <p:tavLst>
                                        <p:tav tm="0">
                                          <p:val>
                                            <p:strVal val="#ppt_x"/>
                                          </p:val>
                                        </p:tav>
                                        <p:tav tm="100000">
                                          <p:val>
                                            <p:strVal val="#ppt_x"/>
                                          </p:val>
                                        </p:tav>
                                      </p:tavLst>
                                    </p:anim>
                                    <p:anim calcmode="lin" valueType="num">
                                      <p:cBhvr additive="base">
                                        <p:cTn id="12" dur="20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15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000" fill="hold"/>
                                        <p:tgtEl>
                                          <p:spTgt spid="11"/>
                                        </p:tgtEl>
                                        <p:attrNameLst>
                                          <p:attrName>ppt_x</p:attrName>
                                        </p:attrNameLst>
                                      </p:cBhvr>
                                      <p:tavLst>
                                        <p:tav tm="0">
                                          <p:val>
                                            <p:strVal val="#ppt_x"/>
                                          </p:val>
                                        </p:tav>
                                        <p:tav tm="100000">
                                          <p:val>
                                            <p:strVal val="#ppt_x"/>
                                          </p:val>
                                        </p:tav>
                                      </p:tavLst>
                                    </p:anim>
                                    <p:anim calcmode="lin" valueType="num">
                                      <p:cBhvr additive="base">
                                        <p:cTn id="16" dur="1000" fill="hold"/>
                                        <p:tgtEl>
                                          <p:spTgt spid="11"/>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9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2000" fill="hold"/>
                                        <p:tgtEl>
                                          <p:spTgt spid="14"/>
                                        </p:tgtEl>
                                        <p:attrNameLst>
                                          <p:attrName>ppt_x</p:attrName>
                                        </p:attrNameLst>
                                      </p:cBhvr>
                                      <p:tavLst>
                                        <p:tav tm="0">
                                          <p:val>
                                            <p:strVal val="#ppt_x"/>
                                          </p:val>
                                        </p:tav>
                                        <p:tav tm="100000">
                                          <p:val>
                                            <p:strVal val="#ppt_x"/>
                                          </p:val>
                                        </p:tav>
                                      </p:tavLst>
                                    </p:anim>
                                    <p:anim calcmode="lin" valueType="num">
                                      <p:cBhvr additive="base">
                                        <p:cTn id="20" dur="200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9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2000" fill="hold"/>
                                        <p:tgtEl>
                                          <p:spTgt spid="12"/>
                                        </p:tgtEl>
                                        <p:attrNameLst>
                                          <p:attrName>ppt_x</p:attrName>
                                        </p:attrNameLst>
                                      </p:cBhvr>
                                      <p:tavLst>
                                        <p:tav tm="0">
                                          <p:val>
                                            <p:strVal val="#ppt_x"/>
                                          </p:val>
                                        </p:tav>
                                        <p:tav tm="100000">
                                          <p:val>
                                            <p:strVal val="#ppt_x"/>
                                          </p:val>
                                        </p:tav>
                                      </p:tavLst>
                                    </p:anim>
                                    <p:anim calcmode="lin" valueType="num">
                                      <p:cBhvr additive="base">
                                        <p:cTn id="24" dur="20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150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1100" fill="hold"/>
                                        <p:tgtEl>
                                          <p:spTgt spid="13"/>
                                        </p:tgtEl>
                                        <p:attrNameLst>
                                          <p:attrName>ppt_x</p:attrName>
                                        </p:attrNameLst>
                                      </p:cBhvr>
                                      <p:tavLst>
                                        <p:tav tm="0">
                                          <p:val>
                                            <p:strVal val="#ppt_x"/>
                                          </p:val>
                                        </p:tav>
                                        <p:tav tm="100000">
                                          <p:val>
                                            <p:strVal val="#ppt_x"/>
                                          </p:val>
                                        </p:tav>
                                      </p:tavLst>
                                    </p:anim>
                                    <p:anim calcmode="lin" valueType="num">
                                      <p:cBhvr additive="base">
                                        <p:cTn id="28" dur="1100" fill="hold"/>
                                        <p:tgtEl>
                                          <p:spTgt spid="13"/>
                                        </p:tgtEl>
                                        <p:attrNameLst>
                                          <p:attrName>ppt_y</p:attrName>
                                        </p:attrNameLst>
                                      </p:cBhvr>
                                      <p:tavLst>
                                        <p:tav tm="0">
                                          <p:val>
                                            <p:strVal val="1+#ppt_h/2"/>
                                          </p:val>
                                        </p:tav>
                                        <p:tav tm="100000">
                                          <p:val>
                                            <p:strVal val="#ppt_y"/>
                                          </p:val>
                                        </p:tav>
                                      </p:tavLst>
                                    </p:anim>
                                  </p:childTnLst>
                                </p:cTn>
                              </p:par>
                              <p:par>
                                <p:cTn id="29" presetID="10" presetClass="entr" presetSubtype="0" fill="hold" grpId="0" nodeType="withEffect">
                                  <p:stCondLst>
                                    <p:cond delay="150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7">
                                            <p:txEl>
                                              <p:pRg st="0" end="0"/>
                                            </p:txEl>
                                          </p:spTgt>
                                        </p:tgtEl>
                                        <p:attrNameLst>
                                          <p:attrName>style.visibility</p:attrName>
                                        </p:attrNameLst>
                                      </p:cBhvr>
                                      <p:to>
                                        <p:strVal val="visible"/>
                                      </p:to>
                                    </p:set>
                                    <p:animEffect transition="in" filter="fade">
                                      <p:cBhvr>
                                        <p:cTn id="34" dur="1000"/>
                                        <p:tgtEl>
                                          <p:spTgt spid="7">
                                            <p:txEl>
                                              <p:pRg st="0" end="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7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2" grpId="0"/>
      <p:bldP spid="7" grpId="0" build="p">
        <p:tmplLst>
          <p:tmpl lvl="1">
            <p:tnLst>
              <p:par>
                <p:cTn presetID="10" presetClass="entr" presetSubtype="0" fill="hold" nodeType="withEffect">
                  <p:stCondLst>
                    <p:cond delay="2000"/>
                  </p:stCondLst>
                  <p:childTnLst>
                    <p:set>
                      <p:cBhvr>
                        <p:cTn dur="1" fill="hold">
                          <p:stCondLst>
                            <p:cond delay="0"/>
                          </p:stCondLst>
                        </p:cTn>
                        <p:tgtEl>
                          <p:spTgt spid="7"/>
                        </p:tgtEl>
                        <p:attrNameLst>
                          <p:attrName>style.visibility</p:attrName>
                        </p:attrNameLst>
                      </p:cBhvr>
                      <p:to>
                        <p:strVal val="visible"/>
                      </p:to>
                    </p:set>
                    <p:animEffect transition="in" filter="fade">
                      <p:cBhvr>
                        <p:cTn dur="1000"/>
                        <p:tgtEl>
                          <p:spTgt spid="7"/>
                        </p:tgtEl>
                      </p:cBhvr>
                    </p:animEffect>
                  </p:childTnLst>
                </p:cTn>
              </p:par>
            </p:tnLst>
          </p:tmpl>
        </p:tmplLst>
      </p:bldP>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ingle photo with caption">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29" name="Rectangle 28"/>
          <p:cNvSpPr/>
          <p:nvPr/>
        </p:nvSpPr>
        <p:spPr>
          <a:xfrm>
            <a:off x="1891875" y="795528"/>
            <a:ext cx="5349240" cy="400507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3" name="Rectangle 22"/>
          <p:cNvSpPr/>
          <p:nvPr userDrawn="1"/>
        </p:nvSpPr>
        <p:spPr>
          <a:xfrm>
            <a:off x="1891874" y="4794352"/>
            <a:ext cx="5347552" cy="996372"/>
          </a:xfrm>
          <a:prstGeom prst="rect">
            <a:avLst/>
          </a:prstGeom>
          <a:solidFill>
            <a:schemeClr val="bg1"/>
          </a:solidFill>
          <a:ln>
            <a:noFill/>
          </a:ln>
          <a:effectLst>
            <a:outerShdw blurRad="1143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6" name="Picture Placeholder 25"/>
          <p:cNvSpPr>
            <a:spLocks noGrp="1"/>
          </p:cNvSpPr>
          <p:nvPr>
            <p:ph type="pic" sz="quarter" idx="10" hasCustomPrompt="1"/>
          </p:nvPr>
        </p:nvSpPr>
        <p:spPr>
          <a:xfrm>
            <a:off x="1900238" y="795528"/>
            <a:ext cx="5329238" cy="4005072"/>
          </a:xfrm>
          <a:solidFill>
            <a:schemeClr val="bg1">
              <a:alpha val="30000"/>
            </a:schemeClr>
          </a:solidFill>
          <a:ln>
            <a:solidFill>
              <a:schemeClr val="bg2"/>
            </a:solidFill>
          </a:ln>
        </p:spPr>
        <p:txBody>
          <a:bodyPr anchor="ctr" anchorCtr="0"/>
          <a:lstStyle>
            <a:lvl1pPr algn="ctr">
              <a:buFontTx/>
              <a:buNone/>
              <a:defRPr>
                <a:solidFill>
                  <a:schemeClr val="bg1"/>
                </a:solidFill>
                <a:latin typeface="+mj-lt"/>
              </a:defRPr>
            </a:lvl1pPr>
          </a:lstStyle>
          <a:p>
            <a:r>
              <a:rPr lang="en-US" dirty="0" smtClean="0"/>
              <a:t>Insert photo here</a:t>
            </a:r>
            <a:endParaRPr lang="en-US" dirty="0"/>
          </a:p>
        </p:txBody>
      </p:sp>
      <p:sp>
        <p:nvSpPr>
          <p:cNvPr id="11" name="Title 10"/>
          <p:cNvSpPr>
            <a:spLocks noGrp="1"/>
          </p:cNvSpPr>
          <p:nvPr>
            <p:ph type="title"/>
          </p:nvPr>
        </p:nvSpPr>
        <p:spPr>
          <a:xfrm>
            <a:off x="2065871" y="4873438"/>
            <a:ext cx="5074070" cy="838200"/>
          </a:xfrm>
        </p:spPr>
        <p:txBody>
          <a:bodyPr anchor="ctr"/>
          <a:lstStyle>
            <a:lvl1pPr>
              <a:defRPr sz="2600">
                <a:latin typeface="+mj-lt"/>
              </a:defRPr>
            </a:lvl1pPr>
          </a:lstStyle>
          <a:p>
            <a:r>
              <a:rPr lang="en-US" smtClean="0"/>
              <a:t>Click to edit Master title style</a:t>
            </a:r>
            <a:endParaRPr lang="en-US" dirty="0"/>
          </a:p>
        </p:txBody>
      </p:sp>
    </p:spTree>
    <p:extLst>
      <p:ext uri="{BB962C8B-B14F-4D97-AF65-F5344CB8AC3E}">
        <p14:creationId xmlns:p14="http://schemas.microsoft.com/office/powerpoint/2010/main" val="3367119927"/>
      </p:ext>
    </p:extLst>
  </p:cSld>
  <p:clrMapOvr>
    <a:masterClrMapping/>
  </p:clrMapOvr>
  <p:transition>
    <p:wipe dir="r"/>
  </p:transition>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mall photo_top left">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32" name="Rectangle 31"/>
          <p:cNvSpPr/>
          <p:nvPr/>
        </p:nvSpPr>
        <p:spPr>
          <a:xfrm>
            <a:off x="338328" y="310896"/>
            <a:ext cx="3273552" cy="2459736"/>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6" name="Picture Placeholder 25"/>
          <p:cNvSpPr>
            <a:spLocks noGrp="1"/>
          </p:cNvSpPr>
          <p:nvPr>
            <p:ph type="pic" sz="quarter" idx="10" hasCustomPrompt="1"/>
          </p:nvPr>
        </p:nvSpPr>
        <p:spPr>
          <a:xfrm>
            <a:off x="338328" y="310896"/>
            <a:ext cx="3273552" cy="2459736"/>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9" name="Title 8"/>
          <p:cNvSpPr>
            <a:spLocks noGrp="1"/>
          </p:cNvSpPr>
          <p:nvPr>
            <p:ph type="title" hasCustomPrompt="1"/>
          </p:nvPr>
        </p:nvSpPr>
        <p:spPr>
          <a:xfrm>
            <a:off x="229703" y="3429000"/>
            <a:ext cx="7009298" cy="1421928"/>
          </a:xfrm>
        </p:spPr>
        <p:txBody>
          <a:bodyPr anchor="t">
            <a:spAutoFit/>
          </a:bodyPr>
          <a:lstStyle>
            <a:lvl1pPr marL="0" marR="0" indent="0" algn="l" defTabSz="914400" rtl="0" eaLnBrk="1" fontAlgn="auto" latinLnBrk="0" hangingPunct="1">
              <a:lnSpc>
                <a:spcPct val="80000"/>
              </a:lnSpc>
              <a:spcBef>
                <a:spcPct val="0"/>
              </a:spcBef>
              <a:spcAft>
                <a:spcPts val="0"/>
              </a:spcAft>
              <a:buClrTx/>
              <a:buSzTx/>
              <a:buFontTx/>
              <a:buNone/>
              <a:tabLst/>
              <a:defRPr sz="5400">
                <a:solidFill>
                  <a:schemeClr val="bg1"/>
                </a:solidFill>
                <a:latin typeface="+mj-lt"/>
              </a:defRPr>
            </a:lvl1pPr>
          </a:lstStyle>
          <a:p>
            <a:r>
              <a:rPr lang="en-US" dirty="0" smtClean="0"/>
              <a:t>Large photo </a:t>
            </a:r>
            <a:br>
              <a:rPr lang="en-US" dirty="0" smtClean="0"/>
            </a:br>
            <a:r>
              <a:rPr lang="en-US" dirty="0" smtClean="0"/>
              <a:t>caption here.</a:t>
            </a:r>
          </a:p>
        </p:txBody>
      </p:sp>
    </p:spTree>
    <p:extLst>
      <p:ext uri="{BB962C8B-B14F-4D97-AF65-F5344CB8AC3E}">
        <p14:creationId xmlns:p14="http://schemas.microsoft.com/office/powerpoint/2010/main" val="869861419"/>
      </p:ext>
    </p:extLst>
  </p:cSld>
  <p:clrMapOvr>
    <a:masterClrMapping/>
  </p:clrMapOvr>
  <p:transition>
    <p:wipe dir="r"/>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Portrait photo_right side">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40" name="Rectangle 39"/>
          <p:cNvSpPr/>
          <p:nvPr/>
        </p:nvSpPr>
        <p:spPr>
          <a:xfrm>
            <a:off x="4992624" y="859536"/>
            <a:ext cx="3630168" cy="50292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6" name="Picture Placeholder 25"/>
          <p:cNvSpPr>
            <a:spLocks noGrp="1"/>
          </p:cNvSpPr>
          <p:nvPr>
            <p:ph type="pic" sz="quarter" idx="10" hasCustomPrompt="1"/>
          </p:nvPr>
        </p:nvSpPr>
        <p:spPr>
          <a:xfrm>
            <a:off x="4992624" y="859536"/>
            <a:ext cx="3630168" cy="5029200"/>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anchor="ctr" anchorCtr="0"/>
          <a:lstStyle>
            <a:lvl1pPr algn="ctr">
              <a:buFontTx/>
              <a:buNone/>
              <a:defRPr>
                <a:solidFill>
                  <a:schemeClr val="bg1"/>
                </a:solidFill>
                <a:latin typeface="+mj-lt"/>
              </a:defRPr>
            </a:lvl1pPr>
          </a:lstStyle>
          <a:p>
            <a:r>
              <a:rPr lang="en-US" dirty="0" smtClean="0"/>
              <a:t>Insert photo here</a:t>
            </a:r>
            <a:endParaRPr lang="en-US" dirty="0"/>
          </a:p>
        </p:txBody>
      </p:sp>
      <p:sp>
        <p:nvSpPr>
          <p:cNvPr id="9" name="Title 8"/>
          <p:cNvSpPr>
            <a:spLocks noGrp="1"/>
          </p:cNvSpPr>
          <p:nvPr>
            <p:ph type="title"/>
          </p:nvPr>
        </p:nvSpPr>
        <p:spPr>
          <a:xfrm>
            <a:off x="229703" y="728972"/>
            <a:ext cx="4349918" cy="978729"/>
          </a:xfrm>
        </p:spPr>
        <p:txBody>
          <a:bodyPr anchor="t">
            <a:spAutoFit/>
          </a:bodyPr>
          <a:lstStyle>
            <a:lvl1pPr>
              <a:defRPr>
                <a:solidFill>
                  <a:schemeClr val="bg1"/>
                </a:solidFill>
                <a:latin typeface="+mj-lt"/>
              </a:defRPr>
            </a:lvl1pPr>
          </a:lstStyle>
          <a:p>
            <a:r>
              <a:rPr lang="en-US" smtClean="0"/>
              <a:t>Click to edit Master title style</a:t>
            </a:r>
            <a:endParaRPr lang="en-US" dirty="0"/>
          </a:p>
        </p:txBody>
      </p:sp>
    </p:spTree>
    <p:extLst>
      <p:ext uri="{BB962C8B-B14F-4D97-AF65-F5344CB8AC3E}">
        <p14:creationId xmlns:p14="http://schemas.microsoft.com/office/powerpoint/2010/main" val="3584265998"/>
      </p:ext>
    </p:extLst>
  </p:cSld>
  <p:clrMapOvr>
    <a:masterClrMapping/>
  </p:clrMapOvr>
  <p:transition>
    <p:wipe dir="r"/>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Multiple photo">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48" name="Rectangle 47"/>
          <p:cNvSpPr/>
          <p:nvPr/>
        </p:nvSpPr>
        <p:spPr>
          <a:xfrm>
            <a:off x="3668713" y="311149"/>
            <a:ext cx="3268136" cy="26606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9" name="Picture Placeholder 25"/>
          <p:cNvSpPr>
            <a:spLocks noGrp="1"/>
          </p:cNvSpPr>
          <p:nvPr>
            <p:ph type="pic" sz="quarter" idx="11" hasCustomPrompt="1"/>
          </p:nvPr>
        </p:nvSpPr>
        <p:spPr>
          <a:xfrm>
            <a:off x="3668989" y="311149"/>
            <a:ext cx="3267861" cy="2660652"/>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29" name="Rectangle 28"/>
          <p:cNvSpPr/>
          <p:nvPr/>
        </p:nvSpPr>
        <p:spPr>
          <a:xfrm>
            <a:off x="334963" y="311149"/>
            <a:ext cx="3258612" cy="26606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6" name="Picture Placeholder 25"/>
          <p:cNvSpPr>
            <a:spLocks noGrp="1"/>
          </p:cNvSpPr>
          <p:nvPr>
            <p:ph type="pic" sz="quarter" idx="10" hasCustomPrompt="1"/>
          </p:nvPr>
        </p:nvSpPr>
        <p:spPr>
          <a:xfrm>
            <a:off x="320824" y="311149"/>
            <a:ext cx="3272751" cy="2660652"/>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0" name="Rectangle 49"/>
          <p:cNvSpPr/>
          <p:nvPr/>
        </p:nvSpPr>
        <p:spPr>
          <a:xfrm>
            <a:off x="7011988" y="311149"/>
            <a:ext cx="1806574" cy="130810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1" name="Picture Placeholder 25"/>
          <p:cNvSpPr>
            <a:spLocks noGrp="1"/>
          </p:cNvSpPr>
          <p:nvPr>
            <p:ph type="pic" sz="quarter" idx="12" hasCustomPrompt="1"/>
          </p:nvPr>
        </p:nvSpPr>
        <p:spPr>
          <a:xfrm>
            <a:off x="7011988" y="311149"/>
            <a:ext cx="1806573" cy="1308101"/>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2" name="Rectangle 51"/>
          <p:cNvSpPr/>
          <p:nvPr/>
        </p:nvSpPr>
        <p:spPr>
          <a:xfrm>
            <a:off x="334963" y="3028951"/>
            <a:ext cx="2501965" cy="3458934"/>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3" name="Picture Placeholder 25"/>
          <p:cNvSpPr>
            <a:spLocks noGrp="1"/>
          </p:cNvSpPr>
          <p:nvPr>
            <p:ph type="pic" sz="quarter" idx="13" hasCustomPrompt="1"/>
          </p:nvPr>
        </p:nvSpPr>
        <p:spPr>
          <a:xfrm>
            <a:off x="320824" y="3028951"/>
            <a:ext cx="2516104" cy="3458934"/>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4" name="Rectangle 53"/>
          <p:cNvSpPr/>
          <p:nvPr/>
        </p:nvSpPr>
        <p:spPr>
          <a:xfrm>
            <a:off x="2911476" y="3028951"/>
            <a:ext cx="4025374" cy="3458934"/>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5" name="Picture Placeholder 25"/>
          <p:cNvSpPr>
            <a:spLocks noGrp="1"/>
          </p:cNvSpPr>
          <p:nvPr>
            <p:ph type="pic" sz="quarter" idx="14" hasCustomPrompt="1"/>
          </p:nvPr>
        </p:nvSpPr>
        <p:spPr>
          <a:xfrm>
            <a:off x="2908334" y="3028951"/>
            <a:ext cx="4028516" cy="3458934"/>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6" name="Rectangle 55"/>
          <p:cNvSpPr/>
          <p:nvPr/>
        </p:nvSpPr>
        <p:spPr>
          <a:xfrm>
            <a:off x="7011988" y="1683657"/>
            <a:ext cx="1806574" cy="3442153"/>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7" name="Picture Placeholder 25"/>
          <p:cNvSpPr>
            <a:spLocks noGrp="1"/>
          </p:cNvSpPr>
          <p:nvPr>
            <p:ph type="pic" sz="quarter" idx="15" hasCustomPrompt="1"/>
          </p:nvPr>
        </p:nvSpPr>
        <p:spPr>
          <a:xfrm>
            <a:off x="7011988" y="1676400"/>
            <a:ext cx="1806573" cy="3449410"/>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8" name="Rectangle 57"/>
          <p:cNvSpPr/>
          <p:nvPr/>
        </p:nvSpPr>
        <p:spPr>
          <a:xfrm>
            <a:off x="7011988" y="5182960"/>
            <a:ext cx="1806574" cy="1304925"/>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9" name="Picture Placeholder 25"/>
          <p:cNvSpPr>
            <a:spLocks noGrp="1"/>
          </p:cNvSpPr>
          <p:nvPr>
            <p:ph type="pic" sz="quarter" idx="16" hasCustomPrompt="1"/>
          </p:nvPr>
        </p:nvSpPr>
        <p:spPr>
          <a:xfrm>
            <a:off x="7011988" y="5182960"/>
            <a:ext cx="1806573" cy="1304925"/>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Tree>
    <p:extLst>
      <p:ext uri="{BB962C8B-B14F-4D97-AF65-F5344CB8AC3E}">
        <p14:creationId xmlns:p14="http://schemas.microsoft.com/office/powerpoint/2010/main" val="1545319748"/>
      </p:ext>
    </p:extLst>
  </p:cSld>
  <p:clrMapOvr>
    <a:masterClrMapping/>
  </p:clrMapOvr>
  <p:transition>
    <p:wipe dir="r"/>
  </p:transition>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Large photo with bottom bar">
    <p:spTree>
      <p:nvGrpSpPr>
        <p:cNvPr id="1" name=""/>
        <p:cNvGrpSpPr/>
        <p:nvPr/>
      </p:nvGrpSpPr>
      <p:grpSpPr>
        <a:xfrm>
          <a:off x="0" y="0"/>
          <a:ext cx="0" cy="0"/>
          <a:chOff x="0" y="0"/>
          <a:chExt cx="0" cy="0"/>
        </a:xfrm>
      </p:grpSpPr>
      <p:sp>
        <p:nvSpPr>
          <p:cNvPr id="7" name="Rectangle 6"/>
          <p:cNvSpPr/>
          <p:nvPr/>
        </p:nvSpPr>
        <p:spPr>
          <a:xfrm>
            <a:off x="338328" y="310896"/>
            <a:ext cx="8476488" cy="6075390"/>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 name="Picture Placeholder 4"/>
          <p:cNvSpPr>
            <a:spLocks noGrp="1"/>
          </p:cNvSpPr>
          <p:nvPr>
            <p:ph type="pic" sz="quarter" idx="10" hasCustomPrompt="1"/>
          </p:nvPr>
        </p:nvSpPr>
        <p:spPr>
          <a:xfrm>
            <a:off x="333375" y="310896"/>
            <a:ext cx="8474869" cy="6054185"/>
          </a:xfrm>
          <a:ln>
            <a:solidFill>
              <a:schemeClr val="bg2"/>
            </a:solidFill>
          </a:ln>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baseline="0" dirty="0">
                <a:solidFill>
                  <a:srgbClr val="546568"/>
                </a:solidFill>
                <a:latin typeface="+mn-lt"/>
                <a:ea typeface="+mn-ea"/>
                <a:cs typeface="+mn-cs"/>
              </a:defRPr>
            </a:lvl1pPr>
          </a:lstStyle>
          <a:p>
            <a:r>
              <a:rPr lang="en-US" dirty="0" smtClean="0"/>
              <a:t>Photo placeholder</a:t>
            </a:r>
            <a:endParaRPr lang="en-US" dirty="0"/>
          </a:p>
        </p:txBody>
      </p:sp>
      <p:pic>
        <p:nvPicPr>
          <p:cNvPr id="3" name="Picture 2" descr="bottom bar.jpg"/>
          <p:cNvPicPr>
            <a:picLocks noChangeAspect="1"/>
          </p:cNvPicPr>
          <p:nvPr userDrawn="1"/>
        </p:nvPicPr>
        <p:blipFill>
          <a:blip r:embed="rId2" cstate="print"/>
          <a:stretch>
            <a:fillRect/>
          </a:stretch>
        </p:blipFill>
        <p:spPr>
          <a:xfrm>
            <a:off x="333375" y="6374862"/>
            <a:ext cx="8477250" cy="171450"/>
          </a:xfrm>
          <a:prstGeom prst="rect">
            <a:avLst/>
          </a:prstGeom>
        </p:spPr>
      </p:pic>
      <p:sp>
        <p:nvSpPr>
          <p:cNvPr id="11"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12" name="Rectangle 7"/>
          <p:cNvSpPr>
            <a:spLocks noChangeArrowheads="1"/>
          </p:cNvSpPr>
          <p:nvPr userDrawn="1"/>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8"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Tree>
    <p:extLst>
      <p:ext uri="{BB962C8B-B14F-4D97-AF65-F5344CB8AC3E}">
        <p14:creationId xmlns:p14="http://schemas.microsoft.com/office/powerpoint/2010/main" val="1408193142"/>
      </p:ext>
    </p:extLst>
  </p:cSld>
  <p:clrMapOvr>
    <a:masterClrMapping/>
  </p:clrMapOvr>
  <p:transition>
    <p:wipe dir="r"/>
  </p:transition>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Full bleed photo">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91440" y="-91440"/>
            <a:ext cx="9326880" cy="7040880"/>
          </a:xfrm>
        </p:spPr>
        <p:txBody>
          <a:bodyPr anchor="ctr" anchorCtr="1">
            <a:noAutofit/>
          </a:bodyPr>
          <a:lstStyle>
            <a:lvl1pPr algn="ctr">
              <a:buNone/>
              <a:defRPr>
                <a:latin typeface="+mj-lt"/>
              </a:defRPr>
            </a:lvl1pPr>
          </a:lstStyle>
          <a:p>
            <a:r>
              <a:rPr lang="en-US" dirty="0" smtClean="0"/>
              <a:t>Full bleed image placeholder</a:t>
            </a:r>
            <a:endParaRPr lang="en-US" dirty="0"/>
          </a:p>
        </p:txBody>
      </p:sp>
    </p:spTree>
    <p:extLst>
      <p:ext uri="{BB962C8B-B14F-4D97-AF65-F5344CB8AC3E}">
        <p14:creationId xmlns:p14="http://schemas.microsoft.com/office/powerpoint/2010/main" val="631458944"/>
      </p:ext>
    </p:extLst>
  </p:cSld>
  <p:clrMapOvr>
    <a:masterClrMapping/>
  </p:clrMapOvr>
  <p:transition>
    <p:wipe dir="r"/>
  </p:transition>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Standard video">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p:nvPicPr>
        <p:blipFill>
          <a:blip r:embed="rId2" cstate="print"/>
          <a:srcRect/>
          <a:stretch>
            <a:fillRect/>
          </a:stretch>
        </p:blipFill>
        <p:spPr bwMode="auto">
          <a:xfrm>
            <a:off x="-12700" y="0"/>
            <a:ext cx="9156700" cy="6858000"/>
          </a:xfrm>
          <a:prstGeom prst="rect">
            <a:avLst/>
          </a:prstGeom>
          <a:noFill/>
        </p:spPr>
      </p:pic>
      <p:sp>
        <p:nvSpPr>
          <p:cNvPr id="22" name="Rectangle 21"/>
          <p:cNvSpPr/>
          <p:nvPr userDrawn="1"/>
        </p:nvSpPr>
        <p:spPr>
          <a:xfrm>
            <a:off x="0" y="0"/>
            <a:ext cx="9144000" cy="6858000"/>
          </a:xfrm>
          <a:prstGeom prst="rect">
            <a:avLst/>
          </a:prstGeom>
          <a:blipFill dpi="0" rotWithShape="1">
            <a:blip r:embed="rId3" cstate="print">
              <a:alphaModFix amt="2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grpSp>
        <p:nvGrpSpPr>
          <p:cNvPr id="2" name="Group 3"/>
          <p:cNvGrpSpPr/>
          <p:nvPr userDrawn="1"/>
        </p:nvGrpSpPr>
        <p:grpSpPr>
          <a:xfrm>
            <a:off x="341314" y="6124575"/>
            <a:ext cx="787133" cy="416134"/>
            <a:chOff x="609600" y="528537"/>
            <a:chExt cx="1444734" cy="763789"/>
          </a:xfrm>
          <a:solidFill>
            <a:schemeClr val="bg1"/>
          </a:solidFill>
        </p:grpSpPr>
        <p:sp>
          <p:nvSpPr>
            <p:cNvPr id="40" name="Rectangle 39"/>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dirty="0">
                <a:solidFill>
                  <a:srgbClr val="0096D6"/>
                </a:solidFill>
              </a:endParaRPr>
            </a:p>
          </p:txBody>
        </p:sp>
        <p:sp>
          <p:nvSpPr>
            <p:cNvPr id="41" name="Freeform 40"/>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42" name="Freeform 41"/>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43" name="Freeform 42"/>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dirty="0">
                <a:solidFill>
                  <a:srgbClr val="0096D6"/>
                </a:solidFill>
              </a:endParaRPr>
            </a:p>
          </p:txBody>
        </p:sp>
        <p:sp>
          <p:nvSpPr>
            <p:cNvPr id="44" name="Freeform 43"/>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dirty="0">
                <a:solidFill>
                  <a:srgbClr val="0096D6"/>
                </a:solidFill>
              </a:endParaRPr>
            </a:p>
          </p:txBody>
        </p:sp>
        <p:sp>
          <p:nvSpPr>
            <p:cNvPr id="45" name="Freeform 44"/>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sp>
          <p:nvSpPr>
            <p:cNvPr id="46" name="Freeform 45"/>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47" name="Freeform 46"/>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48" name="Freeform 47"/>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49" name="Freeform 48"/>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dirty="0">
                <a:solidFill>
                  <a:srgbClr val="0096D6"/>
                </a:solidFill>
              </a:endParaRPr>
            </a:p>
          </p:txBody>
        </p:sp>
        <p:sp>
          <p:nvSpPr>
            <p:cNvPr id="50" name="Freeform 49"/>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51" name="Freeform 50"/>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52" name="Freeform 51"/>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53" name="Freeform 52"/>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grpSp>
      <p:sp>
        <p:nvSpPr>
          <p:cNvPr id="21" name="Media Placeholder 20"/>
          <p:cNvSpPr>
            <a:spLocks noGrp="1"/>
          </p:cNvSpPr>
          <p:nvPr>
            <p:ph type="media" sz="quarter" idx="10" hasCustomPrompt="1"/>
          </p:nvPr>
        </p:nvSpPr>
        <p:spPr>
          <a:xfrm>
            <a:off x="2845150" y="778669"/>
            <a:ext cx="5971032" cy="4425696"/>
          </a:xfrm>
          <a:solidFill>
            <a:schemeClr val="tx1">
              <a:lumMod val="50000"/>
            </a:schemeClr>
          </a:solidFill>
          <a:ln>
            <a:noFill/>
          </a:ln>
          <a:effectLst>
            <a:innerShdw blurRad="419100">
              <a:prstClr val="black">
                <a:alpha val="47000"/>
              </a:prstClr>
            </a:inn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1800" kern="1200">
                <a:solidFill>
                  <a:schemeClr val="lt1"/>
                </a:solidFill>
                <a:latin typeface="+mj-lt"/>
                <a:ea typeface="+mn-ea"/>
                <a:cs typeface="+mn-cs"/>
              </a:defRPr>
            </a:lvl1pPr>
          </a:lstStyle>
          <a:p>
            <a:r>
              <a:rPr lang="en-US" dirty="0" smtClean="0"/>
              <a:t>Click icon to add video</a:t>
            </a:r>
            <a:endParaRPr lang="en-US" dirty="0"/>
          </a:p>
        </p:txBody>
      </p:sp>
    </p:spTree>
    <p:extLst>
      <p:ext uri="{BB962C8B-B14F-4D97-AF65-F5344CB8AC3E}">
        <p14:creationId xmlns:p14="http://schemas.microsoft.com/office/powerpoint/2010/main" val="4077745868"/>
      </p:ext>
    </p:extLst>
  </p:cSld>
  <p:clrMapOvr>
    <a:masterClrMapping/>
  </p:clrMapOvr>
  <p:transition>
    <p:wipe dir="r"/>
  </p:transition>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Blank_gradient only">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Tree>
    <p:extLst>
      <p:ext uri="{BB962C8B-B14F-4D97-AF65-F5344CB8AC3E}">
        <p14:creationId xmlns:p14="http://schemas.microsoft.com/office/powerpoint/2010/main" val="1305619229"/>
      </p:ext>
    </p:extLst>
  </p:cSld>
  <p:clrMapOvr>
    <a:masterClrMapping/>
  </p:clrMapOvr>
  <p:transition>
    <p:wipe dir="r"/>
  </p:transition>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3"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4" name="Rectangle 7"/>
          <p:cNvSpPr>
            <a:spLocks noChangeArrowheads="1"/>
          </p:cNvSpPr>
          <p:nvPr userDrawn="1"/>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5"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Tree>
    <p:extLst>
      <p:ext uri="{BB962C8B-B14F-4D97-AF65-F5344CB8AC3E}">
        <p14:creationId xmlns:p14="http://schemas.microsoft.com/office/powerpoint/2010/main" val="3991208177"/>
      </p:ext>
    </p:extLst>
  </p:cSld>
  <p:clrMapOvr>
    <a:masterClrMapping/>
  </p:clrMapOvr>
  <p:transition>
    <p:wipe dir="r"/>
  </p:transition>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Closing Slide_green">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20" name="Rectangle 19"/>
          <p:cNvSpPr>
            <a:spLocks noChangeArrowheads="1"/>
          </p:cNvSpPr>
          <p:nvPr/>
        </p:nvSpPr>
        <p:spPr bwMode="black">
          <a:xfrm>
            <a:off x="4373702" y="5844550"/>
            <a:ext cx="41443" cy="157016"/>
          </a:xfrm>
          <a:prstGeom prst="rect">
            <a:avLst/>
          </a:prstGeom>
          <a:solidFill>
            <a:schemeClr val="bg1"/>
          </a:solidFill>
          <a:ln w="9525">
            <a:noFill/>
            <a:miter lim="800000"/>
            <a:headEnd/>
            <a:tailEnd/>
          </a:ln>
        </p:spPr>
        <p:txBody>
          <a:bodyPr/>
          <a:lstStyle/>
          <a:p>
            <a:endParaRPr lang="en-US" dirty="0">
              <a:solidFill>
                <a:srgbClr val="0096D6"/>
              </a:solidFill>
            </a:endParaRPr>
          </a:p>
        </p:txBody>
      </p:sp>
      <p:sp>
        <p:nvSpPr>
          <p:cNvPr id="21" name="Freeform 20"/>
          <p:cNvSpPr>
            <a:spLocks/>
          </p:cNvSpPr>
          <p:nvPr/>
        </p:nvSpPr>
        <p:spPr bwMode="black">
          <a:xfrm>
            <a:off x="4615130" y="5840202"/>
            <a:ext cx="119991" cy="165712"/>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endParaRPr>
          </a:p>
        </p:txBody>
      </p:sp>
      <p:sp>
        <p:nvSpPr>
          <p:cNvPr id="22" name="Freeform 21"/>
          <p:cNvSpPr>
            <a:spLocks/>
          </p:cNvSpPr>
          <p:nvPr/>
        </p:nvSpPr>
        <p:spPr bwMode="black">
          <a:xfrm>
            <a:off x="4200221" y="5840202"/>
            <a:ext cx="119991" cy="165712"/>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endParaRPr>
          </a:p>
        </p:txBody>
      </p:sp>
      <p:sp>
        <p:nvSpPr>
          <p:cNvPr id="23" name="Freeform 22"/>
          <p:cNvSpPr>
            <a:spLocks noEditPoints="1"/>
          </p:cNvSpPr>
          <p:nvPr userDrawn="1"/>
        </p:nvSpPr>
        <p:spPr bwMode="black">
          <a:xfrm>
            <a:off x="4778491" y="5840202"/>
            <a:ext cx="164807" cy="165712"/>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1"/>
          </a:solidFill>
          <a:ln w="9525">
            <a:noFill/>
            <a:round/>
            <a:headEnd/>
            <a:tailEnd/>
          </a:ln>
        </p:spPr>
        <p:txBody>
          <a:bodyPr/>
          <a:lstStyle/>
          <a:p>
            <a:endParaRPr lang="en-US" dirty="0">
              <a:solidFill>
                <a:srgbClr val="0096D6"/>
              </a:solidFill>
            </a:endParaRPr>
          </a:p>
        </p:txBody>
      </p:sp>
      <p:sp>
        <p:nvSpPr>
          <p:cNvPr id="24" name="Freeform 23"/>
          <p:cNvSpPr>
            <a:spLocks/>
          </p:cNvSpPr>
          <p:nvPr/>
        </p:nvSpPr>
        <p:spPr bwMode="black">
          <a:xfrm>
            <a:off x="4468634" y="5840202"/>
            <a:ext cx="107462" cy="165712"/>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1"/>
          </a:solidFill>
          <a:ln w="9525">
            <a:noFill/>
            <a:round/>
            <a:headEnd/>
            <a:tailEnd/>
          </a:ln>
        </p:spPr>
        <p:txBody>
          <a:bodyPr/>
          <a:lstStyle/>
          <a:p>
            <a:endParaRPr lang="en-US" dirty="0">
              <a:solidFill>
                <a:srgbClr val="0096D6"/>
              </a:solidFill>
            </a:endParaRPr>
          </a:p>
        </p:txBody>
      </p:sp>
      <p:sp>
        <p:nvSpPr>
          <p:cNvPr id="25" name="Freeform 24"/>
          <p:cNvSpPr>
            <a:spLocks/>
          </p:cNvSpPr>
          <p:nvPr/>
        </p:nvSpPr>
        <p:spPr bwMode="black">
          <a:xfrm>
            <a:off x="4117817" y="5654198"/>
            <a:ext cx="39033" cy="80682"/>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endParaRPr>
          </a:p>
        </p:txBody>
      </p:sp>
      <p:sp>
        <p:nvSpPr>
          <p:cNvPr id="26" name="Freeform 25"/>
          <p:cNvSpPr>
            <a:spLocks/>
          </p:cNvSpPr>
          <p:nvPr/>
        </p:nvSpPr>
        <p:spPr bwMode="black">
          <a:xfrm>
            <a:off x="4227206" y="5600088"/>
            <a:ext cx="39033" cy="1347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27" name="Freeform 26"/>
          <p:cNvSpPr>
            <a:spLocks/>
          </p:cNvSpPr>
          <p:nvPr/>
        </p:nvSpPr>
        <p:spPr bwMode="black">
          <a:xfrm>
            <a:off x="4334669" y="5525687"/>
            <a:ext cx="39033" cy="248327"/>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28" name="Freeform 27"/>
          <p:cNvSpPr>
            <a:spLocks/>
          </p:cNvSpPr>
          <p:nvPr/>
        </p:nvSpPr>
        <p:spPr bwMode="black">
          <a:xfrm>
            <a:off x="4444058" y="5600088"/>
            <a:ext cx="39033" cy="1347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29" name="Freeform 28"/>
          <p:cNvSpPr>
            <a:spLocks/>
          </p:cNvSpPr>
          <p:nvPr/>
        </p:nvSpPr>
        <p:spPr bwMode="black">
          <a:xfrm>
            <a:off x="4551038" y="5654198"/>
            <a:ext cx="41443" cy="80682"/>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1"/>
          </a:solidFill>
          <a:ln w="9525">
            <a:noFill/>
            <a:round/>
            <a:headEnd/>
            <a:tailEnd/>
          </a:ln>
        </p:spPr>
        <p:txBody>
          <a:bodyPr/>
          <a:lstStyle/>
          <a:p>
            <a:endParaRPr lang="en-US" dirty="0">
              <a:solidFill>
                <a:srgbClr val="0096D6"/>
              </a:solidFill>
            </a:endParaRPr>
          </a:p>
        </p:txBody>
      </p:sp>
      <p:sp>
        <p:nvSpPr>
          <p:cNvPr id="30" name="Freeform 29"/>
          <p:cNvSpPr>
            <a:spLocks/>
          </p:cNvSpPr>
          <p:nvPr/>
        </p:nvSpPr>
        <p:spPr bwMode="black">
          <a:xfrm>
            <a:off x="4660428" y="5600088"/>
            <a:ext cx="39515" cy="13479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31" name="Freeform 30"/>
          <p:cNvSpPr>
            <a:spLocks/>
          </p:cNvSpPr>
          <p:nvPr/>
        </p:nvSpPr>
        <p:spPr bwMode="black">
          <a:xfrm>
            <a:off x="4769818" y="5525687"/>
            <a:ext cx="39515" cy="248327"/>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32" name="Freeform 31"/>
          <p:cNvSpPr>
            <a:spLocks/>
          </p:cNvSpPr>
          <p:nvPr/>
        </p:nvSpPr>
        <p:spPr bwMode="black">
          <a:xfrm>
            <a:off x="4877279" y="5600088"/>
            <a:ext cx="39515" cy="13479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33" name="Freeform 32"/>
          <p:cNvSpPr>
            <a:spLocks/>
          </p:cNvSpPr>
          <p:nvPr/>
        </p:nvSpPr>
        <p:spPr bwMode="black">
          <a:xfrm>
            <a:off x="4986669" y="5654198"/>
            <a:ext cx="39515" cy="80682"/>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endParaRPr>
          </a:p>
        </p:txBody>
      </p:sp>
    </p:spTree>
    <p:extLst>
      <p:ext uri="{BB962C8B-B14F-4D97-AF65-F5344CB8AC3E}">
        <p14:creationId xmlns:p14="http://schemas.microsoft.com/office/powerpoint/2010/main" val="123018562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00"/>
                                        <p:tgtEl>
                                          <p:spTgt spid="19"/>
                                        </p:tgtEl>
                                      </p:cBhvr>
                                    </p:animEffect>
                                  </p:childTnLst>
                                </p:cTn>
                              </p:par>
                            </p:childTnLst>
                          </p:cTn>
                        </p:par>
                        <p:par>
                          <p:cTn id="8" fill="hold">
                            <p:stCondLst>
                              <p:cond delay="700"/>
                            </p:stCondLst>
                            <p:childTnLst>
                              <p:par>
                                <p:cTn id="9" presetID="10" presetClass="entr" presetSubtype="0" fill="hold" grpId="1"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700"/>
                                        <p:tgtEl>
                                          <p:spTgt spid="25"/>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700"/>
                                        <p:tgtEl>
                                          <p:spTgt spid="27"/>
                                        </p:tgtEl>
                                      </p:cBhvr>
                                    </p:animEffect>
                                  </p:childTnLst>
                                </p:cTn>
                              </p:par>
                              <p:par>
                                <p:cTn id="15" presetID="10" presetClass="entr" presetSubtype="0" fill="hold" grpId="1"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700"/>
                                        <p:tgtEl>
                                          <p:spTgt spid="29"/>
                                        </p:tgtEl>
                                      </p:cBhvr>
                                    </p:animEffect>
                                  </p:childTnLst>
                                </p:cTn>
                              </p:par>
                              <p:par>
                                <p:cTn id="18" presetID="10" presetClass="entr" presetSubtype="0" fill="hold" grpId="1"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700"/>
                                        <p:tgtEl>
                                          <p:spTgt spid="31"/>
                                        </p:tgtEl>
                                      </p:cBhvr>
                                    </p:animEffect>
                                  </p:childTnLst>
                                </p:cTn>
                              </p:par>
                              <p:par>
                                <p:cTn id="21" presetID="10" presetClass="entr" presetSubtype="0" fill="hold" grpId="1"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700"/>
                                        <p:tgtEl>
                                          <p:spTgt spid="33"/>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700"/>
                                        <p:tgtEl>
                                          <p:spTgt spid="26"/>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700"/>
                                        <p:tgtEl>
                                          <p:spTgt spid="28"/>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700"/>
                                        <p:tgtEl>
                                          <p:spTgt spid="30"/>
                                        </p:tgtEl>
                                      </p:cBhvr>
                                    </p:animEffect>
                                  </p:childTnLst>
                                </p:cTn>
                              </p:par>
                              <p:par>
                                <p:cTn id="33" presetID="10" presetClass="entr" presetSubtype="0" fill="hold" grpId="1"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700"/>
                                        <p:tgtEl>
                                          <p:spTgt spid="32"/>
                                        </p:tgtEl>
                                      </p:cBhvr>
                                    </p:animEffect>
                                  </p:childTnLst>
                                </p:cTn>
                              </p:par>
                              <p:par>
                                <p:cTn id="36" presetID="42" presetClass="path" presetSubtype="0" accel="50000" decel="50000" fill="hold" grpId="0" nodeType="withEffect">
                                  <p:stCondLst>
                                    <p:cond delay="0"/>
                                  </p:stCondLst>
                                  <p:childTnLst>
                                    <p:animMotion origin="layout" path="M -5.55556E-7 -1.91391E-6 L -5.55556E-7 0.02314 " pathEditMode="relative" rAng="0" ptsTypes="AA">
                                      <p:cBhvr>
                                        <p:cTn id="37" dur="700" spd="-100000" fill="hold"/>
                                        <p:tgtEl>
                                          <p:spTgt spid="25"/>
                                        </p:tgtEl>
                                        <p:attrNameLst>
                                          <p:attrName>ppt_x</p:attrName>
                                          <p:attrName>ppt_y</p:attrName>
                                        </p:attrNameLst>
                                      </p:cBhvr>
                                      <p:rCtr x="0" y="12"/>
                                    </p:animMotion>
                                  </p:childTnLst>
                                </p:cTn>
                              </p:par>
                              <p:par>
                                <p:cTn id="38" presetID="42" presetClass="path" presetSubtype="0" accel="50000" decel="50000" fill="hold" grpId="0" nodeType="withEffect">
                                  <p:stCondLst>
                                    <p:cond delay="0"/>
                                  </p:stCondLst>
                                  <p:childTnLst>
                                    <p:animMotion origin="layout" path="M 4.72222E-6 -1.93242E-6 L 4.72222E-6 0.02962 " pathEditMode="relative" rAng="0" ptsTypes="AA">
                                      <p:cBhvr>
                                        <p:cTn id="39" dur="700" spd="-100000" fill="hold"/>
                                        <p:tgtEl>
                                          <p:spTgt spid="27"/>
                                        </p:tgtEl>
                                        <p:attrNameLst>
                                          <p:attrName>ppt_x</p:attrName>
                                          <p:attrName>ppt_y</p:attrName>
                                        </p:attrNameLst>
                                      </p:cBhvr>
                                      <p:rCtr x="0" y="15"/>
                                    </p:animMotion>
                                  </p:childTnLst>
                                </p:cTn>
                              </p:par>
                              <p:par>
                                <p:cTn id="40" presetID="42" presetClass="path" presetSubtype="0" accel="50000" decel="50000" fill="hold" grpId="0" nodeType="withEffect">
                                  <p:stCondLst>
                                    <p:cond delay="0"/>
                                  </p:stCondLst>
                                  <p:childTnLst>
                                    <p:animMotion origin="layout" path="M 0 -1.91391E-6 L 0 0.02314 " pathEditMode="relative" rAng="0" ptsTypes="AA">
                                      <p:cBhvr>
                                        <p:cTn id="41" dur="700" spd="-100000" fill="hold"/>
                                        <p:tgtEl>
                                          <p:spTgt spid="29"/>
                                        </p:tgtEl>
                                        <p:attrNameLst>
                                          <p:attrName>ppt_x</p:attrName>
                                          <p:attrName>ppt_y</p:attrName>
                                        </p:attrNameLst>
                                      </p:cBhvr>
                                      <p:rCtr x="0" y="12"/>
                                    </p:animMotion>
                                  </p:childTnLst>
                                </p:cTn>
                              </p:par>
                              <p:par>
                                <p:cTn id="42" presetID="42" presetClass="path" presetSubtype="0" accel="50000" decel="50000" fill="hold" grpId="0" nodeType="withEffect">
                                  <p:stCondLst>
                                    <p:cond delay="0"/>
                                  </p:stCondLst>
                                  <p:childTnLst>
                                    <p:animMotion origin="layout" path="M -4.72222E-6 -1.93242E-6 L -4.72222E-6 0.02962 " pathEditMode="relative" rAng="0" ptsTypes="AA">
                                      <p:cBhvr>
                                        <p:cTn id="43" dur="700" spd="-100000" fill="hold"/>
                                        <p:tgtEl>
                                          <p:spTgt spid="31"/>
                                        </p:tgtEl>
                                        <p:attrNameLst>
                                          <p:attrName>ppt_x</p:attrName>
                                          <p:attrName>ppt_y</p:attrName>
                                        </p:attrNameLst>
                                      </p:cBhvr>
                                      <p:rCtr x="0" y="15"/>
                                    </p:animMotion>
                                  </p:childTnLst>
                                </p:cTn>
                              </p:par>
                              <p:par>
                                <p:cTn id="44" presetID="42" presetClass="path" presetSubtype="0" accel="50000" decel="50000" fill="hold" grpId="0" nodeType="withEffect">
                                  <p:stCondLst>
                                    <p:cond delay="0"/>
                                  </p:stCondLst>
                                  <p:childTnLst>
                                    <p:animMotion origin="layout" path="M 4.16667E-6 -1.91391E-6 L 4.16667E-6 0.02314 " pathEditMode="relative" rAng="0" ptsTypes="AA">
                                      <p:cBhvr>
                                        <p:cTn id="45" dur="700" spd="-100000" fill="hold"/>
                                        <p:tgtEl>
                                          <p:spTgt spid="33"/>
                                        </p:tgtEl>
                                        <p:attrNameLst>
                                          <p:attrName>ppt_x</p:attrName>
                                          <p:attrName>ppt_y</p:attrName>
                                        </p:attrNameLst>
                                      </p:cBhvr>
                                      <p:rCtr x="0" y="12"/>
                                    </p:animMotion>
                                  </p:childTnLst>
                                </p:cTn>
                              </p:par>
                              <p:par>
                                <p:cTn id="46" presetID="64" presetClass="path" presetSubtype="0" accel="50000" decel="50000" fill="hold" grpId="0" nodeType="withEffect">
                                  <p:stCondLst>
                                    <p:cond delay="0"/>
                                  </p:stCondLst>
                                  <p:childTnLst>
                                    <p:animMotion origin="layout" path="M 2.77778E-7 2.36056E-6 L 2.77778E-7 -0.02338 " pathEditMode="relative" rAng="0" ptsTypes="AA">
                                      <p:cBhvr>
                                        <p:cTn id="47" dur="700" spd="-100000" fill="hold"/>
                                        <p:tgtEl>
                                          <p:spTgt spid="26"/>
                                        </p:tgtEl>
                                        <p:attrNameLst>
                                          <p:attrName>ppt_x</p:attrName>
                                          <p:attrName>ppt_y</p:attrName>
                                        </p:attrNameLst>
                                      </p:cBhvr>
                                      <p:rCtr x="0" y="-12"/>
                                    </p:animMotion>
                                  </p:childTnLst>
                                </p:cTn>
                              </p:par>
                              <p:par>
                                <p:cTn id="48" presetID="64" presetClass="path" presetSubtype="0" accel="50000" decel="50000" fill="hold" grpId="0" nodeType="withEffect">
                                  <p:stCondLst>
                                    <p:cond delay="0"/>
                                  </p:stCondLst>
                                  <p:childTnLst>
                                    <p:animMotion origin="layout" path="M -8.33333E-7 2.36056E-6 L -8.33333E-7 -0.02338 " pathEditMode="relative" rAng="0" ptsTypes="AA">
                                      <p:cBhvr>
                                        <p:cTn id="49" dur="700" spd="-100000" fill="hold"/>
                                        <p:tgtEl>
                                          <p:spTgt spid="28"/>
                                        </p:tgtEl>
                                        <p:attrNameLst>
                                          <p:attrName>ppt_x</p:attrName>
                                          <p:attrName>ppt_y</p:attrName>
                                        </p:attrNameLst>
                                      </p:cBhvr>
                                      <p:rCtr x="0" y="-12"/>
                                    </p:animMotion>
                                  </p:childTnLst>
                                </p:cTn>
                              </p:par>
                              <p:par>
                                <p:cTn id="50" presetID="64" presetClass="path" presetSubtype="0" accel="50000" decel="50000" fill="hold" grpId="0" nodeType="withEffect">
                                  <p:stCondLst>
                                    <p:cond delay="0"/>
                                  </p:stCondLst>
                                  <p:childTnLst>
                                    <p:animMotion origin="layout" path="M 4.44444E-6 2.36056E-6 L 4.44444E-6 -0.02338 " pathEditMode="relative" rAng="0" ptsTypes="AA">
                                      <p:cBhvr>
                                        <p:cTn id="51" dur="700" spd="-100000" fill="hold"/>
                                        <p:tgtEl>
                                          <p:spTgt spid="30"/>
                                        </p:tgtEl>
                                        <p:attrNameLst>
                                          <p:attrName>ppt_x</p:attrName>
                                          <p:attrName>ppt_y</p:attrName>
                                        </p:attrNameLst>
                                      </p:cBhvr>
                                      <p:rCtr x="0" y="-12"/>
                                    </p:animMotion>
                                  </p:childTnLst>
                                </p:cTn>
                              </p:par>
                              <p:par>
                                <p:cTn id="52" presetID="64" presetClass="path" presetSubtype="0" accel="50000" decel="50000" fill="hold" grpId="0" nodeType="withEffect">
                                  <p:stCondLst>
                                    <p:cond delay="0"/>
                                  </p:stCondLst>
                                  <p:childTnLst>
                                    <p:animMotion origin="layout" path="M 3.33333E-6 2.36056E-6 L 3.33333E-6 -0.02338 " pathEditMode="relative" rAng="0" ptsTypes="AA">
                                      <p:cBhvr>
                                        <p:cTn id="53" dur="700" spd="-100000" fill="hold"/>
                                        <p:tgtEl>
                                          <p:spTgt spid="32"/>
                                        </p:tgtEl>
                                        <p:attrNameLst>
                                          <p:attrName>ppt_x</p:attrName>
                                          <p:attrName>ppt_y</p:attrName>
                                        </p:attrNameLst>
                                      </p:cBhvr>
                                      <p:rCtr x="0" y="-12"/>
                                    </p:animMotion>
                                  </p:childTnLst>
                                </p:cTn>
                              </p:par>
                            </p:childTnLst>
                          </p:cTn>
                        </p:par>
                        <p:par>
                          <p:cTn id="54" fill="hold">
                            <p:stCondLst>
                              <p:cond delay="1400"/>
                            </p:stCondLst>
                            <p:childTnLst>
                              <p:par>
                                <p:cTn id="55" presetID="10" presetClass="entr" presetSubtype="0"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700"/>
                                        <p:tgtEl>
                                          <p:spTgt spid="22"/>
                                        </p:tgtEl>
                                      </p:cBhvr>
                                    </p:animEffect>
                                  </p:childTnLst>
                                </p:cTn>
                              </p:par>
                              <p:par>
                                <p:cTn id="58" presetID="10" presetClass="entr" presetSubtype="0" fill="hold" grpId="0" nodeType="withEffect">
                                  <p:stCondLst>
                                    <p:cond delay="10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700"/>
                                        <p:tgtEl>
                                          <p:spTgt spid="20"/>
                                        </p:tgtEl>
                                      </p:cBhvr>
                                    </p:animEffect>
                                  </p:childTnLst>
                                </p:cTn>
                              </p:par>
                              <p:par>
                                <p:cTn id="61" presetID="10" presetClass="entr" presetSubtype="0" fill="hold" grpId="0" nodeType="withEffect">
                                  <p:stCondLst>
                                    <p:cond delay="20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700"/>
                                        <p:tgtEl>
                                          <p:spTgt spid="24"/>
                                        </p:tgtEl>
                                      </p:cBhvr>
                                    </p:animEffect>
                                  </p:childTnLst>
                                </p:cTn>
                              </p:par>
                              <p:par>
                                <p:cTn id="64" presetID="10" presetClass="entr" presetSubtype="0" fill="hold" grpId="0" nodeType="withEffect">
                                  <p:stCondLst>
                                    <p:cond delay="30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700"/>
                                        <p:tgtEl>
                                          <p:spTgt spid="21"/>
                                        </p:tgtEl>
                                      </p:cBhvr>
                                    </p:animEffect>
                                  </p:childTnLst>
                                </p:cTn>
                              </p:par>
                              <p:par>
                                <p:cTn id="67" presetID="10" presetClass="entr" presetSubtype="0" fill="hold" grpId="0" nodeType="withEffect">
                                  <p:stCondLst>
                                    <p:cond delay="40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7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Closing Slide-green thank you">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p:nvPicPr>
        <p:blipFill>
          <a:blip r:embed="rId2" cstate="print"/>
          <a:srcRect/>
          <a:stretch>
            <a:fillRect/>
          </a:stretch>
        </p:blipFill>
        <p:spPr bwMode="auto">
          <a:xfrm>
            <a:off x="-12700" y="0"/>
            <a:ext cx="9156700" cy="6858000"/>
          </a:xfrm>
          <a:prstGeom prst="rect">
            <a:avLst/>
          </a:prstGeom>
          <a:noFill/>
        </p:spPr>
      </p:pic>
      <p:sp>
        <p:nvSpPr>
          <p:cNvPr id="20" name="Rectangle 19"/>
          <p:cNvSpPr>
            <a:spLocks noChangeArrowheads="1"/>
          </p:cNvSpPr>
          <p:nvPr userDrawn="1"/>
        </p:nvSpPr>
        <p:spPr bwMode="black">
          <a:xfrm>
            <a:off x="6312989" y="3708603"/>
            <a:ext cx="116616" cy="441827"/>
          </a:xfrm>
          <a:prstGeom prst="rect">
            <a:avLst/>
          </a:prstGeom>
          <a:solidFill>
            <a:schemeClr val="bg1"/>
          </a:solidFill>
          <a:ln w="9525">
            <a:noFill/>
            <a:miter lim="800000"/>
            <a:headEnd/>
            <a:tailEnd/>
          </a:ln>
        </p:spPr>
        <p:txBody>
          <a:bodyPr/>
          <a:lstStyle/>
          <a:p>
            <a:endParaRPr lang="en-US" dirty="0">
              <a:solidFill>
                <a:srgbClr val="0096D6"/>
              </a:solidFill>
            </a:endParaRPr>
          </a:p>
        </p:txBody>
      </p:sp>
      <p:sp>
        <p:nvSpPr>
          <p:cNvPr id="21" name="Freeform 20"/>
          <p:cNvSpPr>
            <a:spLocks/>
          </p:cNvSpPr>
          <p:nvPr/>
        </p:nvSpPr>
        <p:spPr bwMode="black">
          <a:xfrm>
            <a:off x="6992342" y="3697605"/>
            <a:ext cx="337642" cy="466297"/>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endParaRPr>
          </a:p>
        </p:txBody>
      </p:sp>
      <p:sp>
        <p:nvSpPr>
          <p:cNvPr id="22" name="Freeform 21"/>
          <p:cNvSpPr>
            <a:spLocks/>
          </p:cNvSpPr>
          <p:nvPr/>
        </p:nvSpPr>
        <p:spPr bwMode="black">
          <a:xfrm>
            <a:off x="5824831" y="3697605"/>
            <a:ext cx="337642" cy="466297"/>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endParaRPr>
          </a:p>
        </p:txBody>
      </p:sp>
      <p:sp>
        <p:nvSpPr>
          <p:cNvPr id="23" name="Freeform 22"/>
          <p:cNvSpPr>
            <a:spLocks noEditPoints="1"/>
          </p:cNvSpPr>
          <p:nvPr/>
        </p:nvSpPr>
        <p:spPr bwMode="black">
          <a:xfrm>
            <a:off x="7452023" y="3697605"/>
            <a:ext cx="463750" cy="466297"/>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1"/>
          </a:solidFill>
          <a:ln w="9525">
            <a:noFill/>
            <a:round/>
            <a:headEnd/>
            <a:tailEnd/>
          </a:ln>
        </p:spPr>
        <p:txBody>
          <a:bodyPr/>
          <a:lstStyle/>
          <a:p>
            <a:endParaRPr lang="en-US" dirty="0">
              <a:solidFill>
                <a:srgbClr val="0096D6"/>
              </a:solidFill>
            </a:endParaRPr>
          </a:p>
        </p:txBody>
      </p:sp>
      <p:sp>
        <p:nvSpPr>
          <p:cNvPr id="24" name="Freeform 23"/>
          <p:cNvSpPr>
            <a:spLocks/>
          </p:cNvSpPr>
          <p:nvPr/>
        </p:nvSpPr>
        <p:spPr bwMode="black">
          <a:xfrm>
            <a:off x="6580117" y="3697605"/>
            <a:ext cx="302387" cy="466297"/>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1"/>
          </a:solidFill>
          <a:ln w="9525">
            <a:noFill/>
            <a:round/>
            <a:headEnd/>
            <a:tailEnd/>
          </a:ln>
        </p:spPr>
        <p:txBody>
          <a:bodyPr/>
          <a:lstStyle/>
          <a:p>
            <a:endParaRPr lang="en-US" dirty="0">
              <a:solidFill>
                <a:srgbClr val="0096D6"/>
              </a:solidFill>
            </a:endParaRPr>
          </a:p>
        </p:txBody>
      </p:sp>
      <p:sp>
        <p:nvSpPr>
          <p:cNvPr id="25" name="Freeform 24"/>
          <p:cNvSpPr>
            <a:spLocks/>
          </p:cNvSpPr>
          <p:nvPr/>
        </p:nvSpPr>
        <p:spPr bwMode="black">
          <a:xfrm>
            <a:off x="5592955" y="3082440"/>
            <a:ext cx="109835" cy="227032"/>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endParaRPr>
          </a:p>
        </p:txBody>
      </p:sp>
      <p:sp>
        <p:nvSpPr>
          <p:cNvPr id="26" name="Freeform 25"/>
          <p:cNvSpPr>
            <a:spLocks/>
          </p:cNvSpPr>
          <p:nvPr/>
        </p:nvSpPr>
        <p:spPr bwMode="black">
          <a:xfrm>
            <a:off x="5900764" y="2930180"/>
            <a:ext cx="109835" cy="379291"/>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27" name="Freeform 26"/>
          <p:cNvSpPr>
            <a:spLocks/>
          </p:cNvSpPr>
          <p:nvPr/>
        </p:nvSpPr>
        <p:spPr bwMode="black">
          <a:xfrm>
            <a:off x="6203154" y="2720822"/>
            <a:ext cx="109835" cy="698767"/>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28" name="Freeform 27"/>
          <p:cNvSpPr>
            <a:spLocks/>
          </p:cNvSpPr>
          <p:nvPr/>
        </p:nvSpPr>
        <p:spPr bwMode="black">
          <a:xfrm>
            <a:off x="6510963" y="2930181"/>
            <a:ext cx="109835" cy="3792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29" name="Freeform 28"/>
          <p:cNvSpPr>
            <a:spLocks/>
          </p:cNvSpPr>
          <p:nvPr/>
        </p:nvSpPr>
        <p:spPr bwMode="black">
          <a:xfrm>
            <a:off x="6811994" y="3082440"/>
            <a:ext cx="116616" cy="227031"/>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1"/>
          </a:solidFill>
          <a:ln w="9525">
            <a:noFill/>
            <a:round/>
            <a:headEnd/>
            <a:tailEnd/>
          </a:ln>
        </p:spPr>
        <p:txBody>
          <a:bodyPr/>
          <a:lstStyle/>
          <a:p>
            <a:endParaRPr lang="en-US" dirty="0">
              <a:solidFill>
                <a:srgbClr val="0096D6"/>
              </a:solidFill>
            </a:endParaRPr>
          </a:p>
        </p:txBody>
      </p:sp>
      <p:sp>
        <p:nvSpPr>
          <p:cNvPr id="30" name="Freeform 29"/>
          <p:cNvSpPr>
            <a:spLocks/>
          </p:cNvSpPr>
          <p:nvPr/>
        </p:nvSpPr>
        <p:spPr bwMode="black">
          <a:xfrm>
            <a:off x="7119806" y="2930181"/>
            <a:ext cx="111191" cy="37929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31" name="Freeform 30"/>
          <p:cNvSpPr>
            <a:spLocks/>
          </p:cNvSpPr>
          <p:nvPr/>
        </p:nvSpPr>
        <p:spPr bwMode="black">
          <a:xfrm>
            <a:off x="7427618" y="2720823"/>
            <a:ext cx="111191" cy="698766"/>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32" name="Freeform 31"/>
          <p:cNvSpPr>
            <a:spLocks/>
          </p:cNvSpPr>
          <p:nvPr/>
        </p:nvSpPr>
        <p:spPr bwMode="black">
          <a:xfrm>
            <a:off x="7730002" y="2930181"/>
            <a:ext cx="111191" cy="37929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33" name="Freeform 32"/>
          <p:cNvSpPr>
            <a:spLocks/>
          </p:cNvSpPr>
          <p:nvPr/>
        </p:nvSpPr>
        <p:spPr bwMode="black">
          <a:xfrm>
            <a:off x="8037814" y="3082440"/>
            <a:ext cx="111191" cy="227031"/>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endParaRPr>
          </a:p>
        </p:txBody>
      </p:sp>
      <p:sp>
        <p:nvSpPr>
          <p:cNvPr id="34" name="TextBox 33"/>
          <p:cNvSpPr txBox="1"/>
          <p:nvPr userDrawn="1"/>
        </p:nvSpPr>
        <p:spPr>
          <a:xfrm>
            <a:off x="644691" y="3060488"/>
            <a:ext cx="2437270" cy="646331"/>
          </a:xfrm>
          <a:prstGeom prst="rect">
            <a:avLst/>
          </a:prstGeom>
          <a:noFill/>
        </p:spPr>
        <p:txBody>
          <a:bodyPr wrap="none" rtlCol="0">
            <a:spAutoFit/>
          </a:bodyPr>
          <a:lstStyle/>
          <a:p>
            <a:r>
              <a:rPr lang="en-US" sz="3600" dirty="0" smtClean="0">
                <a:solidFill>
                  <a:srgbClr val="FFFFFF"/>
                </a:solidFill>
              </a:rPr>
              <a:t>Thank you.</a:t>
            </a:r>
            <a:endParaRPr lang="en-US" sz="3600" dirty="0">
              <a:solidFill>
                <a:srgbClr val="FFFFFF"/>
              </a:solidFill>
            </a:endParaRPr>
          </a:p>
        </p:txBody>
      </p:sp>
    </p:spTree>
    <p:extLst>
      <p:ext uri="{BB962C8B-B14F-4D97-AF65-F5344CB8AC3E}">
        <p14:creationId xmlns:p14="http://schemas.microsoft.com/office/powerpoint/2010/main" val="46405863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00"/>
                                        <p:tgtEl>
                                          <p:spTgt spid="19"/>
                                        </p:tgtEl>
                                      </p:cBhvr>
                                    </p:animEffect>
                                  </p:childTnLst>
                                </p:cTn>
                              </p:par>
                            </p:childTnLst>
                          </p:cTn>
                        </p:par>
                        <p:par>
                          <p:cTn id="8" fill="hold">
                            <p:stCondLst>
                              <p:cond delay="700"/>
                            </p:stCondLst>
                            <p:childTnLst>
                              <p:par>
                                <p:cTn id="9" presetID="10" presetClass="entr" presetSubtype="0" fill="hold" grpId="0" nodeType="afterEffect">
                                  <p:stCondLst>
                                    <p:cond delay="0"/>
                                  </p:stCondLst>
                                  <p:iterate type="lt">
                                    <p:tmPct val="6250"/>
                                  </p:iterate>
                                  <p:childTnLst>
                                    <p:set>
                                      <p:cBhvr>
                                        <p:cTn id="10" dur="1" fill="hold">
                                          <p:stCondLst>
                                            <p:cond delay="0"/>
                                          </p:stCondLst>
                                        </p:cTn>
                                        <p:tgtEl>
                                          <p:spTgt spid="34"/>
                                        </p:tgtEl>
                                        <p:attrNameLst>
                                          <p:attrName>style.visibility</p:attrName>
                                        </p:attrNameLst>
                                      </p:cBhvr>
                                      <p:to>
                                        <p:strVal val="visible"/>
                                      </p:to>
                                    </p:set>
                                    <p:animEffect transition="in" filter="fade">
                                      <p:cBhvr>
                                        <p:cTn id="11" dur="1000"/>
                                        <p:tgtEl>
                                          <p:spTgt spid="34"/>
                                        </p:tgtEl>
                                      </p:cBhvr>
                                    </p:animEffect>
                                  </p:childTnLst>
                                </p:cTn>
                              </p:par>
                            </p:childTnLst>
                          </p:cTn>
                        </p:par>
                        <p:par>
                          <p:cTn id="12" fill="hold">
                            <p:stCondLst>
                              <p:cond delay="2200"/>
                            </p:stCondLst>
                            <p:childTnLst>
                              <p:par>
                                <p:cTn id="13" presetID="10" presetClass="entr" presetSubtype="0" fill="hold" grpId="1"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700"/>
                                        <p:tgtEl>
                                          <p:spTgt spid="25"/>
                                        </p:tgtEl>
                                      </p:cBhvr>
                                    </p:animEffect>
                                  </p:childTnLst>
                                </p:cTn>
                              </p:par>
                              <p:par>
                                <p:cTn id="16" presetID="10" presetClass="entr" presetSubtype="0" fill="hold" grpId="1"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700"/>
                                        <p:tgtEl>
                                          <p:spTgt spid="26"/>
                                        </p:tgtEl>
                                      </p:cBhvr>
                                    </p:animEffect>
                                  </p:childTnLst>
                                </p:cTn>
                              </p:par>
                              <p:par>
                                <p:cTn id="19" presetID="10" presetClass="entr" presetSubtype="0" fill="hold" grpId="1"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700"/>
                                        <p:tgtEl>
                                          <p:spTgt spid="27"/>
                                        </p:tgtEl>
                                      </p:cBhvr>
                                    </p:animEffect>
                                  </p:childTnLst>
                                </p:cTn>
                              </p:par>
                              <p:par>
                                <p:cTn id="22" presetID="10" presetClass="entr" presetSubtype="0" fill="hold" grpId="1"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700"/>
                                        <p:tgtEl>
                                          <p:spTgt spid="28"/>
                                        </p:tgtEl>
                                      </p:cBhvr>
                                    </p:animEffect>
                                  </p:childTnLst>
                                </p:cTn>
                              </p:par>
                              <p:par>
                                <p:cTn id="25" presetID="10" presetClass="entr" presetSubtype="0" fill="hold" grpId="1"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700"/>
                                        <p:tgtEl>
                                          <p:spTgt spid="29"/>
                                        </p:tgtEl>
                                      </p:cBhvr>
                                    </p:animEffect>
                                  </p:childTnLst>
                                </p:cTn>
                              </p:par>
                              <p:par>
                                <p:cTn id="28" presetID="10" presetClass="entr" presetSubtype="0" fill="hold" grpId="1"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700"/>
                                        <p:tgtEl>
                                          <p:spTgt spid="30"/>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700"/>
                                        <p:tgtEl>
                                          <p:spTgt spid="31"/>
                                        </p:tgtEl>
                                      </p:cBhvr>
                                    </p:animEffect>
                                  </p:childTnLst>
                                </p:cTn>
                              </p:par>
                              <p:par>
                                <p:cTn id="34" presetID="10" presetClass="entr" presetSubtype="0" fill="hold" grpId="1"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700"/>
                                        <p:tgtEl>
                                          <p:spTgt spid="32"/>
                                        </p:tgtEl>
                                      </p:cBhvr>
                                    </p:animEffect>
                                  </p:childTnLst>
                                </p:cTn>
                              </p:par>
                              <p:par>
                                <p:cTn id="37" presetID="10" presetClass="entr" presetSubtype="0" fill="hold" grpId="1"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700"/>
                                        <p:tgtEl>
                                          <p:spTgt spid="33"/>
                                        </p:tgtEl>
                                      </p:cBhvr>
                                    </p:animEffect>
                                  </p:childTnLst>
                                </p:cTn>
                              </p:par>
                              <p:par>
                                <p:cTn id="40" presetID="42" presetClass="path" presetSubtype="0" accel="50000" decel="50000" fill="hold" grpId="0" nodeType="withEffect">
                                  <p:stCondLst>
                                    <p:cond delay="0"/>
                                  </p:stCondLst>
                                  <p:childTnLst>
                                    <p:animMotion origin="layout" path="M -4.72222E-6 3.7037E-7 L -4.72222E-6 0.09143 " pathEditMode="relative" rAng="0" ptsTypes="AA">
                                      <p:cBhvr>
                                        <p:cTn id="41" dur="700" spd="-100000" fill="hold"/>
                                        <p:tgtEl>
                                          <p:spTgt spid="25"/>
                                        </p:tgtEl>
                                        <p:attrNameLst>
                                          <p:attrName>ppt_x</p:attrName>
                                          <p:attrName>ppt_y</p:attrName>
                                        </p:attrNameLst>
                                      </p:cBhvr>
                                      <p:rCtr x="0" y="46"/>
                                    </p:animMotion>
                                  </p:childTnLst>
                                </p:cTn>
                              </p:par>
                              <p:par>
                                <p:cTn id="42" presetID="42" presetClass="path" presetSubtype="0" accel="50000" decel="50000" fill="hold" grpId="0" nodeType="withEffect">
                                  <p:stCondLst>
                                    <p:cond delay="0"/>
                                  </p:stCondLst>
                                  <p:childTnLst>
                                    <p:animMotion origin="layout" path="M 5E-6 3.7037E-6 L 5E-6 0.11157 " pathEditMode="relative" rAng="0" ptsTypes="AA">
                                      <p:cBhvr>
                                        <p:cTn id="43" dur="700" spd="-100000" fill="hold"/>
                                        <p:tgtEl>
                                          <p:spTgt spid="27"/>
                                        </p:tgtEl>
                                        <p:attrNameLst>
                                          <p:attrName>ppt_x</p:attrName>
                                          <p:attrName>ppt_y</p:attrName>
                                        </p:attrNameLst>
                                      </p:cBhvr>
                                      <p:rCtr x="0" y="56"/>
                                    </p:animMotion>
                                  </p:childTnLst>
                                </p:cTn>
                              </p:par>
                              <p:par>
                                <p:cTn id="44" presetID="42" presetClass="path" presetSubtype="0" accel="50000" decel="50000" fill="hold" grpId="0" nodeType="withEffect">
                                  <p:stCondLst>
                                    <p:cond delay="0"/>
                                  </p:stCondLst>
                                  <p:childTnLst>
                                    <p:animMotion origin="layout" path="M 4.72222E-6 4.81481E-6 L 4.72222E-6 0.09143 " pathEditMode="relative" rAng="0" ptsTypes="AA">
                                      <p:cBhvr>
                                        <p:cTn id="45" dur="700" spd="-100000" fill="hold"/>
                                        <p:tgtEl>
                                          <p:spTgt spid="29"/>
                                        </p:tgtEl>
                                        <p:attrNameLst>
                                          <p:attrName>ppt_x</p:attrName>
                                          <p:attrName>ppt_y</p:attrName>
                                        </p:attrNameLst>
                                      </p:cBhvr>
                                      <p:rCtr x="0" y="46"/>
                                    </p:animMotion>
                                  </p:childTnLst>
                                </p:cTn>
                              </p:par>
                              <p:par>
                                <p:cTn id="46" presetID="42" presetClass="path" presetSubtype="0" accel="50000" decel="50000" fill="hold" grpId="0" nodeType="withEffect">
                                  <p:stCondLst>
                                    <p:cond delay="0"/>
                                  </p:stCondLst>
                                  <p:childTnLst>
                                    <p:animMotion origin="layout" path="M -2.77778E-6 3.7037E-6 L -2.77778E-6 0.11157 " pathEditMode="relative" rAng="0" ptsTypes="AA">
                                      <p:cBhvr>
                                        <p:cTn id="47" dur="700" spd="-100000" fill="hold"/>
                                        <p:tgtEl>
                                          <p:spTgt spid="31"/>
                                        </p:tgtEl>
                                        <p:attrNameLst>
                                          <p:attrName>ppt_x</p:attrName>
                                          <p:attrName>ppt_y</p:attrName>
                                        </p:attrNameLst>
                                      </p:cBhvr>
                                      <p:rCtr x="0" y="56"/>
                                    </p:animMotion>
                                  </p:childTnLst>
                                </p:cTn>
                              </p:par>
                              <p:par>
                                <p:cTn id="48" presetID="42" presetClass="path" presetSubtype="0" accel="50000" decel="50000" fill="hold" grpId="0" nodeType="withEffect">
                                  <p:stCondLst>
                                    <p:cond delay="0"/>
                                  </p:stCondLst>
                                  <p:childTnLst>
                                    <p:animMotion origin="layout" path="M 5.55556E-7 4.81481E-6 L 5.55556E-7 0.09143 " pathEditMode="relative" rAng="0" ptsTypes="AA">
                                      <p:cBhvr>
                                        <p:cTn id="49" dur="700" spd="-100000" fill="hold"/>
                                        <p:tgtEl>
                                          <p:spTgt spid="33"/>
                                        </p:tgtEl>
                                        <p:attrNameLst>
                                          <p:attrName>ppt_x</p:attrName>
                                          <p:attrName>ppt_y</p:attrName>
                                        </p:attrNameLst>
                                      </p:cBhvr>
                                      <p:rCtr x="0" y="46"/>
                                    </p:animMotion>
                                  </p:childTnLst>
                                </p:cTn>
                              </p:par>
                              <p:par>
                                <p:cTn id="50" presetID="64" presetClass="path" presetSubtype="0" accel="50000" decel="50000" fill="hold" grpId="0" nodeType="withEffect">
                                  <p:stCondLst>
                                    <p:cond delay="0"/>
                                  </p:stCondLst>
                                  <p:childTnLst>
                                    <p:animMotion origin="layout" path="M 4.72222E-6 3.33333E-6 L 4.72222E-6 -0.10764 " pathEditMode="relative" rAng="0" ptsTypes="AA">
                                      <p:cBhvr>
                                        <p:cTn id="51" dur="700" spd="-100000" fill="hold"/>
                                        <p:tgtEl>
                                          <p:spTgt spid="26"/>
                                        </p:tgtEl>
                                        <p:attrNameLst>
                                          <p:attrName>ppt_x</p:attrName>
                                          <p:attrName>ppt_y</p:attrName>
                                        </p:attrNameLst>
                                      </p:cBhvr>
                                      <p:rCtr x="0" y="-54"/>
                                    </p:animMotion>
                                  </p:childTnLst>
                                </p:cTn>
                              </p:par>
                              <p:par>
                                <p:cTn id="52" presetID="64" presetClass="path" presetSubtype="0" accel="50000" decel="50000" fill="hold" grpId="0" nodeType="withEffect">
                                  <p:stCondLst>
                                    <p:cond delay="0"/>
                                  </p:stCondLst>
                                  <p:childTnLst>
                                    <p:animMotion origin="layout" path="M 4.44444E-6 3.33333E-6 L 4.44444E-6 -0.10764 " pathEditMode="relative" rAng="0" ptsTypes="AA">
                                      <p:cBhvr>
                                        <p:cTn id="53" dur="700" spd="-100000" fill="hold"/>
                                        <p:tgtEl>
                                          <p:spTgt spid="28"/>
                                        </p:tgtEl>
                                        <p:attrNameLst>
                                          <p:attrName>ppt_x</p:attrName>
                                          <p:attrName>ppt_y</p:attrName>
                                        </p:attrNameLst>
                                      </p:cBhvr>
                                      <p:rCtr x="0" y="-54"/>
                                    </p:animMotion>
                                  </p:childTnLst>
                                </p:cTn>
                              </p:par>
                              <p:par>
                                <p:cTn id="54" presetID="64" presetClass="path" presetSubtype="0" accel="50000" decel="50000" fill="hold" grpId="0" nodeType="withEffect">
                                  <p:stCondLst>
                                    <p:cond delay="0"/>
                                  </p:stCondLst>
                                  <p:childTnLst>
                                    <p:animMotion origin="layout" path="M -2.22222E-6 3.33333E-6 L -2.22222E-6 -0.10764 " pathEditMode="relative" rAng="0" ptsTypes="AA">
                                      <p:cBhvr>
                                        <p:cTn id="55" dur="700" spd="-100000" fill="hold"/>
                                        <p:tgtEl>
                                          <p:spTgt spid="30"/>
                                        </p:tgtEl>
                                        <p:attrNameLst>
                                          <p:attrName>ppt_x</p:attrName>
                                          <p:attrName>ppt_y</p:attrName>
                                        </p:attrNameLst>
                                      </p:cBhvr>
                                      <p:rCtr x="0" y="-54"/>
                                    </p:animMotion>
                                  </p:childTnLst>
                                </p:cTn>
                              </p:par>
                              <p:par>
                                <p:cTn id="56" presetID="64" presetClass="path" presetSubtype="0" accel="50000" decel="50000" fill="hold" grpId="0" nodeType="withEffect">
                                  <p:stCondLst>
                                    <p:cond delay="0"/>
                                  </p:stCondLst>
                                  <p:childTnLst>
                                    <p:animMotion origin="layout" path="M 1.11111E-6 3.33333E-6 L 1.11111E-6 -0.10764 " pathEditMode="relative" rAng="0" ptsTypes="AA">
                                      <p:cBhvr>
                                        <p:cTn id="57" dur="700" spd="-100000" fill="hold"/>
                                        <p:tgtEl>
                                          <p:spTgt spid="32"/>
                                        </p:tgtEl>
                                        <p:attrNameLst>
                                          <p:attrName>ppt_x</p:attrName>
                                          <p:attrName>ppt_y</p:attrName>
                                        </p:attrNameLst>
                                      </p:cBhvr>
                                      <p:rCtr x="0" y="-54"/>
                                    </p:animMotion>
                                  </p:childTnLst>
                                </p:cTn>
                              </p:par>
                            </p:childTnLst>
                          </p:cTn>
                        </p:par>
                        <p:par>
                          <p:cTn id="58" fill="hold">
                            <p:stCondLst>
                              <p:cond delay="2900"/>
                            </p:stCondLst>
                            <p:childTnLst>
                              <p:par>
                                <p:cTn id="59" presetID="10" presetClass="entr" presetSubtype="0"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700"/>
                                        <p:tgtEl>
                                          <p:spTgt spid="22"/>
                                        </p:tgtEl>
                                      </p:cBhvr>
                                    </p:animEffect>
                                  </p:childTnLst>
                                </p:cTn>
                              </p:par>
                              <p:par>
                                <p:cTn id="62" presetID="10" presetClass="entr" presetSubtype="0" fill="hold" grpId="0" nodeType="withEffect">
                                  <p:stCondLst>
                                    <p:cond delay="10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700"/>
                                        <p:tgtEl>
                                          <p:spTgt spid="20"/>
                                        </p:tgtEl>
                                      </p:cBhvr>
                                    </p:animEffect>
                                  </p:childTnLst>
                                </p:cTn>
                              </p:par>
                              <p:par>
                                <p:cTn id="65" presetID="10" presetClass="entr" presetSubtype="0" fill="hold" grpId="0" nodeType="withEffect">
                                  <p:stCondLst>
                                    <p:cond delay="20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700"/>
                                        <p:tgtEl>
                                          <p:spTgt spid="24"/>
                                        </p:tgtEl>
                                      </p:cBhvr>
                                    </p:animEffect>
                                  </p:childTnLst>
                                </p:cTn>
                              </p:par>
                              <p:par>
                                <p:cTn id="68" presetID="10" presetClass="entr" presetSubtype="0" fill="hold" grpId="0" nodeType="withEffect">
                                  <p:stCondLst>
                                    <p:cond delay="30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700"/>
                                        <p:tgtEl>
                                          <p:spTgt spid="21"/>
                                        </p:tgtEl>
                                      </p:cBhvr>
                                    </p:animEffect>
                                  </p:childTnLst>
                                </p:cTn>
                              </p:par>
                              <p:par>
                                <p:cTn id="71" presetID="10" presetClass="entr" presetSubtype="0" fill="hold" grpId="0" nodeType="withEffect">
                                  <p:stCondLst>
                                    <p:cond delay="40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7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p:bld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Closing Slide-red">
    <p:spTree>
      <p:nvGrpSpPr>
        <p:cNvPr id="1" name=""/>
        <p:cNvGrpSpPr/>
        <p:nvPr/>
      </p:nvGrpSpPr>
      <p:grpSpPr>
        <a:xfrm>
          <a:off x="0" y="0"/>
          <a:ext cx="0" cy="0"/>
          <a:chOff x="0" y="0"/>
          <a:chExt cx="0" cy="0"/>
        </a:xfrm>
      </p:grpSpPr>
      <p:pic>
        <p:nvPicPr>
          <p:cNvPr id="20" name="Picture 19" descr="Complex_Gradient7.jpg"/>
          <p:cNvPicPr>
            <a:picLocks noChangeAspect="1"/>
          </p:cNvPicPr>
          <p:nvPr userDrawn="1"/>
        </p:nvPicPr>
        <p:blipFill>
          <a:blip r:embed="rId2" cstate="print"/>
          <a:srcRect l="1695" r="14438"/>
          <a:stretch>
            <a:fillRect/>
          </a:stretch>
        </p:blipFill>
        <p:spPr>
          <a:xfrm>
            <a:off x="0" y="0"/>
            <a:ext cx="9144000" cy="6858000"/>
          </a:xfrm>
          <a:prstGeom prst="rect">
            <a:avLst/>
          </a:prstGeom>
        </p:spPr>
      </p:pic>
      <p:sp>
        <p:nvSpPr>
          <p:cNvPr id="4" name="Rectangle 3"/>
          <p:cNvSpPr>
            <a:spLocks noChangeArrowheads="1"/>
          </p:cNvSpPr>
          <p:nvPr/>
        </p:nvSpPr>
        <p:spPr bwMode="black">
          <a:xfrm>
            <a:off x="4373702" y="5844550"/>
            <a:ext cx="41443" cy="157016"/>
          </a:xfrm>
          <a:prstGeom prst="rect">
            <a:avLst/>
          </a:prstGeom>
          <a:solidFill>
            <a:schemeClr val="bg1"/>
          </a:solidFill>
          <a:ln w="9525">
            <a:noFill/>
            <a:miter lim="800000"/>
            <a:headEnd/>
            <a:tailEnd/>
          </a:ln>
        </p:spPr>
        <p:txBody>
          <a:bodyPr/>
          <a:lstStyle/>
          <a:p>
            <a:endParaRPr lang="en-US" dirty="0">
              <a:solidFill>
                <a:srgbClr val="0096D6"/>
              </a:solidFill>
            </a:endParaRPr>
          </a:p>
        </p:txBody>
      </p:sp>
      <p:sp>
        <p:nvSpPr>
          <p:cNvPr id="5" name="Freeform 4"/>
          <p:cNvSpPr>
            <a:spLocks/>
          </p:cNvSpPr>
          <p:nvPr/>
        </p:nvSpPr>
        <p:spPr bwMode="black">
          <a:xfrm>
            <a:off x="4615130" y="5840202"/>
            <a:ext cx="119991" cy="165712"/>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endParaRPr>
          </a:p>
        </p:txBody>
      </p:sp>
      <p:sp>
        <p:nvSpPr>
          <p:cNvPr id="6" name="Freeform 5"/>
          <p:cNvSpPr>
            <a:spLocks/>
          </p:cNvSpPr>
          <p:nvPr/>
        </p:nvSpPr>
        <p:spPr bwMode="black">
          <a:xfrm>
            <a:off x="4200221" y="5840202"/>
            <a:ext cx="119991" cy="165712"/>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endParaRPr>
          </a:p>
        </p:txBody>
      </p:sp>
      <p:sp>
        <p:nvSpPr>
          <p:cNvPr id="7" name="Freeform 6"/>
          <p:cNvSpPr>
            <a:spLocks noEditPoints="1"/>
          </p:cNvSpPr>
          <p:nvPr userDrawn="1"/>
        </p:nvSpPr>
        <p:spPr bwMode="black">
          <a:xfrm>
            <a:off x="4778491" y="5840202"/>
            <a:ext cx="164807" cy="165712"/>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1"/>
          </a:solidFill>
          <a:ln w="9525">
            <a:noFill/>
            <a:round/>
            <a:headEnd/>
            <a:tailEnd/>
          </a:ln>
        </p:spPr>
        <p:txBody>
          <a:bodyPr/>
          <a:lstStyle/>
          <a:p>
            <a:endParaRPr lang="en-US" dirty="0">
              <a:solidFill>
                <a:srgbClr val="0096D6"/>
              </a:solidFill>
            </a:endParaRPr>
          </a:p>
        </p:txBody>
      </p:sp>
      <p:sp>
        <p:nvSpPr>
          <p:cNvPr id="8" name="Freeform 7"/>
          <p:cNvSpPr>
            <a:spLocks/>
          </p:cNvSpPr>
          <p:nvPr/>
        </p:nvSpPr>
        <p:spPr bwMode="black">
          <a:xfrm>
            <a:off x="4468634" y="5840202"/>
            <a:ext cx="107462" cy="165712"/>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1"/>
          </a:solidFill>
          <a:ln w="9525">
            <a:noFill/>
            <a:round/>
            <a:headEnd/>
            <a:tailEnd/>
          </a:ln>
        </p:spPr>
        <p:txBody>
          <a:bodyPr/>
          <a:lstStyle/>
          <a:p>
            <a:endParaRPr lang="en-US" dirty="0">
              <a:solidFill>
                <a:srgbClr val="0096D6"/>
              </a:solidFill>
            </a:endParaRPr>
          </a:p>
        </p:txBody>
      </p:sp>
      <p:sp>
        <p:nvSpPr>
          <p:cNvPr id="9" name="Freeform 8"/>
          <p:cNvSpPr>
            <a:spLocks/>
          </p:cNvSpPr>
          <p:nvPr/>
        </p:nvSpPr>
        <p:spPr bwMode="black">
          <a:xfrm>
            <a:off x="4117817" y="5654198"/>
            <a:ext cx="39033" cy="80682"/>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endParaRPr>
          </a:p>
        </p:txBody>
      </p:sp>
      <p:sp>
        <p:nvSpPr>
          <p:cNvPr id="10" name="Freeform 9"/>
          <p:cNvSpPr>
            <a:spLocks/>
          </p:cNvSpPr>
          <p:nvPr/>
        </p:nvSpPr>
        <p:spPr bwMode="black">
          <a:xfrm>
            <a:off x="4227206" y="5600088"/>
            <a:ext cx="39033" cy="1347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11" name="Freeform 10"/>
          <p:cNvSpPr>
            <a:spLocks/>
          </p:cNvSpPr>
          <p:nvPr/>
        </p:nvSpPr>
        <p:spPr bwMode="black">
          <a:xfrm>
            <a:off x="4334669" y="5525687"/>
            <a:ext cx="39033" cy="248327"/>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12" name="Freeform 11"/>
          <p:cNvSpPr>
            <a:spLocks/>
          </p:cNvSpPr>
          <p:nvPr/>
        </p:nvSpPr>
        <p:spPr bwMode="black">
          <a:xfrm>
            <a:off x="4444058" y="5600088"/>
            <a:ext cx="39033" cy="1347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14" name="Freeform 13"/>
          <p:cNvSpPr>
            <a:spLocks/>
          </p:cNvSpPr>
          <p:nvPr/>
        </p:nvSpPr>
        <p:spPr bwMode="black">
          <a:xfrm>
            <a:off x="4551038" y="5654198"/>
            <a:ext cx="41443" cy="80682"/>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1"/>
          </a:solidFill>
          <a:ln w="9525">
            <a:noFill/>
            <a:round/>
            <a:headEnd/>
            <a:tailEnd/>
          </a:ln>
        </p:spPr>
        <p:txBody>
          <a:bodyPr/>
          <a:lstStyle/>
          <a:p>
            <a:endParaRPr lang="en-US" dirty="0">
              <a:solidFill>
                <a:srgbClr val="0096D6"/>
              </a:solidFill>
            </a:endParaRPr>
          </a:p>
        </p:txBody>
      </p:sp>
      <p:sp>
        <p:nvSpPr>
          <p:cNvPr id="15" name="Freeform 14"/>
          <p:cNvSpPr>
            <a:spLocks/>
          </p:cNvSpPr>
          <p:nvPr/>
        </p:nvSpPr>
        <p:spPr bwMode="black">
          <a:xfrm>
            <a:off x="4660428" y="5600088"/>
            <a:ext cx="39515" cy="13479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16" name="Freeform 15"/>
          <p:cNvSpPr>
            <a:spLocks/>
          </p:cNvSpPr>
          <p:nvPr/>
        </p:nvSpPr>
        <p:spPr bwMode="black">
          <a:xfrm>
            <a:off x="4769818" y="5525687"/>
            <a:ext cx="39515" cy="248327"/>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17" name="Freeform 16"/>
          <p:cNvSpPr>
            <a:spLocks/>
          </p:cNvSpPr>
          <p:nvPr/>
        </p:nvSpPr>
        <p:spPr bwMode="black">
          <a:xfrm>
            <a:off x="4877279" y="5600088"/>
            <a:ext cx="39515" cy="13479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18" name="Freeform 17"/>
          <p:cNvSpPr>
            <a:spLocks/>
          </p:cNvSpPr>
          <p:nvPr/>
        </p:nvSpPr>
        <p:spPr bwMode="black">
          <a:xfrm>
            <a:off x="4986669" y="5654198"/>
            <a:ext cx="39515" cy="80682"/>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endParaRPr>
          </a:p>
        </p:txBody>
      </p:sp>
    </p:spTree>
    <p:extLst>
      <p:ext uri="{BB962C8B-B14F-4D97-AF65-F5344CB8AC3E}">
        <p14:creationId xmlns:p14="http://schemas.microsoft.com/office/powerpoint/2010/main" val="1848705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700"/>
                                        <p:tgtEl>
                                          <p:spTgt spid="20"/>
                                        </p:tgtEl>
                                      </p:cBhvr>
                                    </p:animEffect>
                                  </p:childTnLst>
                                </p:cTn>
                              </p:par>
                            </p:childTnLst>
                          </p:cTn>
                        </p:par>
                        <p:par>
                          <p:cTn id="8" fill="hold">
                            <p:stCondLst>
                              <p:cond delay="700"/>
                            </p:stCondLst>
                            <p:childTnLst>
                              <p:par>
                                <p:cTn id="9" presetID="10" presetClass="entr" presetSubtype="0" fill="hold" grpId="1"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700"/>
                                        <p:tgtEl>
                                          <p:spTgt spid="9"/>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700"/>
                                        <p:tgtEl>
                                          <p:spTgt spid="11"/>
                                        </p:tgtEl>
                                      </p:cBhvr>
                                    </p:animEffect>
                                  </p:childTnLst>
                                </p:cTn>
                              </p:par>
                              <p:par>
                                <p:cTn id="15" presetID="10" presetClass="entr" presetSubtype="0" fill="hold" grpId="1"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700"/>
                                        <p:tgtEl>
                                          <p:spTgt spid="14"/>
                                        </p:tgtEl>
                                      </p:cBhvr>
                                    </p:animEffect>
                                  </p:childTnLst>
                                </p:cTn>
                              </p:par>
                              <p:par>
                                <p:cTn id="18" presetID="10" presetClass="entr" presetSubtype="0" fill="hold" grpId="1"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700"/>
                                        <p:tgtEl>
                                          <p:spTgt spid="16"/>
                                        </p:tgtEl>
                                      </p:cBhvr>
                                    </p:animEffect>
                                  </p:childTnLst>
                                </p:cTn>
                              </p:par>
                              <p:par>
                                <p:cTn id="21" presetID="10" presetClass="entr" presetSubtype="0" fill="hold" grpId="1"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700"/>
                                        <p:tgtEl>
                                          <p:spTgt spid="18"/>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700"/>
                                        <p:tgtEl>
                                          <p:spTgt spid="10"/>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700"/>
                                        <p:tgtEl>
                                          <p:spTgt spid="12"/>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700"/>
                                        <p:tgtEl>
                                          <p:spTgt spid="15"/>
                                        </p:tgtEl>
                                      </p:cBhvr>
                                    </p:animEffect>
                                  </p:childTnLst>
                                </p:cTn>
                              </p:par>
                              <p:par>
                                <p:cTn id="33" presetID="10" presetClass="entr" presetSubtype="0" fill="hold" grpId="1"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700"/>
                                        <p:tgtEl>
                                          <p:spTgt spid="17"/>
                                        </p:tgtEl>
                                      </p:cBhvr>
                                    </p:animEffect>
                                  </p:childTnLst>
                                </p:cTn>
                              </p:par>
                              <p:par>
                                <p:cTn id="36" presetID="42" presetClass="path" presetSubtype="0" accel="50000" decel="50000" fill="hold" grpId="0" nodeType="withEffect">
                                  <p:stCondLst>
                                    <p:cond delay="0"/>
                                  </p:stCondLst>
                                  <p:childTnLst>
                                    <p:animMotion origin="layout" path="M -5.55556E-7 -1.91391E-6 L -5.55556E-7 0.02314 " pathEditMode="relative" rAng="0" ptsTypes="AA">
                                      <p:cBhvr>
                                        <p:cTn id="37" dur="700" spd="-100000" fill="hold"/>
                                        <p:tgtEl>
                                          <p:spTgt spid="9"/>
                                        </p:tgtEl>
                                        <p:attrNameLst>
                                          <p:attrName>ppt_x</p:attrName>
                                          <p:attrName>ppt_y</p:attrName>
                                        </p:attrNameLst>
                                      </p:cBhvr>
                                      <p:rCtr x="0" y="12"/>
                                    </p:animMotion>
                                  </p:childTnLst>
                                </p:cTn>
                              </p:par>
                              <p:par>
                                <p:cTn id="38" presetID="42" presetClass="path" presetSubtype="0" accel="50000" decel="50000" fill="hold" grpId="0" nodeType="withEffect">
                                  <p:stCondLst>
                                    <p:cond delay="0"/>
                                  </p:stCondLst>
                                  <p:childTnLst>
                                    <p:animMotion origin="layout" path="M 4.72222E-6 -1.93242E-6 L 4.72222E-6 0.02962 " pathEditMode="relative" rAng="0" ptsTypes="AA">
                                      <p:cBhvr>
                                        <p:cTn id="39" dur="700" spd="-100000" fill="hold"/>
                                        <p:tgtEl>
                                          <p:spTgt spid="11"/>
                                        </p:tgtEl>
                                        <p:attrNameLst>
                                          <p:attrName>ppt_x</p:attrName>
                                          <p:attrName>ppt_y</p:attrName>
                                        </p:attrNameLst>
                                      </p:cBhvr>
                                      <p:rCtr x="0" y="15"/>
                                    </p:animMotion>
                                  </p:childTnLst>
                                </p:cTn>
                              </p:par>
                              <p:par>
                                <p:cTn id="40" presetID="42" presetClass="path" presetSubtype="0" accel="50000" decel="50000" fill="hold" grpId="0" nodeType="withEffect">
                                  <p:stCondLst>
                                    <p:cond delay="0"/>
                                  </p:stCondLst>
                                  <p:childTnLst>
                                    <p:animMotion origin="layout" path="M 0 -1.91391E-6 L 0 0.02314 " pathEditMode="relative" rAng="0" ptsTypes="AA">
                                      <p:cBhvr>
                                        <p:cTn id="41" dur="700" spd="-100000" fill="hold"/>
                                        <p:tgtEl>
                                          <p:spTgt spid="14"/>
                                        </p:tgtEl>
                                        <p:attrNameLst>
                                          <p:attrName>ppt_x</p:attrName>
                                          <p:attrName>ppt_y</p:attrName>
                                        </p:attrNameLst>
                                      </p:cBhvr>
                                      <p:rCtr x="0" y="12"/>
                                    </p:animMotion>
                                  </p:childTnLst>
                                </p:cTn>
                              </p:par>
                              <p:par>
                                <p:cTn id="42" presetID="42" presetClass="path" presetSubtype="0" accel="50000" decel="50000" fill="hold" grpId="0" nodeType="withEffect">
                                  <p:stCondLst>
                                    <p:cond delay="0"/>
                                  </p:stCondLst>
                                  <p:childTnLst>
                                    <p:animMotion origin="layout" path="M -4.72222E-6 -1.93242E-6 L -4.72222E-6 0.02962 " pathEditMode="relative" rAng="0" ptsTypes="AA">
                                      <p:cBhvr>
                                        <p:cTn id="43" dur="700" spd="-100000" fill="hold"/>
                                        <p:tgtEl>
                                          <p:spTgt spid="16"/>
                                        </p:tgtEl>
                                        <p:attrNameLst>
                                          <p:attrName>ppt_x</p:attrName>
                                          <p:attrName>ppt_y</p:attrName>
                                        </p:attrNameLst>
                                      </p:cBhvr>
                                      <p:rCtr x="0" y="15"/>
                                    </p:animMotion>
                                  </p:childTnLst>
                                </p:cTn>
                              </p:par>
                              <p:par>
                                <p:cTn id="44" presetID="42" presetClass="path" presetSubtype="0" accel="50000" decel="50000" fill="hold" grpId="0" nodeType="withEffect">
                                  <p:stCondLst>
                                    <p:cond delay="0"/>
                                  </p:stCondLst>
                                  <p:childTnLst>
                                    <p:animMotion origin="layout" path="M 4.16667E-6 -1.91391E-6 L 4.16667E-6 0.02314 " pathEditMode="relative" rAng="0" ptsTypes="AA">
                                      <p:cBhvr>
                                        <p:cTn id="45" dur="700" spd="-100000" fill="hold"/>
                                        <p:tgtEl>
                                          <p:spTgt spid="18"/>
                                        </p:tgtEl>
                                        <p:attrNameLst>
                                          <p:attrName>ppt_x</p:attrName>
                                          <p:attrName>ppt_y</p:attrName>
                                        </p:attrNameLst>
                                      </p:cBhvr>
                                      <p:rCtr x="0" y="12"/>
                                    </p:animMotion>
                                  </p:childTnLst>
                                </p:cTn>
                              </p:par>
                              <p:par>
                                <p:cTn id="46" presetID="64" presetClass="path" presetSubtype="0" accel="50000" decel="50000" fill="hold" grpId="0" nodeType="withEffect">
                                  <p:stCondLst>
                                    <p:cond delay="0"/>
                                  </p:stCondLst>
                                  <p:childTnLst>
                                    <p:animMotion origin="layout" path="M 2.77778E-7 2.36056E-6 L 2.77778E-7 -0.02338 " pathEditMode="relative" rAng="0" ptsTypes="AA">
                                      <p:cBhvr>
                                        <p:cTn id="47" dur="700" spd="-100000" fill="hold"/>
                                        <p:tgtEl>
                                          <p:spTgt spid="10"/>
                                        </p:tgtEl>
                                        <p:attrNameLst>
                                          <p:attrName>ppt_x</p:attrName>
                                          <p:attrName>ppt_y</p:attrName>
                                        </p:attrNameLst>
                                      </p:cBhvr>
                                      <p:rCtr x="0" y="-12"/>
                                    </p:animMotion>
                                  </p:childTnLst>
                                </p:cTn>
                              </p:par>
                              <p:par>
                                <p:cTn id="48" presetID="64" presetClass="path" presetSubtype="0" accel="50000" decel="50000" fill="hold" grpId="0" nodeType="withEffect">
                                  <p:stCondLst>
                                    <p:cond delay="0"/>
                                  </p:stCondLst>
                                  <p:childTnLst>
                                    <p:animMotion origin="layout" path="M -8.33333E-7 2.36056E-6 L -8.33333E-7 -0.02338 " pathEditMode="relative" rAng="0" ptsTypes="AA">
                                      <p:cBhvr>
                                        <p:cTn id="49" dur="700" spd="-100000" fill="hold"/>
                                        <p:tgtEl>
                                          <p:spTgt spid="12"/>
                                        </p:tgtEl>
                                        <p:attrNameLst>
                                          <p:attrName>ppt_x</p:attrName>
                                          <p:attrName>ppt_y</p:attrName>
                                        </p:attrNameLst>
                                      </p:cBhvr>
                                      <p:rCtr x="0" y="-12"/>
                                    </p:animMotion>
                                  </p:childTnLst>
                                </p:cTn>
                              </p:par>
                              <p:par>
                                <p:cTn id="50" presetID="64" presetClass="path" presetSubtype="0" accel="50000" decel="50000" fill="hold" grpId="0" nodeType="withEffect">
                                  <p:stCondLst>
                                    <p:cond delay="0"/>
                                  </p:stCondLst>
                                  <p:childTnLst>
                                    <p:animMotion origin="layout" path="M 4.44444E-6 2.36056E-6 L 4.44444E-6 -0.02338 " pathEditMode="relative" rAng="0" ptsTypes="AA">
                                      <p:cBhvr>
                                        <p:cTn id="51" dur="700" spd="-100000" fill="hold"/>
                                        <p:tgtEl>
                                          <p:spTgt spid="15"/>
                                        </p:tgtEl>
                                        <p:attrNameLst>
                                          <p:attrName>ppt_x</p:attrName>
                                          <p:attrName>ppt_y</p:attrName>
                                        </p:attrNameLst>
                                      </p:cBhvr>
                                      <p:rCtr x="0" y="-12"/>
                                    </p:animMotion>
                                  </p:childTnLst>
                                </p:cTn>
                              </p:par>
                              <p:par>
                                <p:cTn id="52" presetID="64" presetClass="path" presetSubtype="0" accel="50000" decel="50000" fill="hold" grpId="0" nodeType="withEffect">
                                  <p:stCondLst>
                                    <p:cond delay="0"/>
                                  </p:stCondLst>
                                  <p:childTnLst>
                                    <p:animMotion origin="layout" path="M 3.33333E-6 2.36056E-6 L 3.33333E-6 -0.02338 " pathEditMode="relative" rAng="0" ptsTypes="AA">
                                      <p:cBhvr>
                                        <p:cTn id="53" dur="700" spd="-100000" fill="hold"/>
                                        <p:tgtEl>
                                          <p:spTgt spid="17"/>
                                        </p:tgtEl>
                                        <p:attrNameLst>
                                          <p:attrName>ppt_x</p:attrName>
                                          <p:attrName>ppt_y</p:attrName>
                                        </p:attrNameLst>
                                      </p:cBhvr>
                                      <p:rCtr x="0" y="-12"/>
                                    </p:animMotion>
                                  </p:childTnLst>
                                </p:cTn>
                              </p:par>
                            </p:childTnLst>
                          </p:cTn>
                        </p:par>
                        <p:par>
                          <p:cTn id="54" fill="hold">
                            <p:stCondLst>
                              <p:cond delay="1400"/>
                            </p:stCondLst>
                            <p:childTnLst>
                              <p:par>
                                <p:cTn id="55" presetID="10" presetClass="entr" presetSubtype="0"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700"/>
                                        <p:tgtEl>
                                          <p:spTgt spid="6"/>
                                        </p:tgtEl>
                                      </p:cBhvr>
                                    </p:animEffect>
                                  </p:childTnLst>
                                </p:cTn>
                              </p:par>
                              <p:par>
                                <p:cTn id="58" presetID="10" presetClass="entr" presetSubtype="0" fill="hold" grpId="0" nodeType="withEffect">
                                  <p:stCondLst>
                                    <p:cond delay="100"/>
                                  </p:stCondLst>
                                  <p:childTnLst>
                                    <p:set>
                                      <p:cBhvr>
                                        <p:cTn id="59" dur="1" fill="hold">
                                          <p:stCondLst>
                                            <p:cond delay="0"/>
                                          </p:stCondLst>
                                        </p:cTn>
                                        <p:tgtEl>
                                          <p:spTgt spid="4"/>
                                        </p:tgtEl>
                                        <p:attrNameLst>
                                          <p:attrName>style.visibility</p:attrName>
                                        </p:attrNameLst>
                                      </p:cBhvr>
                                      <p:to>
                                        <p:strVal val="visible"/>
                                      </p:to>
                                    </p:set>
                                    <p:animEffect transition="in" filter="fade">
                                      <p:cBhvr>
                                        <p:cTn id="60" dur="700"/>
                                        <p:tgtEl>
                                          <p:spTgt spid="4"/>
                                        </p:tgtEl>
                                      </p:cBhvr>
                                    </p:animEffect>
                                  </p:childTnLst>
                                </p:cTn>
                              </p:par>
                              <p:par>
                                <p:cTn id="61" presetID="10" presetClass="entr" presetSubtype="0" fill="hold" grpId="0" nodeType="withEffect">
                                  <p:stCondLst>
                                    <p:cond delay="20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700"/>
                                        <p:tgtEl>
                                          <p:spTgt spid="8"/>
                                        </p:tgtEl>
                                      </p:cBhvr>
                                    </p:animEffect>
                                  </p:childTnLst>
                                </p:cTn>
                              </p:par>
                              <p:par>
                                <p:cTn id="64" presetID="10" presetClass="entr" presetSubtype="0" fill="hold" grpId="0" nodeType="withEffect">
                                  <p:stCondLst>
                                    <p:cond delay="300"/>
                                  </p:stCondLst>
                                  <p:childTnLst>
                                    <p:set>
                                      <p:cBhvr>
                                        <p:cTn id="65" dur="1" fill="hold">
                                          <p:stCondLst>
                                            <p:cond delay="0"/>
                                          </p:stCondLst>
                                        </p:cTn>
                                        <p:tgtEl>
                                          <p:spTgt spid="5"/>
                                        </p:tgtEl>
                                        <p:attrNameLst>
                                          <p:attrName>style.visibility</p:attrName>
                                        </p:attrNameLst>
                                      </p:cBhvr>
                                      <p:to>
                                        <p:strVal val="visible"/>
                                      </p:to>
                                    </p:set>
                                    <p:animEffect transition="in" filter="fade">
                                      <p:cBhvr>
                                        <p:cTn id="66" dur="700"/>
                                        <p:tgtEl>
                                          <p:spTgt spid="5"/>
                                        </p:tgtEl>
                                      </p:cBhvr>
                                    </p:animEffect>
                                  </p:childTnLst>
                                </p:cTn>
                              </p:par>
                              <p:par>
                                <p:cTn id="67" presetID="10" presetClass="entr" presetSubtype="0" fill="hold" grpId="0" nodeType="withEffect">
                                  <p:stCondLst>
                                    <p:cond delay="40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9" grpId="1" animBg="1"/>
      <p:bldP spid="10" grpId="0" animBg="1"/>
      <p:bldP spid="10" grpId="1" animBg="1"/>
      <p:bldP spid="11" grpId="0" animBg="1"/>
      <p:bldP spid="11" grpId="1" animBg="1"/>
      <p:bldP spid="12" grpId="0" animBg="1"/>
      <p:bldP spid="12"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Closing Slide-red thank you">
    <p:spTree>
      <p:nvGrpSpPr>
        <p:cNvPr id="1" name=""/>
        <p:cNvGrpSpPr/>
        <p:nvPr/>
      </p:nvGrpSpPr>
      <p:grpSpPr>
        <a:xfrm>
          <a:off x="0" y="0"/>
          <a:ext cx="0" cy="0"/>
          <a:chOff x="0" y="0"/>
          <a:chExt cx="0" cy="0"/>
        </a:xfrm>
      </p:grpSpPr>
      <p:pic>
        <p:nvPicPr>
          <p:cNvPr id="18" name="Picture 17" descr="Complex_Gradient7.jpg"/>
          <p:cNvPicPr>
            <a:picLocks noChangeAspect="1"/>
          </p:cNvPicPr>
          <p:nvPr userDrawn="1"/>
        </p:nvPicPr>
        <p:blipFill>
          <a:blip r:embed="rId2" cstate="print"/>
          <a:srcRect l="1695" r="14438"/>
          <a:stretch>
            <a:fillRect/>
          </a:stretch>
        </p:blipFill>
        <p:spPr>
          <a:xfrm>
            <a:off x="0" y="0"/>
            <a:ext cx="9144000" cy="6858000"/>
          </a:xfrm>
          <a:prstGeom prst="rect">
            <a:avLst/>
          </a:prstGeom>
        </p:spPr>
      </p:pic>
      <p:sp>
        <p:nvSpPr>
          <p:cNvPr id="34" name="TextBox 33"/>
          <p:cNvSpPr txBox="1"/>
          <p:nvPr userDrawn="1"/>
        </p:nvSpPr>
        <p:spPr>
          <a:xfrm>
            <a:off x="644691" y="3060488"/>
            <a:ext cx="2437270" cy="646331"/>
          </a:xfrm>
          <a:prstGeom prst="rect">
            <a:avLst/>
          </a:prstGeom>
          <a:noFill/>
        </p:spPr>
        <p:txBody>
          <a:bodyPr wrap="none" rtlCol="0">
            <a:spAutoFit/>
          </a:bodyPr>
          <a:lstStyle/>
          <a:p>
            <a:r>
              <a:rPr lang="en-US" sz="3600" dirty="0" smtClean="0">
                <a:solidFill>
                  <a:srgbClr val="FFFFFF"/>
                </a:solidFill>
              </a:rPr>
              <a:t>Thank you.</a:t>
            </a:r>
            <a:endParaRPr lang="en-US" sz="3600" dirty="0">
              <a:solidFill>
                <a:srgbClr val="FFFFFF"/>
              </a:solidFill>
            </a:endParaRPr>
          </a:p>
        </p:txBody>
      </p:sp>
      <p:sp>
        <p:nvSpPr>
          <p:cNvPr id="19" name="Rectangle 18"/>
          <p:cNvSpPr>
            <a:spLocks noChangeArrowheads="1"/>
          </p:cNvSpPr>
          <p:nvPr/>
        </p:nvSpPr>
        <p:spPr bwMode="black">
          <a:xfrm>
            <a:off x="6312989" y="3708603"/>
            <a:ext cx="116616" cy="441827"/>
          </a:xfrm>
          <a:prstGeom prst="rect">
            <a:avLst/>
          </a:prstGeom>
          <a:solidFill>
            <a:schemeClr val="bg1"/>
          </a:solidFill>
          <a:ln w="9525">
            <a:noFill/>
            <a:miter lim="800000"/>
            <a:headEnd/>
            <a:tailEnd/>
          </a:ln>
        </p:spPr>
        <p:txBody>
          <a:bodyPr/>
          <a:lstStyle/>
          <a:p>
            <a:endParaRPr lang="en-US" dirty="0">
              <a:solidFill>
                <a:srgbClr val="0096D6"/>
              </a:solidFill>
            </a:endParaRPr>
          </a:p>
        </p:txBody>
      </p:sp>
      <p:sp>
        <p:nvSpPr>
          <p:cNvPr id="35" name="Freeform 34"/>
          <p:cNvSpPr>
            <a:spLocks/>
          </p:cNvSpPr>
          <p:nvPr/>
        </p:nvSpPr>
        <p:spPr bwMode="black">
          <a:xfrm>
            <a:off x="6992342" y="3697605"/>
            <a:ext cx="337642" cy="466297"/>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endParaRPr>
          </a:p>
        </p:txBody>
      </p:sp>
      <p:sp>
        <p:nvSpPr>
          <p:cNvPr id="36" name="Freeform 35"/>
          <p:cNvSpPr>
            <a:spLocks/>
          </p:cNvSpPr>
          <p:nvPr userDrawn="1"/>
        </p:nvSpPr>
        <p:spPr bwMode="black">
          <a:xfrm>
            <a:off x="5824831" y="3697605"/>
            <a:ext cx="337642" cy="466297"/>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1"/>
          </a:solidFill>
          <a:ln w="9525">
            <a:noFill/>
            <a:round/>
            <a:headEnd/>
            <a:tailEnd/>
          </a:ln>
        </p:spPr>
        <p:txBody>
          <a:bodyPr/>
          <a:lstStyle/>
          <a:p>
            <a:endParaRPr lang="en-US" dirty="0">
              <a:solidFill>
                <a:srgbClr val="0096D6"/>
              </a:solidFill>
            </a:endParaRPr>
          </a:p>
        </p:txBody>
      </p:sp>
      <p:sp>
        <p:nvSpPr>
          <p:cNvPr id="37" name="Freeform 36"/>
          <p:cNvSpPr>
            <a:spLocks noEditPoints="1"/>
          </p:cNvSpPr>
          <p:nvPr/>
        </p:nvSpPr>
        <p:spPr bwMode="black">
          <a:xfrm>
            <a:off x="7452023" y="3697605"/>
            <a:ext cx="463750" cy="466297"/>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1"/>
          </a:solidFill>
          <a:ln w="9525">
            <a:noFill/>
            <a:round/>
            <a:headEnd/>
            <a:tailEnd/>
          </a:ln>
        </p:spPr>
        <p:txBody>
          <a:bodyPr/>
          <a:lstStyle/>
          <a:p>
            <a:endParaRPr lang="en-US" dirty="0">
              <a:solidFill>
                <a:srgbClr val="0096D6"/>
              </a:solidFill>
            </a:endParaRPr>
          </a:p>
        </p:txBody>
      </p:sp>
      <p:sp>
        <p:nvSpPr>
          <p:cNvPr id="38" name="Freeform 37"/>
          <p:cNvSpPr>
            <a:spLocks/>
          </p:cNvSpPr>
          <p:nvPr/>
        </p:nvSpPr>
        <p:spPr bwMode="black">
          <a:xfrm>
            <a:off x="6580117" y="3697605"/>
            <a:ext cx="302387" cy="466297"/>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1"/>
          </a:solidFill>
          <a:ln w="9525">
            <a:noFill/>
            <a:round/>
            <a:headEnd/>
            <a:tailEnd/>
          </a:ln>
        </p:spPr>
        <p:txBody>
          <a:bodyPr/>
          <a:lstStyle/>
          <a:p>
            <a:endParaRPr lang="en-US" dirty="0">
              <a:solidFill>
                <a:srgbClr val="0096D6"/>
              </a:solidFill>
            </a:endParaRPr>
          </a:p>
        </p:txBody>
      </p:sp>
      <p:sp>
        <p:nvSpPr>
          <p:cNvPr id="39" name="Freeform 38"/>
          <p:cNvSpPr>
            <a:spLocks/>
          </p:cNvSpPr>
          <p:nvPr/>
        </p:nvSpPr>
        <p:spPr bwMode="black">
          <a:xfrm>
            <a:off x="5592955" y="3082440"/>
            <a:ext cx="109835" cy="227032"/>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endParaRPr>
          </a:p>
        </p:txBody>
      </p:sp>
      <p:sp>
        <p:nvSpPr>
          <p:cNvPr id="40" name="Freeform 39"/>
          <p:cNvSpPr>
            <a:spLocks/>
          </p:cNvSpPr>
          <p:nvPr/>
        </p:nvSpPr>
        <p:spPr bwMode="black">
          <a:xfrm>
            <a:off x="5900764" y="2930180"/>
            <a:ext cx="109835" cy="379291"/>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41" name="Freeform 40"/>
          <p:cNvSpPr>
            <a:spLocks/>
          </p:cNvSpPr>
          <p:nvPr/>
        </p:nvSpPr>
        <p:spPr bwMode="black">
          <a:xfrm>
            <a:off x="6203154" y="2720822"/>
            <a:ext cx="109835" cy="698767"/>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42" name="Freeform 41"/>
          <p:cNvSpPr>
            <a:spLocks/>
          </p:cNvSpPr>
          <p:nvPr/>
        </p:nvSpPr>
        <p:spPr bwMode="black">
          <a:xfrm>
            <a:off x="6510963" y="2930181"/>
            <a:ext cx="109835" cy="3792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43" name="Freeform 42"/>
          <p:cNvSpPr>
            <a:spLocks/>
          </p:cNvSpPr>
          <p:nvPr/>
        </p:nvSpPr>
        <p:spPr bwMode="black">
          <a:xfrm>
            <a:off x="6811994" y="3082440"/>
            <a:ext cx="116616" cy="227031"/>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1"/>
          </a:solidFill>
          <a:ln w="9525">
            <a:noFill/>
            <a:round/>
            <a:headEnd/>
            <a:tailEnd/>
          </a:ln>
        </p:spPr>
        <p:txBody>
          <a:bodyPr/>
          <a:lstStyle/>
          <a:p>
            <a:endParaRPr lang="en-US" dirty="0">
              <a:solidFill>
                <a:srgbClr val="0096D6"/>
              </a:solidFill>
            </a:endParaRPr>
          </a:p>
        </p:txBody>
      </p:sp>
      <p:sp>
        <p:nvSpPr>
          <p:cNvPr id="44" name="Freeform 43"/>
          <p:cNvSpPr>
            <a:spLocks/>
          </p:cNvSpPr>
          <p:nvPr/>
        </p:nvSpPr>
        <p:spPr bwMode="black">
          <a:xfrm>
            <a:off x="7119806" y="2930181"/>
            <a:ext cx="111191" cy="37929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45" name="Freeform 44"/>
          <p:cNvSpPr>
            <a:spLocks/>
          </p:cNvSpPr>
          <p:nvPr/>
        </p:nvSpPr>
        <p:spPr bwMode="black">
          <a:xfrm>
            <a:off x="7427618" y="2720823"/>
            <a:ext cx="111191" cy="698766"/>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46" name="Freeform 45"/>
          <p:cNvSpPr>
            <a:spLocks/>
          </p:cNvSpPr>
          <p:nvPr/>
        </p:nvSpPr>
        <p:spPr bwMode="black">
          <a:xfrm>
            <a:off x="7730002" y="2930181"/>
            <a:ext cx="111191" cy="37929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dirty="0">
              <a:solidFill>
                <a:srgbClr val="0096D6"/>
              </a:solidFill>
            </a:endParaRPr>
          </a:p>
        </p:txBody>
      </p:sp>
      <p:sp>
        <p:nvSpPr>
          <p:cNvPr id="47" name="Freeform 46"/>
          <p:cNvSpPr>
            <a:spLocks/>
          </p:cNvSpPr>
          <p:nvPr/>
        </p:nvSpPr>
        <p:spPr bwMode="black">
          <a:xfrm>
            <a:off x="8037814" y="3082440"/>
            <a:ext cx="111191" cy="227031"/>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1"/>
          </a:solidFill>
          <a:ln w="9525">
            <a:noFill/>
            <a:round/>
            <a:headEnd/>
            <a:tailEnd/>
          </a:ln>
        </p:spPr>
        <p:txBody>
          <a:bodyPr/>
          <a:lstStyle/>
          <a:p>
            <a:endParaRPr lang="en-US" dirty="0">
              <a:solidFill>
                <a:srgbClr val="0096D6"/>
              </a:solidFill>
            </a:endParaRPr>
          </a:p>
        </p:txBody>
      </p:sp>
    </p:spTree>
    <p:extLst>
      <p:ext uri="{BB962C8B-B14F-4D97-AF65-F5344CB8AC3E}">
        <p14:creationId xmlns:p14="http://schemas.microsoft.com/office/powerpoint/2010/main" val="293907567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700"/>
                                        <p:tgtEl>
                                          <p:spTgt spid="18"/>
                                        </p:tgtEl>
                                      </p:cBhvr>
                                    </p:animEffect>
                                  </p:childTnLst>
                                </p:cTn>
                              </p:par>
                            </p:childTnLst>
                          </p:cTn>
                        </p:par>
                        <p:par>
                          <p:cTn id="8" fill="hold">
                            <p:stCondLst>
                              <p:cond delay="700"/>
                            </p:stCondLst>
                            <p:childTnLst>
                              <p:par>
                                <p:cTn id="9" presetID="10" presetClass="entr" presetSubtype="0" fill="hold" grpId="0" nodeType="afterEffect">
                                  <p:stCondLst>
                                    <p:cond delay="0"/>
                                  </p:stCondLst>
                                  <p:iterate type="lt">
                                    <p:tmPct val="6250"/>
                                  </p:iterate>
                                  <p:childTnLst>
                                    <p:set>
                                      <p:cBhvr>
                                        <p:cTn id="10" dur="1" fill="hold">
                                          <p:stCondLst>
                                            <p:cond delay="0"/>
                                          </p:stCondLst>
                                        </p:cTn>
                                        <p:tgtEl>
                                          <p:spTgt spid="34"/>
                                        </p:tgtEl>
                                        <p:attrNameLst>
                                          <p:attrName>style.visibility</p:attrName>
                                        </p:attrNameLst>
                                      </p:cBhvr>
                                      <p:to>
                                        <p:strVal val="visible"/>
                                      </p:to>
                                    </p:set>
                                    <p:animEffect transition="in" filter="fade">
                                      <p:cBhvr>
                                        <p:cTn id="11" dur="1000"/>
                                        <p:tgtEl>
                                          <p:spTgt spid="34"/>
                                        </p:tgtEl>
                                      </p:cBhvr>
                                    </p:animEffect>
                                  </p:childTnLst>
                                </p:cTn>
                              </p:par>
                            </p:childTnLst>
                          </p:cTn>
                        </p:par>
                        <p:par>
                          <p:cTn id="12" fill="hold">
                            <p:stCondLst>
                              <p:cond delay="2200"/>
                            </p:stCondLst>
                            <p:childTnLst>
                              <p:par>
                                <p:cTn id="13" presetID="10" presetClass="entr" presetSubtype="0" fill="hold" grpId="1"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700"/>
                                        <p:tgtEl>
                                          <p:spTgt spid="39"/>
                                        </p:tgtEl>
                                      </p:cBhvr>
                                    </p:animEffect>
                                  </p:childTnLst>
                                </p:cTn>
                              </p:par>
                              <p:par>
                                <p:cTn id="16" presetID="10" presetClass="entr" presetSubtype="0" fill="hold" grpId="1"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700"/>
                                        <p:tgtEl>
                                          <p:spTgt spid="40"/>
                                        </p:tgtEl>
                                      </p:cBhvr>
                                    </p:animEffect>
                                  </p:childTnLst>
                                </p:cTn>
                              </p:par>
                              <p:par>
                                <p:cTn id="19" presetID="10" presetClass="entr" presetSubtype="0" fill="hold" grpId="1"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700"/>
                                        <p:tgtEl>
                                          <p:spTgt spid="41"/>
                                        </p:tgtEl>
                                      </p:cBhvr>
                                    </p:animEffect>
                                  </p:childTnLst>
                                </p:cTn>
                              </p:par>
                              <p:par>
                                <p:cTn id="22" presetID="10" presetClass="entr" presetSubtype="0" fill="hold" grpId="1"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700"/>
                                        <p:tgtEl>
                                          <p:spTgt spid="42"/>
                                        </p:tgtEl>
                                      </p:cBhvr>
                                    </p:animEffect>
                                  </p:childTnLst>
                                </p:cTn>
                              </p:par>
                              <p:par>
                                <p:cTn id="25" presetID="10" presetClass="entr" presetSubtype="0" fill="hold" grpId="1"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700"/>
                                        <p:tgtEl>
                                          <p:spTgt spid="43"/>
                                        </p:tgtEl>
                                      </p:cBhvr>
                                    </p:animEffect>
                                  </p:childTnLst>
                                </p:cTn>
                              </p:par>
                              <p:par>
                                <p:cTn id="28" presetID="10" presetClass="entr" presetSubtype="0" fill="hold" grpId="1" nodeType="with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700"/>
                                        <p:tgtEl>
                                          <p:spTgt spid="44"/>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700"/>
                                        <p:tgtEl>
                                          <p:spTgt spid="45"/>
                                        </p:tgtEl>
                                      </p:cBhvr>
                                    </p:animEffect>
                                  </p:childTnLst>
                                </p:cTn>
                              </p:par>
                              <p:par>
                                <p:cTn id="34" presetID="10" presetClass="entr" presetSubtype="0" fill="hold" grpId="1" nodeType="with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700"/>
                                        <p:tgtEl>
                                          <p:spTgt spid="46"/>
                                        </p:tgtEl>
                                      </p:cBhvr>
                                    </p:animEffect>
                                  </p:childTnLst>
                                </p:cTn>
                              </p:par>
                              <p:par>
                                <p:cTn id="37" presetID="10" presetClass="entr" presetSubtype="0" fill="hold" grpId="1" nodeType="with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700"/>
                                        <p:tgtEl>
                                          <p:spTgt spid="47"/>
                                        </p:tgtEl>
                                      </p:cBhvr>
                                    </p:animEffect>
                                  </p:childTnLst>
                                </p:cTn>
                              </p:par>
                              <p:par>
                                <p:cTn id="40" presetID="42" presetClass="path" presetSubtype="0" accel="50000" decel="50000" fill="hold" grpId="0" nodeType="withEffect">
                                  <p:stCondLst>
                                    <p:cond delay="0"/>
                                  </p:stCondLst>
                                  <p:childTnLst>
                                    <p:animMotion origin="layout" path="M -4.72222E-6 3.7037E-7 L -4.72222E-6 0.09143 " pathEditMode="relative" rAng="0" ptsTypes="AA">
                                      <p:cBhvr>
                                        <p:cTn id="41" dur="700" spd="-100000" fill="hold"/>
                                        <p:tgtEl>
                                          <p:spTgt spid="39"/>
                                        </p:tgtEl>
                                        <p:attrNameLst>
                                          <p:attrName>ppt_x</p:attrName>
                                          <p:attrName>ppt_y</p:attrName>
                                        </p:attrNameLst>
                                      </p:cBhvr>
                                      <p:rCtr x="0" y="46"/>
                                    </p:animMotion>
                                  </p:childTnLst>
                                </p:cTn>
                              </p:par>
                              <p:par>
                                <p:cTn id="42" presetID="42" presetClass="path" presetSubtype="0" accel="50000" decel="50000" fill="hold" grpId="0" nodeType="withEffect">
                                  <p:stCondLst>
                                    <p:cond delay="0"/>
                                  </p:stCondLst>
                                  <p:childTnLst>
                                    <p:animMotion origin="layout" path="M 5E-6 3.7037E-6 L 5E-6 0.11157 " pathEditMode="relative" rAng="0" ptsTypes="AA">
                                      <p:cBhvr>
                                        <p:cTn id="43" dur="700" spd="-100000" fill="hold"/>
                                        <p:tgtEl>
                                          <p:spTgt spid="41"/>
                                        </p:tgtEl>
                                        <p:attrNameLst>
                                          <p:attrName>ppt_x</p:attrName>
                                          <p:attrName>ppt_y</p:attrName>
                                        </p:attrNameLst>
                                      </p:cBhvr>
                                      <p:rCtr x="0" y="56"/>
                                    </p:animMotion>
                                  </p:childTnLst>
                                </p:cTn>
                              </p:par>
                              <p:par>
                                <p:cTn id="44" presetID="42" presetClass="path" presetSubtype="0" accel="50000" decel="50000" fill="hold" grpId="0" nodeType="withEffect">
                                  <p:stCondLst>
                                    <p:cond delay="0"/>
                                  </p:stCondLst>
                                  <p:childTnLst>
                                    <p:animMotion origin="layout" path="M 4.72222E-6 4.81481E-6 L 4.72222E-6 0.09143 " pathEditMode="relative" rAng="0" ptsTypes="AA">
                                      <p:cBhvr>
                                        <p:cTn id="45" dur="700" spd="-100000" fill="hold"/>
                                        <p:tgtEl>
                                          <p:spTgt spid="43"/>
                                        </p:tgtEl>
                                        <p:attrNameLst>
                                          <p:attrName>ppt_x</p:attrName>
                                          <p:attrName>ppt_y</p:attrName>
                                        </p:attrNameLst>
                                      </p:cBhvr>
                                      <p:rCtr x="0" y="46"/>
                                    </p:animMotion>
                                  </p:childTnLst>
                                </p:cTn>
                              </p:par>
                              <p:par>
                                <p:cTn id="46" presetID="42" presetClass="path" presetSubtype="0" accel="50000" decel="50000" fill="hold" grpId="0" nodeType="withEffect">
                                  <p:stCondLst>
                                    <p:cond delay="0"/>
                                  </p:stCondLst>
                                  <p:childTnLst>
                                    <p:animMotion origin="layout" path="M -2.77778E-6 3.7037E-6 L -2.77778E-6 0.11157 " pathEditMode="relative" rAng="0" ptsTypes="AA">
                                      <p:cBhvr>
                                        <p:cTn id="47" dur="700" spd="-100000" fill="hold"/>
                                        <p:tgtEl>
                                          <p:spTgt spid="45"/>
                                        </p:tgtEl>
                                        <p:attrNameLst>
                                          <p:attrName>ppt_x</p:attrName>
                                          <p:attrName>ppt_y</p:attrName>
                                        </p:attrNameLst>
                                      </p:cBhvr>
                                      <p:rCtr x="0" y="56"/>
                                    </p:animMotion>
                                  </p:childTnLst>
                                </p:cTn>
                              </p:par>
                              <p:par>
                                <p:cTn id="48" presetID="42" presetClass="path" presetSubtype="0" accel="50000" decel="50000" fill="hold" grpId="0" nodeType="withEffect">
                                  <p:stCondLst>
                                    <p:cond delay="0"/>
                                  </p:stCondLst>
                                  <p:childTnLst>
                                    <p:animMotion origin="layout" path="M 5.55556E-7 4.81481E-6 L 5.55556E-7 0.09143 " pathEditMode="relative" rAng="0" ptsTypes="AA">
                                      <p:cBhvr>
                                        <p:cTn id="49" dur="700" spd="-100000" fill="hold"/>
                                        <p:tgtEl>
                                          <p:spTgt spid="47"/>
                                        </p:tgtEl>
                                        <p:attrNameLst>
                                          <p:attrName>ppt_x</p:attrName>
                                          <p:attrName>ppt_y</p:attrName>
                                        </p:attrNameLst>
                                      </p:cBhvr>
                                      <p:rCtr x="0" y="46"/>
                                    </p:animMotion>
                                  </p:childTnLst>
                                </p:cTn>
                              </p:par>
                              <p:par>
                                <p:cTn id="50" presetID="64" presetClass="path" presetSubtype="0" accel="50000" decel="50000" fill="hold" grpId="0" nodeType="withEffect">
                                  <p:stCondLst>
                                    <p:cond delay="0"/>
                                  </p:stCondLst>
                                  <p:childTnLst>
                                    <p:animMotion origin="layout" path="M 4.72222E-6 3.33333E-6 L 4.72222E-6 -0.10764 " pathEditMode="relative" rAng="0" ptsTypes="AA">
                                      <p:cBhvr>
                                        <p:cTn id="51" dur="700" spd="-100000" fill="hold"/>
                                        <p:tgtEl>
                                          <p:spTgt spid="40"/>
                                        </p:tgtEl>
                                        <p:attrNameLst>
                                          <p:attrName>ppt_x</p:attrName>
                                          <p:attrName>ppt_y</p:attrName>
                                        </p:attrNameLst>
                                      </p:cBhvr>
                                      <p:rCtr x="0" y="-54"/>
                                    </p:animMotion>
                                  </p:childTnLst>
                                </p:cTn>
                              </p:par>
                              <p:par>
                                <p:cTn id="52" presetID="64" presetClass="path" presetSubtype="0" accel="50000" decel="50000" fill="hold" grpId="0" nodeType="withEffect">
                                  <p:stCondLst>
                                    <p:cond delay="0"/>
                                  </p:stCondLst>
                                  <p:childTnLst>
                                    <p:animMotion origin="layout" path="M 4.44444E-6 3.33333E-6 L 4.44444E-6 -0.10764 " pathEditMode="relative" rAng="0" ptsTypes="AA">
                                      <p:cBhvr>
                                        <p:cTn id="53" dur="700" spd="-100000" fill="hold"/>
                                        <p:tgtEl>
                                          <p:spTgt spid="42"/>
                                        </p:tgtEl>
                                        <p:attrNameLst>
                                          <p:attrName>ppt_x</p:attrName>
                                          <p:attrName>ppt_y</p:attrName>
                                        </p:attrNameLst>
                                      </p:cBhvr>
                                      <p:rCtr x="0" y="-54"/>
                                    </p:animMotion>
                                  </p:childTnLst>
                                </p:cTn>
                              </p:par>
                              <p:par>
                                <p:cTn id="54" presetID="64" presetClass="path" presetSubtype="0" accel="50000" decel="50000" fill="hold" grpId="0" nodeType="withEffect">
                                  <p:stCondLst>
                                    <p:cond delay="0"/>
                                  </p:stCondLst>
                                  <p:childTnLst>
                                    <p:animMotion origin="layout" path="M -2.22222E-6 3.33333E-6 L -2.22222E-6 -0.10764 " pathEditMode="relative" rAng="0" ptsTypes="AA">
                                      <p:cBhvr>
                                        <p:cTn id="55" dur="700" spd="-100000" fill="hold"/>
                                        <p:tgtEl>
                                          <p:spTgt spid="44"/>
                                        </p:tgtEl>
                                        <p:attrNameLst>
                                          <p:attrName>ppt_x</p:attrName>
                                          <p:attrName>ppt_y</p:attrName>
                                        </p:attrNameLst>
                                      </p:cBhvr>
                                      <p:rCtr x="0" y="-54"/>
                                    </p:animMotion>
                                  </p:childTnLst>
                                </p:cTn>
                              </p:par>
                              <p:par>
                                <p:cTn id="56" presetID="64" presetClass="path" presetSubtype="0" accel="50000" decel="50000" fill="hold" grpId="0" nodeType="withEffect">
                                  <p:stCondLst>
                                    <p:cond delay="0"/>
                                  </p:stCondLst>
                                  <p:childTnLst>
                                    <p:animMotion origin="layout" path="M 1.11111E-6 3.33333E-6 L 1.11111E-6 -0.10764 " pathEditMode="relative" rAng="0" ptsTypes="AA">
                                      <p:cBhvr>
                                        <p:cTn id="57" dur="700" spd="-100000" fill="hold"/>
                                        <p:tgtEl>
                                          <p:spTgt spid="46"/>
                                        </p:tgtEl>
                                        <p:attrNameLst>
                                          <p:attrName>ppt_x</p:attrName>
                                          <p:attrName>ppt_y</p:attrName>
                                        </p:attrNameLst>
                                      </p:cBhvr>
                                      <p:rCtr x="0" y="-54"/>
                                    </p:animMotion>
                                  </p:childTnLst>
                                </p:cTn>
                              </p:par>
                            </p:childTnLst>
                          </p:cTn>
                        </p:par>
                        <p:par>
                          <p:cTn id="58" fill="hold">
                            <p:stCondLst>
                              <p:cond delay="2900"/>
                            </p:stCondLst>
                            <p:childTnLst>
                              <p:par>
                                <p:cTn id="59" presetID="10" presetClass="entr" presetSubtype="0"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700"/>
                                        <p:tgtEl>
                                          <p:spTgt spid="36"/>
                                        </p:tgtEl>
                                      </p:cBhvr>
                                    </p:animEffect>
                                  </p:childTnLst>
                                </p:cTn>
                              </p:par>
                              <p:par>
                                <p:cTn id="62" presetID="10" presetClass="entr" presetSubtype="0" fill="hold" nodeType="withEffect">
                                  <p:stCondLst>
                                    <p:cond delay="10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700"/>
                                        <p:tgtEl>
                                          <p:spTgt spid="19"/>
                                        </p:tgtEl>
                                      </p:cBhvr>
                                    </p:animEffect>
                                  </p:childTnLst>
                                </p:cTn>
                              </p:par>
                              <p:par>
                                <p:cTn id="65" presetID="10" presetClass="entr" presetSubtype="0" fill="hold" nodeType="withEffect">
                                  <p:stCondLst>
                                    <p:cond delay="20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700"/>
                                        <p:tgtEl>
                                          <p:spTgt spid="38"/>
                                        </p:tgtEl>
                                      </p:cBhvr>
                                    </p:animEffect>
                                  </p:childTnLst>
                                </p:cTn>
                              </p:par>
                              <p:par>
                                <p:cTn id="68" presetID="10" presetClass="entr" presetSubtype="0" fill="hold" nodeType="withEffect">
                                  <p:stCondLst>
                                    <p:cond delay="30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700"/>
                                        <p:tgtEl>
                                          <p:spTgt spid="35"/>
                                        </p:tgtEl>
                                      </p:cBhvr>
                                    </p:animEffect>
                                  </p:childTnLst>
                                </p:cTn>
                              </p:par>
                              <p:par>
                                <p:cTn id="71" presetID="10" presetClass="entr" presetSubtype="0" fill="hold" nodeType="withEffect">
                                  <p:stCondLst>
                                    <p:cond delay="400"/>
                                  </p:stCondLst>
                                  <p:childTnLst>
                                    <p:set>
                                      <p:cBhvr>
                                        <p:cTn id="72" dur="1" fill="hold">
                                          <p:stCondLst>
                                            <p:cond delay="0"/>
                                          </p:stCondLst>
                                        </p:cTn>
                                        <p:tgtEl>
                                          <p:spTgt spid="37"/>
                                        </p:tgtEl>
                                        <p:attrNameLst>
                                          <p:attrName>style.visibility</p:attrName>
                                        </p:attrNameLst>
                                      </p:cBhvr>
                                      <p:to>
                                        <p:strVal val="visible"/>
                                      </p:to>
                                    </p:set>
                                    <p:animEffect transition="in" filter="fade">
                                      <p:cBhvr>
                                        <p:cTn id="73" dur="7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userDrawn="1">
  <p:cSld name="4_Title Slide Gradient">
    <p:spTree>
      <p:nvGrpSpPr>
        <p:cNvPr id="1" name=""/>
        <p:cNvGrpSpPr/>
        <p:nvPr/>
      </p:nvGrpSpPr>
      <p:grpSpPr>
        <a:xfrm>
          <a:off x="0" y="0"/>
          <a:ext cx="0" cy="0"/>
          <a:chOff x="0" y="0"/>
          <a:chExt cx="0" cy="0"/>
        </a:xfrm>
      </p:grpSpPr>
      <p:grpSp>
        <p:nvGrpSpPr>
          <p:cNvPr id="4" name="Group 30"/>
          <p:cNvGrpSpPr/>
          <p:nvPr userDrawn="1"/>
        </p:nvGrpSpPr>
        <p:grpSpPr>
          <a:xfrm>
            <a:off x="-12700" y="-2056029"/>
            <a:ext cx="9847891" cy="19379146"/>
            <a:chOff x="-12700" y="-2056029"/>
            <a:chExt cx="9847891" cy="19379146"/>
          </a:xfrm>
        </p:grpSpPr>
        <p:pic>
          <p:nvPicPr>
            <p:cNvPr id="32"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33" name="Rounded Rectangle 32"/>
            <p:cNvSpPr/>
            <p:nvPr userDrawn="1"/>
          </p:nvSpPr>
          <p:spPr>
            <a:xfrm>
              <a:off x="1823499" y="3308943"/>
              <a:ext cx="1729740" cy="14014174"/>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4" name="Rounded Rectangle 33"/>
            <p:cNvSpPr/>
            <p:nvPr userDrawn="1"/>
          </p:nvSpPr>
          <p:spPr>
            <a:xfrm>
              <a:off x="0" y="1236689"/>
              <a:ext cx="1729740" cy="8148430"/>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5" name="Rounded Rectangle 34"/>
            <p:cNvSpPr/>
            <p:nvPr userDrawn="1"/>
          </p:nvSpPr>
          <p:spPr>
            <a:xfrm rot="10800000">
              <a:off x="1013791" y="4248605"/>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6" name="Rounded Rectangle 35"/>
            <p:cNvSpPr/>
            <p:nvPr userDrawn="1"/>
          </p:nvSpPr>
          <p:spPr>
            <a:xfrm>
              <a:off x="6585483" y="-2056029"/>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7" name="Rounded Rectangle 36"/>
            <p:cNvSpPr/>
            <p:nvPr userDrawn="1"/>
          </p:nvSpPr>
          <p:spPr>
            <a:xfrm>
              <a:off x="8105451" y="2783785"/>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8" name="Rounded Rectangle 37"/>
            <p:cNvSpPr/>
            <p:nvPr userDrawn="1"/>
          </p:nvSpPr>
          <p:spPr>
            <a:xfrm rot="10800000">
              <a:off x="3036073" y="174390"/>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grpSp>
      <p:sp>
        <p:nvSpPr>
          <p:cNvPr id="69"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FFFFFF"/>
                </a:solidFill>
              </a:rPr>
              <a:t>Cisco Confidential</a:t>
            </a:r>
          </a:p>
        </p:txBody>
      </p:sp>
      <p:sp>
        <p:nvSpPr>
          <p:cNvPr id="70"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FFFFFF"/>
                </a:solidFill>
              </a:rPr>
              <a:t>© 2012 Cisco and/or its affiliates. All rights reserved.</a:t>
            </a:r>
            <a:endParaRPr lang="en-US" sz="600" dirty="0">
              <a:solidFill>
                <a:srgbClr val="FFFFFF"/>
              </a:solidFill>
            </a:endParaRPr>
          </a:p>
        </p:txBody>
      </p:sp>
      <p:sp>
        <p:nvSpPr>
          <p:cNvPr id="71" name="Rectangle 7"/>
          <p:cNvSpPr>
            <a:spLocks noChangeArrowheads="1"/>
          </p:cNvSpPr>
          <p:nvPr userDrawn="1"/>
        </p:nvSpPr>
        <p:spPr bwMode="ltGray">
          <a:xfrm>
            <a:off x="8639981"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FFFFFF"/>
                </a:solidFill>
              </a:rPr>
              <a:pPr algn="r" defTabSz="814388"/>
              <a:t>‹#›</a:t>
            </a:fld>
            <a:endParaRPr lang="en-US" sz="600" dirty="0">
              <a:solidFill>
                <a:srgbClr val="FFFFFF"/>
              </a:solidFill>
            </a:endParaRPr>
          </a:p>
        </p:txBody>
      </p:sp>
      <p:sp>
        <p:nvSpPr>
          <p:cNvPr id="2" name="Title 1"/>
          <p:cNvSpPr>
            <a:spLocks noGrp="1"/>
          </p:cNvSpPr>
          <p:nvPr>
            <p:ph type="ctrTitle" hasCustomPrompt="1"/>
          </p:nvPr>
        </p:nvSpPr>
        <p:spPr>
          <a:xfrm>
            <a:off x="221393" y="1236689"/>
            <a:ext cx="8112125" cy="2918779"/>
          </a:xfrm>
        </p:spPr>
        <p:txBody>
          <a:bodyPr/>
          <a:lstStyle>
            <a:lvl1pPr>
              <a:lnSpc>
                <a:spcPct val="90000"/>
              </a:lnSpc>
              <a:defRPr lang="en-US" sz="5400" b="0" kern="1200" spc="-200" baseline="0" dirty="0">
                <a:solidFill>
                  <a:schemeClr val="bg1"/>
                </a:solidFill>
                <a:latin typeface="+mj-lt"/>
                <a:ea typeface="+mj-ea"/>
                <a:cs typeface="+mj-cs"/>
              </a:defRPr>
            </a:lvl1pPr>
          </a:lstStyle>
          <a:p>
            <a:r>
              <a:rPr lang="en-US" dirty="0" smtClean="0"/>
              <a:t>Presentation Title Goes Here</a:t>
            </a:r>
            <a:endParaRPr lang="en-US" dirty="0"/>
          </a:p>
        </p:txBody>
      </p:sp>
      <p:sp>
        <p:nvSpPr>
          <p:cNvPr id="3" name="Subtitle 2"/>
          <p:cNvSpPr>
            <a:spLocks noGrp="1"/>
          </p:cNvSpPr>
          <p:nvPr>
            <p:ph type="subTitle" idx="1" hasCustomPrompt="1"/>
          </p:nvPr>
        </p:nvSpPr>
        <p:spPr>
          <a:xfrm>
            <a:off x="236383" y="4464068"/>
            <a:ext cx="8112126" cy="384175"/>
          </a:xfrm>
        </p:spPr>
        <p:txBody>
          <a:bodyPr anchor="b" anchorCtr="0">
            <a:noAutofit/>
          </a:bodyPr>
          <a:lstStyle>
            <a:lvl1pPr marL="0" indent="0" algn="l">
              <a:buNone/>
              <a:defRPr lang="en-US" sz="2000" b="0" kern="1200" dirty="0">
                <a:solidFill>
                  <a:schemeClr val="bg1"/>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Name</a:t>
            </a:r>
            <a:endParaRPr lang="en-US" dirty="0"/>
          </a:p>
        </p:txBody>
      </p:sp>
      <p:sp>
        <p:nvSpPr>
          <p:cNvPr id="41" name="Text Placeholder 40"/>
          <p:cNvSpPr>
            <a:spLocks noGrp="1"/>
          </p:cNvSpPr>
          <p:nvPr>
            <p:ph type="body" sz="quarter" idx="10" hasCustomPrompt="1"/>
          </p:nvPr>
        </p:nvSpPr>
        <p:spPr>
          <a:xfrm>
            <a:off x="236383" y="4768852"/>
            <a:ext cx="8097838" cy="384175"/>
          </a:xfrm>
        </p:spPr>
        <p:txBody>
          <a:bodyPr/>
          <a:lstStyle>
            <a:lvl1pPr marL="0" indent="0">
              <a:buFontTx/>
              <a:buNone/>
              <a:defRPr lang="en-US" sz="1800" b="0" kern="1200" dirty="0">
                <a:solidFill>
                  <a:schemeClr val="bg1"/>
                </a:solidFill>
                <a:latin typeface="+mj-lt"/>
                <a:ea typeface="+mn-ea"/>
                <a:cs typeface="+mn-cs"/>
              </a:defRPr>
            </a:lvl1pPr>
            <a:lvl2pPr marL="0" indent="0">
              <a:buFontTx/>
              <a:buNone/>
              <a:defRPr lang="en-US" sz="2000" kern="1200" dirty="0" smtClean="0">
                <a:solidFill>
                  <a:schemeClr val="bg1"/>
                </a:solidFill>
                <a:latin typeface="+mj-lt"/>
                <a:ea typeface="+mn-ea"/>
                <a:cs typeface="+mn-cs"/>
              </a:defRPr>
            </a:lvl2pPr>
            <a:lvl3pPr marL="0" indent="0">
              <a:buFontTx/>
              <a:buNone/>
              <a:defRPr lang="en-US" sz="2000" kern="1200" dirty="0" smtClean="0">
                <a:solidFill>
                  <a:schemeClr val="bg1"/>
                </a:solidFill>
                <a:latin typeface="+mj-lt"/>
                <a:ea typeface="+mn-ea"/>
                <a:cs typeface="+mn-cs"/>
              </a:defRPr>
            </a:lvl3pPr>
            <a:lvl4pPr marL="0" indent="0">
              <a:buFontTx/>
              <a:buNone/>
              <a:defRPr lang="en-US" sz="2000" kern="1200" dirty="0" smtClean="0">
                <a:solidFill>
                  <a:schemeClr val="bg1"/>
                </a:solidFill>
                <a:latin typeface="+mj-lt"/>
                <a:ea typeface="+mn-ea"/>
                <a:cs typeface="+mn-cs"/>
              </a:defRPr>
            </a:lvl4pPr>
            <a:lvl5pPr marL="0" indent="0">
              <a:buFontTx/>
              <a:buNone/>
              <a:defRPr lang="en-US" sz="2000" kern="1200" dirty="0" smtClean="0">
                <a:solidFill>
                  <a:schemeClr val="bg1"/>
                </a:solidFill>
                <a:latin typeface="+mj-lt"/>
                <a:ea typeface="+mn-ea"/>
                <a:cs typeface="+mn-cs"/>
              </a:defRPr>
            </a:lvl5pPr>
          </a:lstStyle>
          <a:p>
            <a:pPr lvl="0"/>
            <a:r>
              <a:rPr lang="en-US" dirty="0" smtClean="0"/>
              <a:t>Presenter Title</a:t>
            </a:r>
            <a:endParaRPr lang="en-US" dirty="0"/>
          </a:p>
        </p:txBody>
      </p:sp>
      <p:sp>
        <p:nvSpPr>
          <p:cNvPr id="44" name="Text Placeholder 43"/>
          <p:cNvSpPr>
            <a:spLocks noGrp="1"/>
          </p:cNvSpPr>
          <p:nvPr>
            <p:ph type="body" sz="quarter" idx="11" hasCustomPrompt="1"/>
          </p:nvPr>
        </p:nvSpPr>
        <p:spPr>
          <a:xfrm>
            <a:off x="236538" y="5232770"/>
            <a:ext cx="8112125" cy="384175"/>
          </a:xfrm>
        </p:spPr>
        <p:txBody>
          <a:bodyPr/>
          <a:lstStyle>
            <a:lvl1pPr marL="0" indent="0">
              <a:buFontTx/>
              <a:buNone/>
              <a:defRPr lang="en-US" sz="1400" b="0" kern="1200" dirty="0">
                <a:solidFill>
                  <a:schemeClr val="bg1"/>
                </a:solidFill>
                <a:latin typeface="+mj-lt"/>
                <a:ea typeface="+mn-ea"/>
                <a:cs typeface="+mn-cs"/>
              </a:defRPr>
            </a:lvl1pPr>
            <a:lvl2pPr>
              <a:defRPr lang="en-US" sz="2000" kern="1200" dirty="0" smtClean="0">
                <a:solidFill>
                  <a:schemeClr val="bg1"/>
                </a:solidFill>
                <a:latin typeface="+mj-lt"/>
                <a:ea typeface="+mn-ea"/>
                <a:cs typeface="+mn-cs"/>
              </a:defRPr>
            </a:lvl2pPr>
            <a:lvl3pPr>
              <a:defRPr lang="en-US" sz="2000" kern="1200" dirty="0" smtClean="0">
                <a:solidFill>
                  <a:schemeClr val="bg1"/>
                </a:solidFill>
                <a:latin typeface="+mj-lt"/>
                <a:ea typeface="+mn-ea"/>
                <a:cs typeface="+mn-cs"/>
              </a:defRPr>
            </a:lvl3pPr>
            <a:lvl4pPr>
              <a:defRPr lang="en-US" sz="2000" kern="1200" dirty="0" smtClean="0">
                <a:solidFill>
                  <a:schemeClr val="bg1"/>
                </a:solidFill>
                <a:latin typeface="+mj-lt"/>
                <a:ea typeface="+mn-ea"/>
                <a:cs typeface="+mn-cs"/>
              </a:defRPr>
            </a:lvl4pPr>
            <a:lvl5pPr>
              <a:defRPr lang="en-US" sz="2000" kern="1200" dirty="0" smtClean="0">
                <a:solidFill>
                  <a:schemeClr val="bg1"/>
                </a:solidFill>
                <a:latin typeface="+mj-lt"/>
                <a:ea typeface="+mn-ea"/>
                <a:cs typeface="+mn-cs"/>
              </a:defRPr>
            </a:lvl5pPr>
          </a:lstStyle>
          <a:p>
            <a:pPr lvl="0"/>
            <a:r>
              <a:rPr lang="en-US" dirty="0" smtClean="0"/>
              <a:t>Date</a:t>
            </a:r>
            <a:endParaRPr lang="en-US" dirty="0"/>
          </a:p>
        </p:txBody>
      </p:sp>
      <p:grpSp>
        <p:nvGrpSpPr>
          <p:cNvPr id="5" name="Group 38"/>
          <p:cNvGrpSpPr/>
          <p:nvPr userDrawn="1"/>
        </p:nvGrpSpPr>
        <p:grpSpPr>
          <a:xfrm>
            <a:off x="341314" y="311151"/>
            <a:ext cx="829170" cy="438358"/>
            <a:chOff x="609600" y="528537"/>
            <a:chExt cx="1444734" cy="763789"/>
          </a:xfrm>
          <a:solidFill>
            <a:schemeClr val="bg1"/>
          </a:solidFill>
        </p:grpSpPr>
        <p:sp>
          <p:nvSpPr>
            <p:cNvPr id="73" name="Rectangle 72"/>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dirty="0">
                <a:solidFill>
                  <a:srgbClr val="0096D6"/>
                </a:solidFill>
              </a:endParaRPr>
            </a:p>
          </p:txBody>
        </p:sp>
        <p:sp>
          <p:nvSpPr>
            <p:cNvPr id="74" name="Freeform 73"/>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75" name="Freeform 74"/>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dirty="0">
                <a:solidFill>
                  <a:srgbClr val="0096D6"/>
                </a:solidFill>
              </a:endParaRPr>
            </a:p>
          </p:txBody>
        </p:sp>
        <p:sp>
          <p:nvSpPr>
            <p:cNvPr id="76" name="Freeform 75"/>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dirty="0">
                <a:solidFill>
                  <a:srgbClr val="0096D6"/>
                </a:solidFill>
              </a:endParaRPr>
            </a:p>
          </p:txBody>
        </p:sp>
        <p:sp>
          <p:nvSpPr>
            <p:cNvPr id="77" name="Freeform 76"/>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dirty="0">
                <a:solidFill>
                  <a:srgbClr val="0096D6"/>
                </a:solidFill>
              </a:endParaRPr>
            </a:p>
          </p:txBody>
        </p:sp>
        <p:sp>
          <p:nvSpPr>
            <p:cNvPr id="92" name="Freeform 91"/>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sp>
          <p:nvSpPr>
            <p:cNvPr id="93" name="Freeform 92"/>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94" name="Freeform 93"/>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95" name="Freeform 94"/>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96" name="Freeform 95"/>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dirty="0">
                <a:solidFill>
                  <a:srgbClr val="0096D6"/>
                </a:solidFill>
              </a:endParaRPr>
            </a:p>
          </p:txBody>
        </p:sp>
        <p:sp>
          <p:nvSpPr>
            <p:cNvPr id="97" name="Freeform 96"/>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98" name="Freeform 97"/>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dirty="0">
                <a:solidFill>
                  <a:srgbClr val="0096D6"/>
                </a:solidFill>
              </a:endParaRPr>
            </a:p>
          </p:txBody>
        </p:sp>
        <p:sp>
          <p:nvSpPr>
            <p:cNvPr id="99" name="Freeform 98"/>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dirty="0">
                <a:solidFill>
                  <a:srgbClr val="0096D6"/>
                </a:solidFill>
              </a:endParaRPr>
            </a:p>
          </p:txBody>
        </p:sp>
        <p:sp>
          <p:nvSpPr>
            <p:cNvPr id="100" name="Freeform 99"/>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dirty="0">
                <a:solidFill>
                  <a:srgbClr val="0096D6"/>
                </a:solidFill>
              </a:endParaRPr>
            </a:p>
          </p:txBody>
        </p:sp>
      </p:grpSp>
    </p:spTree>
    <p:extLst>
      <p:ext uri="{BB962C8B-B14F-4D97-AF65-F5344CB8AC3E}">
        <p14:creationId xmlns:p14="http://schemas.microsoft.com/office/powerpoint/2010/main" val="727296223"/>
      </p:ext>
    </p:extLst>
  </p:cSld>
  <p:clrMapOvr>
    <a:masterClrMapping/>
  </p:clrMapOvr>
  <p:transition>
    <p:wipe dir="r"/>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Title Slide-animated bar">
    <p:spTree>
      <p:nvGrpSpPr>
        <p:cNvPr id="1" name=""/>
        <p:cNvGrpSpPr/>
        <p:nvPr/>
      </p:nvGrpSpPr>
      <p:grpSpPr>
        <a:xfrm>
          <a:off x="0" y="0"/>
          <a:ext cx="0" cy="0"/>
          <a:chOff x="0" y="0"/>
          <a:chExt cx="0" cy="0"/>
        </a:xfrm>
      </p:grpSpPr>
      <p:pic>
        <p:nvPicPr>
          <p:cNvPr id="51" name="Picture 50" descr="bottom bar.jpg"/>
          <p:cNvPicPr>
            <a:picLocks noChangeAspect="1"/>
          </p:cNvPicPr>
          <p:nvPr/>
        </p:nvPicPr>
        <p:blipFill>
          <a:blip r:embed="rId2" cstate="print"/>
          <a:stretch>
            <a:fillRect/>
          </a:stretch>
        </p:blipFill>
        <p:spPr>
          <a:xfrm>
            <a:off x="333375" y="6374862"/>
            <a:ext cx="8477250" cy="171450"/>
          </a:xfrm>
          <a:prstGeom prst="rect">
            <a:avLst/>
          </a:prstGeom>
        </p:spPr>
      </p:pic>
      <p:pic>
        <p:nvPicPr>
          <p:cNvPr id="43" name="Picture 42" descr="bottom bar.jpg"/>
          <p:cNvPicPr>
            <a:picLocks noChangeAspect="1"/>
          </p:cNvPicPr>
          <p:nvPr/>
        </p:nvPicPr>
        <p:blipFill>
          <a:blip r:embed="rId2" cstate="print"/>
          <a:stretch>
            <a:fillRect/>
          </a:stretch>
        </p:blipFill>
        <p:spPr>
          <a:xfrm>
            <a:off x="333375" y="6374862"/>
            <a:ext cx="8477250" cy="171450"/>
          </a:xfrm>
          <a:prstGeom prst="rect">
            <a:avLst/>
          </a:prstGeom>
        </p:spPr>
      </p:pic>
      <p:sp>
        <p:nvSpPr>
          <p:cNvPr id="47" name="Rectangle 46"/>
          <p:cNvSpPr/>
          <p:nvPr/>
        </p:nvSpPr>
        <p:spPr>
          <a:xfrm>
            <a:off x="3405352" y="5948636"/>
            <a:ext cx="599089" cy="11456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6" name="Rectangle 45"/>
          <p:cNvSpPr/>
          <p:nvPr/>
        </p:nvSpPr>
        <p:spPr>
          <a:xfrm>
            <a:off x="1460939" y="5948636"/>
            <a:ext cx="472965" cy="1145627"/>
          </a:xfrm>
          <a:prstGeom prst="rect">
            <a:avLst/>
          </a:prstGeom>
          <a:solidFill>
            <a:srgbClr val="6DB344">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5" name="Rectangle 44"/>
          <p:cNvSpPr/>
          <p:nvPr/>
        </p:nvSpPr>
        <p:spPr>
          <a:xfrm>
            <a:off x="4771697" y="5948636"/>
            <a:ext cx="472965" cy="1145627"/>
          </a:xfrm>
          <a:prstGeom prst="rect">
            <a:avLst/>
          </a:prstGeom>
          <a:solidFill>
            <a:srgbClr val="009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3" name="Rounded Rectangle 32"/>
          <p:cNvSpPr/>
          <p:nvPr/>
        </p:nvSpPr>
        <p:spPr>
          <a:xfrm rot="10800000" flipH="1">
            <a:off x="2856506" y="831272"/>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8" name="Rounded Rectangle 27"/>
          <p:cNvSpPr/>
          <p:nvPr userDrawn="1"/>
        </p:nvSpPr>
        <p:spPr>
          <a:xfrm rot="10800000" flipH="1">
            <a:off x="821966" y="4716780"/>
            <a:ext cx="656314" cy="150749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9" name="Rounded Rectangle 28"/>
          <p:cNvSpPr/>
          <p:nvPr userDrawn="1"/>
        </p:nvSpPr>
        <p:spPr>
          <a:xfrm rot="10800000" flipH="1">
            <a:off x="1332506" y="1981200"/>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0" name="Rounded Rectangle 29"/>
          <p:cNvSpPr/>
          <p:nvPr/>
        </p:nvSpPr>
        <p:spPr>
          <a:xfrm rot="10800000" flipH="1">
            <a:off x="5869870" y="6614159"/>
            <a:ext cx="780312" cy="3319549"/>
          </a:xfrm>
          <a:prstGeom prst="roundRect">
            <a:avLst>
              <a:gd name="adj" fmla="val 50000"/>
            </a:avLst>
          </a:prstGeom>
          <a:solidFill>
            <a:srgbClr val="1F8BAE">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1" name="Rounded Rectangle 30"/>
          <p:cNvSpPr/>
          <p:nvPr/>
        </p:nvSpPr>
        <p:spPr>
          <a:xfrm rot="10800000" flipH="1">
            <a:off x="6933206" y="6614160"/>
            <a:ext cx="656314" cy="150749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9" name="Rectangle 3"/>
          <p:cNvSpPr>
            <a:spLocks noChangeArrowheads="1"/>
          </p:cNvSpPr>
          <p:nvPr/>
        </p:nvSpPr>
        <p:spPr bwMode="hidden">
          <a:xfrm>
            <a:off x="0" y="0"/>
            <a:ext cx="9144000" cy="177800"/>
          </a:xfrm>
          <a:prstGeom prst="rect">
            <a:avLst/>
          </a:prstGeom>
          <a:solidFill>
            <a:schemeClr val="bg2"/>
          </a:solidFill>
          <a:ln w="25400" algn="ctr">
            <a:noFill/>
            <a:miter lim="800000"/>
            <a:headEnd/>
            <a:tailEnd/>
          </a:ln>
          <a:effectLst/>
        </p:spPr>
        <p:txBody>
          <a:bodyPr wrap="none" anchor="ctr"/>
          <a:lstStyle/>
          <a:p>
            <a:endParaRPr lang="en-US">
              <a:solidFill>
                <a:srgbClr val="0096D6"/>
              </a:solidFill>
            </a:endParaRPr>
          </a:p>
        </p:txBody>
      </p:sp>
      <p:sp>
        <p:nvSpPr>
          <p:cNvPr id="34" name="Rounded Rectangle 33"/>
          <p:cNvSpPr/>
          <p:nvPr/>
        </p:nvSpPr>
        <p:spPr>
          <a:xfrm rot="10800000" flipH="1">
            <a:off x="2191486" y="6719450"/>
            <a:ext cx="662549" cy="6331065"/>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5" name="Rounded Rectangle 34"/>
          <p:cNvSpPr/>
          <p:nvPr/>
        </p:nvSpPr>
        <p:spPr>
          <a:xfrm rot="10800000" flipH="1">
            <a:off x="2794161" y="6668595"/>
            <a:ext cx="779356" cy="5546310"/>
          </a:xfrm>
          <a:prstGeom prst="roundRect">
            <a:avLst>
              <a:gd name="adj" fmla="val 50000"/>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6" name="Rounded Rectangle 35"/>
          <p:cNvSpPr/>
          <p:nvPr/>
        </p:nvSpPr>
        <p:spPr>
          <a:xfrm rot="10800000" flipH="1">
            <a:off x="4920834" y="1025236"/>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7" name="Rounded Rectangle 36"/>
          <p:cNvSpPr/>
          <p:nvPr/>
        </p:nvSpPr>
        <p:spPr>
          <a:xfrm rot="10800000" flipH="1">
            <a:off x="5391889" y="1731818"/>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8" name="Rounded Rectangle 37"/>
          <p:cNvSpPr/>
          <p:nvPr userDrawn="1"/>
        </p:nvSpPr>
        <p:spPr>
          <a:xfrm rot="10800000" flipH="1">
            <a:off x="341313" y="6708752"/>
            <a:ext cx="780312" cy="3319549"/>
          </a:xfrm>
          <a:prstGeom prst="roundRect">
            <a:avLst>
              <a:gd name="adj" fmla="val 50000"/>
            </a:avLst>
          </a:prstGeom>
          <a:gradFill flip="none" rotWithShape="1">
            <a:gsLst>
              <a:gs pos="0">
                <a:srgbClr val="4DCAFF">
                  <a:shade val="30000"/>
                  <a:satMod val="115000"/>
                  <a:alpha val="26000"/>
                </a:srgbClr>
              </a:gs>
              <a:gs pos="50000">
                <a:srgbClr val="4DCAFF">
                  <a:shade val="67500"/>
                  <a:satMod val="115000"/>
                </a:srgbClr>
              </a:gs>
              <a:gs pos="100000">
                <a:srgbClr val="4DCAFF">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9" name="Rounded Rectangle 38"/>
          <p:cNvSpPr/>
          <p:nvPr/>
        </p:nvSpPr>
        <p:spPr>
          <a:xfrm rot="10800000" flipH="1">
            <a:off x="8038251" y="8318268"/>
            <a:ext cx="780312" cy="3319549"/>
          </a:xfrm>
          <a:prstGeom prst="roundRect">
            <a:avLst>
              <a:gd name="adj" fmla="val 5000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1" name="Rounded Rectangle 40"/>
          <p:cNvSpPr/>
          <p:nvPr/>
        </p:nvSpPr>
        <p:spPr>
          <a:xfrm rot="10800000" flipH="1">
            <a:off x="8162249" y="1731818"/>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2" name="Rounded Rectangle 41"/>
          <p:cNvSpPr/>
          <p:nvPr/>
        </p:nvSpPr>
        <p:spPr>
          <a:xfrm rot="10800000" flipH="1">
            <a:off x="3770906" y="1981200"/>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5" name="Rectangle 84"/>
          <p:cNvSpPr/>
          <p:nvPr/>
        </p:nvSpPr>
        <p:spPr>
          <a:xfrm>
            <a:off x="0" y="0"/>
            <a:ext cx="9129008" cy="6378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4" name="Rectangle 43"/>
          <p:cNvSpPr/>
          <p:nvPr/>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3" name="Rectangle 4"/>
          <p:cNvSpPr>
            <a:spLocks noChangeArrowheads="1"/>
          </p:cNvSpPr>
          <p:nvPr/>
        </p:nvSpPr>
        <p:spPr bwMode="ltGray">
          <a:xfrm>
            <a:off x="251373" y="6586246"/>
            <a:ext cx="1954803" cy="175257"/>
          </a:xfrm>
          <a:prstGeom prst="rect">
            <a:avLst/>
          </a:prstGeom>
          <a:noFill/>
          <a:ln w="9525">
            <a:noFill/>
            <a:miter lim="800000"/>
            <a:headEnd/>
            <a:tailEnd/>
          </a:ln>
          <a:effectLst/>
        </p:spPr>
        <p:txBody>
          <a:bodyPr wrap="none" lIns="82124" tIns="41061" rIns="82124" bIns="41061" anchor="b" anchorCtr="1">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54"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55"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101" name="Rectangle 100"/>
          <p:cNvSpPr/>
          <p:nvPr/>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2" name="Rectangle 4"/>
          <p:cNvSpPr>
            <a:spLocks noChangeArrowheads="1"/>
          </p:cNvSpPr>
          <p:nvPr/>
        </p:nvSpPr>
        <p:spPr bwMode="ltGray">
          <a:xfrm>
            <a:off x="251373" y="6586246"/>
            <a:ext cx="1954803" cy="175257"/>
          </a:xfrm>
          <a:prstGeom prst="rect">
            <a:avLst/>
          </a:prstGeom>
          <a:noFill/>
          <a:ln w="9525">
            <a:noFill/>
            <a:miter lim="800000"/>
            <a:headEnd/>
            <a:tailEnd/>
          </a:ln>
          <a:effectLst/>
        </p:spPr>
        <p:txBody>
          <a:bodyPr wrap="none" lIns="82124" tIns="41061" rIns="82124" bIns="41061" anchor="b" anchorCtr="1">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103"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104"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48" name="Subtitle 2"/>
          <p:cNvSpPr>
            <a:spLocks noGrp="1"/>
          </p:cNvSpPr>
          <p:nvPr>
            <p:ph type="subTitle" idx="1" hasCustomPrompt="1"/>
          </p:nvPr>
        </p:nvSpPr>
        <p:spPr>
          <a:xfrm>
            <a:off x="236383" y="4464066"/>
            <a:ext cx="8112126" cy="384175"/>
          </a:xfrm>
        </p:spPr>
        <p:txBody>
          <a:bodyPr>
            <a:normAutofit/>
          </a:bodyPr>
          <a:lstStyle>
            <a:lvl1pPr marL="0" indent="0" algn="l">
              <a:buNone/>
              <a:defRPr lang="en-US" sz="2000" kern="1200" dirty="0">
                <a:solidFill>
                  <a:srgbClr val="6DB34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lvl="0" indent="0" algn="l" defTabSz="914400" rtl="0" eaLnBrk="1" latinLnBrk="0" hangingPunct="1">
              <a:lnSpc>
                <a:spcPct val="95000"/>
              </a:lnSpc>
              <a:spcBef>
                <a:spcPts val="1440"/>
              </a:spcBef>
              <a:buClr>
                <a:srgbClr val="92D050"/>
              </a:buClr>
              <a:buSzPct val="90000"/>
              <a:buFont typeface="Arial" pitchFamily="34" charset="0"/>
              <a:buNone/>
              <a:tabLst/>
            </a:pPr>
            <a:r>
              <a:rPr lang="en-US" dirty="0" smtClean="0"/>
              <a:t>Presenter Name and Title Go Here</a:t>
            </a:r>
            <a:endParaRPr lang="en-US" dirty="0"/>
          </a:p>
        </p:txBody>
      </p:sp>
      <p:sp>
        <p:nvSpPr>
          <p:cNvPr id="50" name="Title 1"/>
          <p:cNvSpPr>
            <a:spLocks noGrp="1"/>
          </p:cNvSpPr>
          <p:nvPr>
            <p:ph type="ctrTitle" hasCustomPrompt="1"/>
          </p:nvPr>
        </p:nvSpPr>
        <p:spPr>
          <a:xfrm>
            <a:off x="221393" y="1248229"/>
            <a:ext cx="8112125" cy="2907239"/>
          </a:xfrm>
        </p:spPr>
        <p:txBody>
          <a:bodyPr/>
          <a:lstStyle>
            <a:lvl1pPr algn="l" defTabSz="914400" rtl="0" eaLnBrk="1" latinLnBrk="0" hangingPunct="1">
              <a:lnSpc>
                <a:spcPct val="90000"/>
              </a:lnSpc>
              <a:spcBef>
                <a:spcPct val="0"/>
              </a:spcBef>
              <a:buNone/>
              <a:defRPr lang="en-US" sz="6000" b="0" kern="1200" spc="-200" baseline="0" dirty="0">
                <a:gradFill flip="none" rotWithShape="1">
                  <a:gsLst>
                    <a:gs pos="0">
                      <a:srgbClr val="55E6ED"/>
                    </a:gs>
                    <a:gs pos="80000">
                      <a:srgbClr val="009249"/>
                    </a:gs>
                  </a:gsLst>
                  <a:lin ang="12000000" scaled="0"/>
                  <a:tileRect/>
                </a:gradFill>
                <a:latin typeface="+mj-lt"/>
                <a:ea typeface="+mj-ea"/>
                <a:cs typeface="+mj-cs"/>
              </a:defRPr>
            </a:lvl1pPr>
          </a:lstStyle>
          <a:p>
            <a:r>
              <a:rPr lang="en-US" dirty="0" smtClean="0"/>
              <a:t>Presentation Title Goes Here</a:t>
            </a:r>
            <a:endParaRPr lang="en-US" dirty="0"/>
          </a:p>
        </p:txBody>
      </p:sp>
      <p:sp>
        <p:nvSpPr>
          <p:cNvPr id="109" name="Rectangle 108"/>
          <p:cNvSpPr/>
          <p:nvPr/>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0" name="Rectangle 4"/>
          <p:cNvSpPr>
            <a:spLocks noChangeArrowheads="1"/>
          </p:cNvSpPr>
          <p:nvPr/>
        </p:nvSpPr>
        <p:spPr bwMode="ltGray">
          <a:xfrm>
            <a:off x="251373" y="6586246"/>
            <a:ext cx="1954803" cy="175257"/>
          </a:xfrm>
          <a:prstGeom prst="rect">
            <a:avLst/>
          </a:prstGeom>
          <a:noFill/>
          <a:ln w="9525">
            <a:noFill/>
            <a:miter lim="800000"/>
            <a:headEnd/>
            <a:tailEnd/>
          </a:ln>
          <a:effectLst/>
        </p:spPr>
        <p:txBody>
          <a:bodyPr wrap="none" lIns="82124" tIns="41061" rIns="82124" bIns="41061" anchor="b" anchorCtr="1">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111"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112"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grpSp>
        <p:nvGrpSpPr>
          <p:cNvPr id="2" name="Group 67"/>
          <p:cNvGrpSpPr/>
          <p:nvPr/>
        </p:nvGrpSpPr>
        <p:grpSpPr>
          <a:xfrm>
            <a:off x="341314" y="311151"/>
            <a:ext cx="829170" cy="438358"/>
            <a:chOff x="609600" y="528537"/>
            <a:chExt cx="1444734" cy="763789"/>
          </a:xfrm>
          <a:gradFill flip="none" rotWithShape="1">
            <a:gsLst>
              <a:gs pos="11000">
                <a:schemeClr val="accent2"/>
              </a:gs>
              <a:gs pos="100000">
                <a:schemeClr val="accent5"/>
              </a:gs>
            </a:gsLst>
            <a:lin ang="2700000" scaled="1"/>
            <a:tileRect/>
          </a:gradFill>
        </p:grpSpPr>
        <p:sp>
          <p:nvSpPr>
            <p:cNvPr id="69" name="Rectangle 68"/>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a:solidFill>
                  <a:srgbClr val="0096D6"/>
                </a:solidFill>
              </a:endParaRPr>
            </a:p>
          </p:txBody>
        </p:sp>
        <p:sp>
          <p:nvSpPr>
            <p:cNvPr id="70" name="Freeform 69"/>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a:solidFill>
                  <a:srgbClr val="0096D6"/>
                </a:solidFill>
              </a:endParaRPr>
            </a:p>
          </p:txBody>
        </p:sp>
        <p:sp>
          <p:nvSpPr>
            <p:cNvPr id="71" name="Freeform 70"/>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a:solidFill>
                  <a:srgbClr val="0096D6"/>
                </a:solidFill>
              </a:endParaRPr>
            </a:p>
          </p:txBody>
        </p:sp>
        <p:sp>
          <p:nvSpPr>
            <p:cNvPr id="72" name="Freeform 71"/>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a:solidFill>
                  <a:srgbClr val="0096D6"/>
                </a:solidFill>
              </a:endParaRPr>
            </a:p>
          </p:txBody>
        </p:sp>
        <p:sp>
          <p:nvSpPr>
            <p:cNvPr id="73" name="Freeform 72"/>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a:solidFill>
                  <a:srgbClr val="0096D6"/>
                </a:solidFill>
              </a:endParaRPr>
            </a:p>
          </p:txBody>
        </p:sp>
        <p:sp>
          <p:nvSpPr>
            <p:cNvPr id="74" name="Freeform 73"/>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a:solidFill>
                  <a:srgbClr val="0096D6"/>
                </a:solidFill>
              </a:endParaRPr>
            </a:p>
          </p:txBody>
        </p:sp>
        <p:sp>
          <p:nvSpPr>
            <p:cNvPr id="75" name="Freeform 74"/>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76" name="Freeform 75"/>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a:solidFill>
                  <a:srgbClr val="0096D6"/>
                </a:solidFill>
              </a:endParaRPr>
            </a:p>
          </p:txBody>
        </p:sp>
        <p:sp>
          <p:nvSpPr>
            <p:cNvPr id="77" name="Freeform 76"/>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78" name="Freeform 77"/>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a:solidFill>
                  <a:srgbClr val="0096D6"/>
                </a:solidFill>
              </a:endParaRPr>
            </a:p>
          </p:txBody>
        </p:sp>
        <p:sp>
          <p:nvSpPr>
            <p:cNvPr id="79" name="Freeform 78"/>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80" name="Freeform 79"/>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a:solidFill>
                  <a:srgbClr val="0096D6"/>
                </a:solidFill>
              </a:endParaRPr>
            </a:p>
          </p:txBody>
        </p:sp>
        <p:sp>
          <p:nvSpPr>
            <p:cNvPr id="81" name="Freeform 80"/>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82" name="Freeform 81"/>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a:solidFill>
                  <a:srgbClr val="0096D6"/>
                </a:solidFill>
              </a:endParaRPr>
            </a:p>
          </p:txBody>
        </p:sp>
      </p:grpSp>
      <p:sp>
        <p:nvSpPr>
          <p:cNvPr id="57" name="Rectangle 56"/>
          <p:cNvSpPr/>
          <p:nvPr userDrawn="1"/>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9"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60" name="Rectangle 7"/>
          <p:cNvSpPr>
            <a:spLocks noChangeArrowheads="1"/>
          </p:cNvSpPr>
          <p:nvPr userDrawn="1"/>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56"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Tree>
    <p:extLst>
      <p:ext uri="{BB962C8B-B14F-4D97-AF65-F5344CB8AC3E}">
        <p14:creationId xmlns:p14="http://schemas.microsoft.com/office/powerpoint/2010/main" val="215770135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fill="hold" grpId="0" nodeType="withEffect">
                                  <p:stCondLst>
                                    <p:cond delay="3000"/>
                                  </p:stCondLst>
                                  <p:childTnLst>
                                    <p:animMotion origin="layout" path="M -4.44444E-6 4.81481E-6 L -4.44444E-6 0.65879 " pathEditMode="relative" rAng="0" ptsTypes="AA">
                                      <p:cBhvr>
                                        <p:cTn id="6" dur="8300" fill="hold"/>
                                        <p:tgtEl>
                                          <p:spTgt spid="28"/>
                                        </p:tgtEl>
                                        <p:attrNameLst>
                                          <p:attrName>ppt_x</p:attrName>
                                          <p:attrName>ppt_y</p:attrName>
                                        </p:attrNameLst>
                                      </p:cBhvr>
                                      <p:rCtr x="0" y="329"/>
                                    </p:animMotion>
                                  </p:childTnLst>
                                </p:cTn>
                              </p:par>
                              <p:par>
                                <p:cTn id="7" presetID="42" presetClass="path" presetSubtype="0" repeatCount="indefinite" accel="50000" decel="50000" fill="hold" grpId="0" nodeType="withEffect">
                                  <p:stCondLst>
                                    <p:cond delay="0"/>
                                  </p:stCondLst>
                                  <p:childTnLst>
                                    <p:animMotion origin="layout" path="M 2.77778E-6 1.85185E-6 L 2.77778E-6 0.99305 " pathEditMode="relative" rAng="0" ptsTypes="AA">
                                      <p:cBhvr>
                                        <p:cTn id="8" dur="10600" fill="hold"/>
                                        <p:tgtEl>
                                          <p:spTgt spid="29"/>
                                        </p:tgtEl>
                                        <p:attrNameLst>
                                          <p:attrName>ppt_x</p:attrName>
                                          <p:attrName>ppt_y</p:attrName>
                                        </p:attrNameLst>
                                      </p:cBhvr>
                                      <p:rCtr x="0" y="497"/>
                                    </p:animMotion>
                                  </p:childTnLst>
                                </p:cTn>
                              </p:par>
                              <p:par>
                                <p:cTn id="9" presetID="42" presetClass="path" presetSubtype="0" repeatCount="indefinite" accel="50000" decel="50000" fill="hold" grpId="0" nodeType="withEffect">
                                  <p:stCondLst>
                                    <p:cond delay="1100"/>
                                  </p:stCondLst>
                                  <p:endCondLst>
                                    <p:cond evt="onNext" delay="0">
                                      <p:tgtEl>
                                        <p:sldTgt/>
                                      </p:tgtEl>
                                    </p:cond>
                                  </p:endCondLst>
                                  <p:childTnLst>
                                    <p:animMotion origin="layout" path="M 1.94444E-6 0 L 1.94444E-6 -1.0081 " pathEditMode="relative" rAng="0" ptsTypes="AA">
                                      <p:cBhvr>
                                        <p:cTn id="10" dur="16400" fill="hold"/>
                                        <p:tgtEl>
                                          <p:spTgt spid="30"/>
                                        </p:tgtEl>
                                        <p:attrNameLst>
                                          <p:attrName>ppt_x</p:attrName>
                                          <p:attrName>ppt_y</p:attrName>
                                        </p:attrNameLst>
                                      </p:cBhvr>
                                      <p:rCtr x="0" y="-504"/>
                                    </p:animMotion>
                                  </p:childTnLst>
                                </p:cTn>
                              </p:par>
                              <p:par>
                                <p:cTn id="11" presetID="42" presetClass="path" presetSubtype="0" repeatCount="indefinite" accel="50000" decel="50000" fill="hold" grpId="0" nodeType="withEffect">
                                  <p:stCondLst>
                                    <p:cond delay="13700"/>
                                  </p:stCondLst>
                                  <p:childTnLst>
                                    <p:animMotion origin="layout" path="M 2.77778E-6 4.81481E-6 L 2.77778E-6 -0.34561 " pathEditMode="relative" rAng="0" ptsTypes="AA">
                                      <p:cBhvr>
                                        <p:cTn id="12" dur="10900" fill="hold"/>
                                        <p:tgtEl>
                                          <p:spTgt spid="31"/>
                                        </p:tgtEl>
                                        <p:attrNameLst>
                                          <p:attrName>ppt_x</p:attrName>
                                          <p:attrName>ppt_y</p:attrName>
                                        </p:attrNameLst>
                                      </p:cBhvr>
                                      <p:rCtr x="0" y="-173"/>
                                    </p:animMotion>
                                  </p:childTnLst>
                                </p:cTn>
                              </p:par>
                              <p:par>
                                <p:cTn id="13" presetID="42" presetClass="path" presetSubtype="0" repeatCount="indefinite" accel="50000" decel="50000" fill="hold" grpId="0" nodeType="withEffect">
                                  <p:stCondLst>
                                    <p:cond delay="0"/>
                                  </p:stCondLst>
                                  <p:childTnLst>
                                    <p:animMotion origin="layout" path="M -3.88889E-6 4.44444E-6 L -3.88889E-6 1.14467 " pathEditMode="relative" rAng="0" ptsTypes="AA">
                                      <p:cBhvr>
                                        <p:cTn id="14" dur="10400" fill="hold"/>
                                        <p:tgtEl>
                                          <p:spTgt spid="33"/>
                                        </p:tgtEl>
                                        <p:attrNameLst>
                                          <p:attrName>ppt_x</p:attrName>
                                          <p:attrName>ppt_y</p:attrName>
                                        </p:attrNameLst>
                                      </p:cBhvr>
                                      <p:rCtr x="0" y="572"/>
                                    </p:animMotion>
                                  </p:childTnLst>
                                </p:cTn>
                              </p:par>
                              <p:par>
                                <p:cTn id="15" presetID="42" presetClass="path" presetSubtype="0" repeatCount="indefinite" accel="50000" decel="50000" fill="hold" grpId="0" nodeType="withEffect">
                                  <p:stCondLst>
                                    <p:cond delay="700"/>
                                  </p:stCondLst>
                                  <p:childTnLst>
                                    <p:animMotion origin="layout" path="M 4.16667E-6 0.27476 L 4.16667E-6 -1.26019 " pathEditMode="relative" rAng="0" ptsTypes="AA">
                                      <p:cBhvr>
                                        <p:cTn id="16" dur="12100" fill="hold"/>
                                        <p:tgtEl>
                                          <p:spTgt spid="34"/>
                                        </p:tgtEl>
                                        <p:attrNameLst>
                                          <p:attrName>ppt_x</p:attrName>
                                          <p:attrName>ppt_y</p:attrName>
                                        </p:attrNameLst>
                                      </p:cBhvr>
                                      <p:rCtr x="0" y="-768"/>
                                    </p:animMotion>
                                  </p:childTnLst>
                                </p:cTn>
                              </p:par>
                              <p:par>
                                <p:cTn id="17" presetID="42" presetClass="path" presetSubtype="0" repeatCount="indefinite" accel="50000" decel="50000" autoRev="1" fill="hold" grpId="0" nodeType="withEffect">
                                  <p:stCondLst>
                                    <p:cond delay="3600"/>
                                  </p:stCondLst>
                                  <p:endCondLst>
                                    <p:cond evt="onNext" delay="0">
                                      <p:tgtEl>
                                        <p:sldTgt/>
                                      </p:tgtEl>
                                    </p:cond>
                                  </p:endCondLst>
                                  <p:childTnLst>
                                    <p:animMotion origin="layout" path="M 1.94444E-6 0 L 1.94444E-6 -1.0081 " pathEditMode="relative" rAng="0" ptsTypes="AA">
                                      <p:cBhvr>
                                        <p:cTn id="18" dur="8400" fill="hold"/>
                                        <p:tgtEl>
                                          <p:spTgt spid="35"/>
                                        </p:tgtEl>
                                        <p:attrNameLst>
                                          <p:attrName>ppt_x</p:attrName>
                                          <p:attrName>ppt_y</p:attrName>
                                        </p:attrNameLst>
                                      </p:cBhvr>
                                      <p:rCtr x="0" y="-504"/>
                                    </p:animMotion>
                                  </p:childTnLst>
                                </p:cTn>
                              </p:par>
                              <p:par>
                                <p:cTn id="19" presetID="42" presetClass="path" presetSubtype="0" repeatCount="indefinite" accel="50000" decel="50000" fill="hold" grpId="0" nodeType="withEffect">
                                  <p:stCondLst>
                                    <p:cond delay="500"/>
                                  </p:stCondLst>
                                  <p:childTnLst>
                                    <p:animMotion origin="layout" path="M 2.77778E-6 1.85185E-6 L 2.77778E-6 0.99305 " pathEditMode="relative" rAng="0" ptsTypes="AA">
                                      <p:cBhvr>
                                        <p:cTn id="20" dur="19500" fill="hold"/>
                                        <p:tgtEl>
                                          <p:spTgt spid="36"/>
                                        </p:tgtEl>
                                        <p:attrNameLst>
                                          <p:attrName>ppt_x</p:attrName>
                                          <p:attrName>ppt_y</p:attrName>
                                        </p:attrNameLst>
                                      </p:cBhvr>
                                      <p:rCtr x="0" y="497"/>
                                    </p:animMotion>
                                  </p:childTnLst>
                                </p:cTn>
                              </p:par>
                              <p:par>
                                <p:cTn id="21" presetID="42" presetClass="path" presetSubtype="0" repeatCount="indefinite" accel="50000" decel="50000" fill="hold" grpId="0" nodeType="withEffect">
                                  <p:stCondLst>
                                    <p:cond delay="6300"/>
                                  </p:stCondLst>
                                  <p:childTnLst>
                                    <p:animMotion origin="layout" path="M 2.77778E-6 1.85185E-6 L 2.77778E-6 0.99305 " pathEditMode="relative" rAng="0" ptsTypes="AA">
                                      <p:cBhvr>
                                        <p:cTn id="22" dur="8200" fill="hold"/>
                                        <p:tgtEl>
                                          <p:spTgt spid="37"/>
                                        </p:tgtEl>
                                        <p:attrNameLst>
                                          <p:attrName>ppt_x</p:attrName>
                                          <p:attrName>ppt_y</p:attrName>
                                        </p:attrNameLst>
                                      </p:cBhvr>
                                      <p:rCtr x="0" y="497"/>
                                    </p:animMotion>
                                  </p:childTnLst>
                                </p:cTn>
                              </p:par>
                              <p:par>
                                <p:cTn id="23" presetID="42" presetClass="path" presetSubtype="0" repeatCount="indefinite" accel="50000" decel="50000" fill="hold" grpId="0" nodeType="withEffect">
                                  <p:stCondLst>
                                    <p:cond delay="5700"/>
                                  </p:stCondLst>
                                  <p:endCondLst>
                                    <p:cond evt="onNext" delay="0">
                                      <p:tgtEl>
                                        <p:sldTgt/>
                                      </p:tgtEl>
                                    </p:cond>
                                  </p:endCondLst>
                                  <p:childTnLst>
                                    <p:animMotion origin="layout" path="M -4.72222E-6 -2.15822E-6 L -4.72222E-6 -1.32223 " pathEditMode="relative" rAng="0" ptsTypes="AA">
                                      <p:cBhvr>
                                        <p:cTn id="24" dur="11500" fill="hold"/>
                                        <p:tgtEl>
                                          <p:spTgt spid="38"/>
                                        </p:tgtEl>
                                        <p:attrNameLst>
                                          <p:attrName>ppt_x</p:attrName>
                                          <p:attrName>ppt_y</p:attrName>
                                        </p:attrNameLst>
                                      </p:cBhvr>
                                      <p:rCtr x="0" y="-661"/>
                                    </p:animMotion>
                                  </p:childTnLst>
                                </p:cTn>
                              </p:par>
                              <p:par>
                                <p:cTn id="25" presetID="42" presetClass="path" presetSubtype="0" repeatCount="indefinite" accel="50000" decel="50000" fill="hold" grpId="0" nodeType="withEffect">
                                  <p:stCondLst>
                                    <p:cond delay="1300"/>
                                  </p:stCondLst>
                                  <p:endCondLst>
                                    <p:cond evt="onNext" delay="0">
                                      <p:tgtEl>
                                        <p:sldTgt/>
                                      </p:tgtEl>
                                    </p:cond>
                                  </p:endCondLst>
                                  <p:childTnLst>
                                    <p:animMotion origin="layout" path="M 1.94444E-6 0 L 1.94444E-6 -1.0081 " pathEditMode="relative" rAng="0" ptsTypes="AA">
                                      <p:cBhvr>
                                        <p:cTn id="26" dur="7300" fill="hold"/>
                                        <p:tgtEl>
                                          <p:spTgt spid="39"/>
                                        </p:tgtEl>
                                        <p:attrNameLst>
                                          <p:attrName>ppt_x</p:attrName>
                                          <p:attrName>ppt_y</p:attrName>
                                        </p:attrNameLst>
                                      </p:cBhvr>
                                      <p:rCtr x="0" y="-504"/>
                                    </p:animMotion>
                                  </p:childTnLst>
                                </p:cTn>
                              </p:par>
                              <p:par>
                                <p:cTn id="27" presetID="42" presetClass="path" presetSubtype="0" repeatCount="indefinite" accel="50000" decel="50000" fill="hold" grpId="0" nodeType="withEffect">
                                  <p:stCondLst>
                                    <p:cond delay="5300"/>
                                  </p:stCondLst>
                                  <p:childTnLst>
                                    <p:animMotion origin="layout" path="M 2.77778E-6 1.85185E-6 L 2.77778E-6 0.99305 " pathEditMode="relative" rAng="0" ptsTypes="AA">
                                      <p:cBhvr>
                                        <p:cTn id="28" dur="15100" fill="hold"/>
                                        <p:tgtEl>
                                          <p:spTgt spid="41"/>
                                        </p:tgtEl>
                                        <p:attrNameLst>
                                          <p:attrName>ppt_x</p:attrName>
                                          <p:attrName>ppt_y</p:attrName>
                                        </p:attrNameLst>
                                      </p:cBhvr>
                                      <p:rCtr x="0" y="497"/>
                                    </p:animMotion>
                                  </p:childTnLst>
                                </p:cTn>
                              </p:par>
                              <p:par>
                                <p:cTn id="29" presetID="42" presetClass="path" presetSubtype="0" repeatCount="indefinite" accel="50000" decel="50000" fill="hold" grpId="0" nodeType="withEffect">
                                  <p:stCondLst>
                                    <p:cond delay="1000"/>
                                  </p:stCondLst>
                                  <p:childTnLst>
                                    <p:animMotion origin="layout" path="M 2.77778E-6 1.85185E-6 L 2.77778E-6 0.99305 " pathEditMode="relative" rAng="0" ptsTypes="AA">
                                      <p:cBhvr>
                                        <p:cTn id="30" dur="5000" fill="hold"/>
                                        <p:tgtEl>
                                          <p:spTgt spid="42"/>
                                        </p:tgtEl>
                                        <p:attrNameLst>
                                          <p:attrName>ppt_x</p:attrName>
                                          <p:attrName>ppt_y</p:attrName>
                                        </p:attrNameLst>
                                      </p:cBhvr>
                                      <p:rCtr x="0" y="497"/>
                                    </p:animMotion>
                                  </p:childTnLst>
                                </p:cTn>
                              </p:par>
                              <p:par>
                                <p:cTn id="31" presetID="27" presetClass="emph" presetSubtype="0" repeatCount="indefinite" fill="hold" grpId="0" nodeType="withEffect">
                                  <p:stCondLst>
                                    <p:cond delay="0"/>
                                  </p:stCondLst>
                                  <p:childTnLst>
                                    <p:animClr clrSpc="rgb" dir="cw">
                                      <p:cBhvr override="childStyle">
                                        <p:cTn id="32" dur="6650" autoRev="1" fill="hold"/>
                                        <p:tgtEl>
                                          <p:spTgt spid="45"/>
                                        </p:tgtEl>
                                        <p:attrNameLst>
                                          <p:attrName>style.color</p:attrName>
                                        </p:attrNameLst>
                                      </p:cBhvr>
                                      <p:to>
                                        <a:srgbClr val="60CCCC"/>
                                      </p:to>
                                    </p:animClr>
                                    <p:animClr clrSpc="rgb" dir="cw">
                                      <p:cBhvr>
                                        <p:cTn id="33" dur="6650" autoRev="1" fill="hold"/>
                                        <p:tgtEl>
                                          <p:spTgt spid="45"/>
                                        </p:tgtEl>
                                        <p:attrNameLst>
                                          <p:attrName>fillcolor</p:attrName>
                                        </p:attrNameLst>
                                      </p:cBhvr>
                                      <p:to>
                                        <a:srgbClr val="60CCCC"/>
                                      </p:to>
                                    </p:animClr>
                                    <p:set>
                                      <p:cBhvr>
                                        <p:cTn id="34" dur="6650" autoRev="1" fill="hold"/>
                                        <p:tgtEl>
                                          <p:spTgt spid="45"/>
                                        </p:tgtEl>
                                        <p:attrNameLst>
                                          <p:attrName>fill.type</p:attrName>
                                        </p:attrNameLst>
                                      </p:cBhvr>
                                      <p:to>
                                        <p:strVal val="solid"/>
                                      </p:to>
                                    </p:set>
                                    <p:set>
                                      <p:cBhvr>
                                        <p:cTn id="35" dur="6650" autoRev="1" fill="hold"/>
                                        <p:tgtEl>
                                          <p:spTgt spid="45"/>
                                        </p:tgtEl>
                                        <p:attrNameLst>
                                          <p:attrName>fill.on</p:attrName>
                                        </p:attrNameLst>
                                      </p:cBhvr>
                                      <p:to>
                                        <p:strVal val="true"/>
                                      </p:to>
                                    </p:set>
                                  </p:childTnLst>
                                </p:cTn>
                              </p:par>
                              <p:par>
                                <p:cTn id="36" presetID="27" presetClass="emph" presetSubtype="0" repeatCount="indefinite" fill="hold" grpId="0" nodeType="withEffect">
                                  <p:stCondLst>
                                    <p:cond delay="700"/>
                                  </p:stCondLst>
                                  <p:childTnLst>
                                    <p:animClr clrSpc="rgb" dir="cw">
                                      <p:cBhvr override="childStyle">
                                        <p:cTn id="37" dur="5350" autoRev="1" fill="hold"/>
                                        <p:tgtEl>
                                          <p:spTgt spid="46"/>
                                        </p:tgtEl>
                                        <p:attrNameLst>
                                          <p:attrName>style.color</p:attrName>
                                        </p:attrNameLst>
                                      </p:cBhvr>
                                      <p:to>
                                        <a:srgbClr val="60CCCC"/>
                                      </p:to>
                                    </p:animClr>
                                    <p:animClr clrSpc="rgb" dir="cw">
                                      <p:cBhvr>
                                        <p:cTn id="38" dur="5350" autoRev="1" fill="hold"/>
                                        <p:tgtEl>
                                          <p:spTgt spid="46"/>
                                        </p:tgtEl>
                                        <p:attrNameLst>
                                          <p:attrName>fillcolor</p:attrName>
                                        </p:attrNameLst>
                                      </p:cBhvr>
                                      <p:to>
                                        <a:srgbClr val="60CCCC"/>
                                      </p:to>
                                    </p:animClr>
                                    <p:set>
                                      <p:cBhvr>
                                        <p:cTn id="39" dur="5350" autoRev="1" fill="hold"/>
                                        <p:tgtEl>
                                          <p:spTgt spid="46"/>
                                        </p:tgtEl>
                                        <p:attrNameLst>
                                          <p:attrName>fill.type</p:attrName>
                                        </p:attrNameLst>
                                      </p:cBhvr>
                                      <p:to>
                                        <p:strVal val="solid"/>
                                      </p:to>
                                    </p:set>
                                    <p:set>
                                      <p:cBhvr>
                                        <p:cTn id="40" dur="5350" autoRev="1" fill="hold"/>
                                        <p:tgtEl>
                                          <p:spTgt spid="46"/>
                                        </p:tgtEl>
                                        <p:attrNameLst>
                                          <p:attrName>fill.on</p:attrName>
                                        </p:attrNameLst>
                                      </p:cBhvr>
                                      <p:to>
                                        <p:strVal val="true"/>
                                      </p:to>
                                    </p:set>
                                  </p:childTnLst>
                                </p:cTn>
                              </p:par>
                              <p:par>
                                <p:cTn id="41" presetID="27" presetClass="emph" presetSubtype="0" repeatCount="indefinite" fill="hold" grpId="0" nodeType="withEffect">
                                  <p:stCondLst>
                                    <p:cond delay="2100"/>
                                  </p:stCondLst>
                                  <p:childTnLst>
                                    <p:animClr clrSpc="rgb" dir="cw">
                                      <p:cBhvr override="childStyle">
                                        <p:cTn id="42" dur="6650" autoRev="1" fill="hold"/>
                                        <p:tgtEl>
                                          <p:spTgt spid="47"/>
                                        </p:tgtEl>
                                        <p:attrNameLst>
                                          <p:attrName>style.color</p:attrName>
                                        </p:attrNameLst>
                                      </p:cBhvr>
                                      <p:to>
                                        <a:srgbClr val="60CCCC"/>
                                      </p:to>
                                    </p:animClr>
                                    <p:animClr clrSpc="rgb" dir="cw">
                                      <p:cBhvr>
                                        <p:cTn id="43" dur="6650" autoRev="1" fill="hold"/>
                                        <p:tgtEl>
                                          <p:spTgt spid="47"/>
                                        </p:tgtEl>
                                        <p:attrNameLst>
                                          <p:attrName>fillcolor</p:attrName>
                                        </p:attrNameLst>
                                      </p:cBhvr>
                                      <p:to>
                                        <a:srgbClr val="60CCCC"/>
                                      </p:to>
                                    </p:animClr>
                                    <p:set>
                                      <p:cBhvr>
                                        <p:cTn id="44" dur="6650" autoRev="1" fill="hold"/>
                                        <p:tgtEl>
                                          <p:spTgt spid="47"/>
                                        </p:tgtEl>
                                        <p:attrNameLst>
                                          <p:attrName>fill.type</p:attrName>
                                        </p:attrNameLst>
                                      </p:cBhvr>
                                      <p:to>
                                        <p:strVal val="solid"/>
                                      </p:to>
                                    </p:set>
                                    <p:set>
                                      <p:cBhvr>
                                        <p:cTn id="45" dur="6650" autoRev="1" fill="hold"/>
                                        <p:tgtEl>
                                          <p:spTgt spid="4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6" grpId="0" animBg="1"/>
      <p:bldP spid="45" grpId="0" animBg="1"/>
      <p:bldP spid="33" grpId="0" animBg="1"/>
      <p:bldP spid="28" grpId="0" animBg="1"/>
      <p:bldP spid="29" grpId="0" animBg="1"/>
      <p:bldP spid="30" grpId="0" animBg="1"/>
      <p:bldP spid="31" grpId="0" animBg="1"/>
      <p:bldP spid="34" grpId="0" animBg="1"/>
      <p:bldP spid="35" grpId="0" animBg="1"/>
      <p:bldP spid="36" grpId="0" animBg="1"/>
      <p:bldP spid="37" grpId="0" animBg="1"/>
      <p:bldP spid="38" grpId="0" animBg="1"/>
      <p:bldP spid="39" grpId="0" animBg="1"/>
      <p:bldP spid="41" grpId="0" animBg="1"/>
      <p:bldP spid="42" grpId="0" animBg="1"/>
    </p:bld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1_Title Slide-animated bar_static">
    <p:spTree>
      <p:nvGrpSpPr>
        <p:cNvPr id="1" name=""/>
        <p:cNvGrpSpPr/>
        <p:nvPr/>
      </p:nvGrpSpPr>
      <p:grpSpPr>
        <a:xfrm>
          <a:off x="0" y="0"/>
          <a:ext cx="0" cy="0"/>
          <a:chOff x="0" y="0"/>
          <a:chExt cx="0" cy="0"/>
        </a:xfrm>
      </p:grpSpPr>
      <p:pic>
        <p:nvPicPr>
          <p:cNvPr id="51" name="Picture 50" descr="bottom bar.jpg"/>
          <p:cNvPicPr>
            <a:picLocks noChangeAspect="1"/>
          </p:cNvPicPr>
          <p:nvPr/>
        </p:nvPicPr>
        <p:blipFill>
          <a:blip r:embed="rId2" cstate="print"/>
          <a:stretch>
            <a:fillRect/>
          </a:stretch>
        </p:blipFill>
        <p:spPr>
          <a:xfrm>
            <a:off x="333375" y="6374862"/>
            <a:ext cx="8477250" cy="171450"/>
          </a:xfrm>
          <a:prstGeom prst="rect">
            <a:avLst/>
          </a:prstGeom>
        </p:spPr>
      </p:pic>
      <p:pic>
        <p:nvPicPr>
          <p:cNvPr id="43" name="Picture 42" descr="bottom bar.jpg"/>
          <p:cNvPicPr>
            <a:picLocks noChangeAspect="1"/>
          </p:cNvPicPr>
          <p:nvPr/>
        </p:nvPicPr>
        <p:blipFill>
          <a:blip r:embed="rId2" cstate="print"/>
          <a:stretch>
            <a:fillRect/>
          </a:stretch>
        </p:blipFill>
        <p:spPr>
          <a:xfrm>
            <a:off x="333375" y="6374862"/>
            <a:ext cx="8477250" cy="171450"/>
          </a:xfrm>
          <a:prstGeom prst="rect">
            <a:avLst/>
          </a:prstGeom>
        </p:spPr>
      </p:pic>
      <p:sp>
        <p:nvSpPr>
          <p:cNvPr id="47" name="Rectangle 46"/>
          <p:cNvSpPr/>
          <p:nvPr/>
        </p:nvSpPr>
        <p:spPr>
          <a:xfrm>
            <a:off x="3405352" y="5562600"/>
            <a:ext cx="599089" cy="11456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6" name="Rectangle 45"/>
          <p:cNvSpPr/>
          <p:nvPr/>
        </p:nvSpPr>
        <p:spPr>
          <a:xfrm>
            <a:off x="1460939" y="5638800"/>
            <a:ext cx="472965" cy="1145627"/>
          </a:xfrm>
          <a:prstGeom prst="rect">
            <a:avLst/>
          </a:prstGeom>
          <a:solidFill>
            <a:srgbClr val="6DB344">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5" name="Rectangle 44"/>
          <p:cNvSpPr/>
          <p:nvPr/>
        </p:nvSpPr>
        <p:spPr>
          <a:xfrm>
            <a:off x="4771697" y="5562600"/>
            <a:ext cx="472965" cy="1145627"/>
          </a:xfrm>
          <a:prstGeom prst="rect">
            <a:avLst/>
          </a:prstGeom>
          <a:solidFill>
            <a:srgbClr val="009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3" name="Rounded Rectangle 32"/>
          <p:cNvSpPr/>
          <p:nvPr/>
        </p:nvSpPr>
        <p:spPr>
          <a:xfrm rot="10800000" flipH="1">
            <a:off x="2856506" y="831272"/>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8" name="Rounded Rectangle 27"/>
          <p:cNvSpPr/>
          <p:nvPr userDrawn="1"/>
        </p:nvSpPr>
        <p:spPr>
          <a:xfrm rot="10800000" flipH="1">
            <a:off x="821966" y="4716780"/>
            <a:ext cx="656314" cy="150749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9" name="Rounded Rectangle 28"/>
          <p:cNvSpPr/>
          <p:nvPr userDrawn="1"/>
        </p:nvSpPr>
        <p:spPr>
          <a:xfrm rot="10800000" flipH="1">
            <a:off x="1332506" y="1981200"/>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9" name="Rectangle 3"/>
          <p:cNvSpPr>
            <a:spLocks noChangeArrowheads="1"/>
          </p:cNvSpPr>
          <p:nvPr/>
        </p:nvSpPr>
        <p:spPr bwMode="hidden">
          <a:xfrm>
            <a:off x="0" y="0"/>
            <a:ext cx="9144000" cy="177800"/>
          </a:xfrm>
          <a:prstGeom prst="rect">
            <a:avLst/>
          </a:prstGeom>
          <a:solidFill>
            <a:schemeClr val="bg2"/>
          </a:solidFill>
          <a:ln w="25400" algn="ctr">
            <a:noFill/>
            <a:miter lim="800000"/>
            <a:headEnd/>
            <a:tailEnd/>
          </a:ln>
          <a:effectLst/>
        </p:spPr>
        <p:txBody>
          <a:bodyPr wrap="none" anchor="ctr"/>
          <a:lstStyle/>
          <a:p>
            <a:endParaRPr lang="en-US">
              <a:solidFill>
                <a:srgbClr val="0096D6"/>
              </a:solidFill>
            </a:endParaRPr>
          </a:p>
        </p:txBody>
      </p:sp>
      <p:sp>
        <p:nvSpPr>
          <p:cNvPr id="36" name="Rounded Rectangle 35"/>
          <p:cNvSpPr/>
          <p:nvPr/>
        </p:nvSpPr>
        <p:spPr>
          <a:xfrm rot="10800000" flipH="1">
            <a:off x="4920834" y="1025236"/>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7" name="Rounded Rectangle 36"/>
          <p:cNvSpPr/>
          <p:nvPr/>
        </p:nvSpPr>
        <p:spPr>
          <a:xfrm rot="10800000" flipH="1">
            <a:off x="5391889" y="1731818"/>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1" name="Rounded Rectangle 40"/>
          <p:cNvSpPr/>
          <p:nvPr/>
        </p:nvSpPr>
        <p:spPr>
          <a:xfrm rot="10800000" flipH="1">
            <a:off x="8162249" y="1731818"/>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2" name="Rounded Rectangle 41"/>
          <p:cNvSpPr/>
          <p:nvPr/>
        </p:nvSpPr>
        <p:spPr>
          <a:xfrm rot="10800000" flipH="1">
            <a:off x="3770906" y="1981200"/>
            <a:ext cx="656314"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5" name="Rectangle 84"/>
          <p:cNvSpPr/>
          <p:nvPr/>
        </p:nvSpPr>
        <p:spPr>
          <a:xfrm>
            <a:off x="14992" y="0"/>
            <a:ext cx="9129008" cy="6378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4" name="Rectangle 43"/>
          <p:cNvSpPr/>
          <p:nvPr/>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3" name="Rectangle 4"/>
          <p:cNvSpPr>
            <a:spLocks noChangeArrowheads="1"/>
          </p:cNvSpPr>
          <p:nvPr/>
        </p:nvSpPr>
        <p:spPr bwMode="ltGray">
          <a:xfrm>
            <a:off x="251373" y="6586246"/>
            <a:ext cx="1954803" cy="175257"/>
          </a:xfrm>
          <a:prstGeom prst="rect">
            <a:avLst/>
          </a:prstGeom>
          <a:noFill/>
          <a:ln w="9525">
            <a:noFill/>
            <a:miter lim="800000"/>
            <a:headEnd/>
            <a:tailEnd/>
          </a:ln>
          <a:effectLst/>
        </p:spPr>
        <p:txBody>
          <a:bodyPr wrap="none" lIns="82124" tIns="41061" rIns="82124" bIns="41061" anchor="b" anchorCtr="1">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54"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55"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101" name="Rectangle 100"/>
          <p:cNvSpPr/>
          <p:nvPr/>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2" name="Rectangle 4"/>
          <p:cNvSpPr>
            <a:spLocks noChangeArrowheads="1"/>
          </p:cNvSpPr>
          <p:nvPr/>
        </p:nvSpPr>
        <p:spPr bwMode="ltGray">
          <a:xfrm>
            <a:off x="251373" y="6586246"/>
            <a:ext cx="1954803" cy="175257"/>
          </a:xfrm>
          <a:prstGeom prst="rect">
            <a:avLst/>
          </a:prstGeom>
          <a:noFill/>
          <a:ln w="9525">
            <a:noFill/>
            <a:miter lim="800000"/>
            <a:headEnd/>
            <a:tailEnd/>
          </a:ln>
          <a:effectLst/>
        </p:spPr>
        <p:txBody>
          <a:bodyPr wrap="none" lIns="82124" tIns="41061" rIns="82124" bIns="41061" anchor="b" anchorCtr="1">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103"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104"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48" name="Subtitle 2"/>
          <p:cNvSpPr>
            <a:spLocks noGrp="1"/>
          </p:cNvSpPr>
          <p:nvPr>
            <p:ph type="subTitle" idx="1" hasCustomPrompt="1"/>
          </p:nvPr>
        </p:nvSpPr>
        <p:spPr>
          <a:xfrm>
            <a:off x="236383" y="4464066"/>
            <a:ext cx="8112126" cy="384175"/>
          </a:xfrm>
        </p:spPr>
        <p:txBody>
          <a:bodyPr>
            <a:normAutofit/>
          </a:bodyPr>
          <a:lstStyle>
            <a:lvl1pPr marL="0" indent="0" algn="l">
              <a:buNone/>
              <a:defRPr lang="en-US" sz="2000" kern="1200" dirty="0">
                <a:solidFill>
                  <a:srgbClr val="6DB34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lvl="0" indent="0" algn="l" defTabSz="914400" rtl="0" eaLnBrk="1" latinLnBrk="0" hangingPunct="1">
              <a:lnSpc>
                <a:spcPct val="95000"/>
              </a:lnSpc>
              <a:spcBef>
                <a:spcPts val="1440"/>
              </a:spcBef>
              <a:buClr>
                <a:srgbClr val="92D050"/>
              </a:buClr>
              <a:buSzPct val="90000"/>
              <a:buFont typeface="Arial" pitchFamily="34" charset="0"/>
              <a:buNone/>
              <a:tabLst/>
            </a:pPr>
            <a:r>
              <a:rPr lang="en-US" dirty="0" smtClean="0"/>
              <a:t>Presenter Name and Title Go Here</a:t>
            </a:r>
            <a:endParaRPr lang="en-US" dirty="0"/>
          </a:p>
        </p:txBody>
      </p:sp>
      <p:sp>
        <p:nvSpPr>
          <p:cNvPr id="50" name="Title 1"/>
          <p:cNvSpPr>
            <a:spLocks noGrp="1"/>
          </p:cNvSpPr>
          <p:nvPr>
            <p:ph type="ctrTitle" hasCustomPrompt="1"/>
          </p:nvPr>
        </p:nvSpPr>
        <p:spPr>
          <a:xfrm>
            <a:off x="221393" y="1248229"/>
            <a:ext cx="8112125" cy="2907239"/>
          </a:xfrm>
        </p:spPr>
        <p:txBody>
          <a:bodyPr/>
          <a:lstStyle>
            <a:lvl1pPr algn="l" defTabSz="914400" rtl="0" eaLnBrk="1" latinLnBrk="0" hangingPunct="1">
              <a:lnSpc>
                <a:spcPct val="90000"/>
              </a:lnSpc>
              <a:spcBef>
                <a:spcPct val="0"/>
              </a:spcBef>
              <a:buNone/>
              <a:defRPr lang="en-US" sz="6000" b="0" kern="1200" spc="-200" baseline="0" dirty="0">
                <a:gradFill flip="none" rotWithShape="1">
                  <a:gsLst>
                    <a:gs pos="0">
                      <a:srgbClr val="55E6ED"/>
                    </a:gs>
                    <a:gs pos="80000">
                      <a:srgbClr val="009249"/>
                    </a:gs>
                  </a:gsLst>
                  <a:lin ang="12000000" scaled="0"/>
                  <a:tileRect/>
                </a:gradFill>
                <a:latin typeface="+mj-lt"/>
                <a:ea typeface="+mj-ea"/>
                <a:cs typeface="+mj-cs"/>
              </a:defRPr>
            </a:lvl1pPr>
          </a:lstStyle>
          <a:p>
            <a:r>
              <a:rPr lang="en-US" dirty="0" smtClean="0"/>
              <a:t>Presentation Title Goes Here</a:t>
            </a:r>
            <a:endParaRPr lang="en-US" dirty="0"/>
          </a:p>
        </p:txBody>
      </p:sp>
      <p:sp>
        <p:nvSpPr>
          <p:cNvPr id="109" name="Rectangle 108"/>
          <p:cNvSpPr/>
          <p:nvPr/>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0" name="Rectangle 4"/>
          <p:cNvSpPr>
            <a:spLocks noChangeArrowheads="1"/>
          </p:cNvSpPr>
          <p:nvPr/>
        </p:nvSpPr>
        <p:spPr bwMode="ltGray">
          <a:xfrm>
            <a:off x="251373" y="6586246"/>
            <a:ext cx="1954803" cy="175257"/>
          </a:xfrm>
          <a:prstGeom prst="rect">
            <a:avLst/>
          </a:prstGeom>
          <a:noFill/>
          <a:ln w="9525">
            <a:noFill/>
            <a:miter lim="800000"/>
            <a:headEnd/>
            <a:tailEnd/>
          </a:ln>
          <a:effectLst/>
        </p:spPr>
        <p:txBody>
          <a:bodyPr wrap="none" lIns="82124" tIns="41061" rIns="82124" bIns="41061" anchor="b" anchorCtr="1">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111"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112"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grpSp>
        <p:nvGrpSpPr>
          <p:cNvPr id="2" name="Group 67"/>
          <p:cNvGrpSpPr/>
          <p:nvPr/>
        </p:nvGrpSpPr>
        <p:grpSpPr>
          <a:xfrm>
            <a:off x="341314" y="311151"/>
            <a:ext cx="829170" cy="438358"/>
            <a:chOff x="609600" y="528537"/>
            <a:chExt cx="1444734" cy="763789"/>
          </a:xfrm>
          <a:gradFill flip="none" rotWithShape="1">
            <a:gsLst>
              <a:gs pos="11000">
                <a:schemeClr val="accent2"/>
              </a:gs>
              <a:gs pos="100000">
                <a:schemeClr val="accent5"/>
              </a:gs>
            </a:gsLst>
            <a:lin ang="2700000" scaled="1"/>
            <a:tileRect/>
          </a:gradFill>
        </p:grpSpPr>
        <p:sp>
          <p:nvSpPr>
            <p:cNvPr id="69" name="Rectangle 68"/>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a:solidFill>
                  <a:srgbClr val="0096D6"/>
                </a:solidFill>
              </a:endParaRPr>
            </a:p>
          </p:txBody>
        </p:sp>
        <p:sp>
          <p:nvSpPr>
            <p:cNvPr id="70" name="Freeform 69"/>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a:solidFill>
                  <a:srgbClr val="0096D6"/>
                </a:solidFill>
              </a:endParaRPr>
            </a:p>
          </p:txBody>
        </p:sp>
        <p:sp>
          <p:nvSpPr>
            <p:cNvPr id="71" name="Freeform 70"/>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a:solidFill>
                  <a:srgbClr val="0096D6"/>
                </a:solidFill>
              </a:endParaRPr>
            </a:p>
          </p:txBody>
        </p:sp>
        <p:sp>
          <p:nvSpPr>
            <p:cNvPr id="72" name="Freeform 71"/>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a:solidFill>
                  <a:srgbClr val="0096D6"/>
                </a:solidFill>
              </a:endParaRPr>
            </a:p>
          </p:txBody>
        </p:sp>
        <p:sp>
          <p:nvSpPr>
            <p:cNvPr id="73" name="Freeform 72"/>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a:solidFill>
                  <a:srgbClr val="0096D6"/>
                </a:solidFill>
              </a:endParaRPr>
            </a:p>
          </p:txBody>
        </p:sp>
        <p:sp>
          <p:nvSpPr>
            <p:cNvPr id="74" name="Freeform 73"/>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a:solidFill>
                  <a:srgbClr val="0096D6"/>
                </a:solidFill>
              </a:endParaRPr>
            </a:p>
          </p:txBody>
        </p:sp>
        <p:sp>
          <p:nvSpPr>
            <p:cNvPr id="75" name="Freeform 74"/>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76" name="Freeform 75"/>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a:solidFill>
                  <a:srgbClr val="0096D6"/>
                </a:solidFill>
              </a:endParaRPr>
            </a:p>
          </p:txBody>
        </p:sp>
        <p:sp>
          <p:nvSpPr>
            <p:cNvPr id="77" name="Freeform 76"/>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78" name="Freeform 77"/>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a:solidFill>
                  <a:srgbClr val="0096D6"/>
                </a:solidFill>
              </a:endParaRPr>
            </a:p>
          </p:txBody>
        </p:sp>
        <p:sp>
          <p:nvSpPr>
            <p:cNvPr id="79" name="Freeform 78"/>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80" name="Freeform 79"/>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a:solidFill>
                  <a:srgbClr val="0096D6"/>
                </a:solidFill>
              </a:endParaRPr>
            </a:p>
          </p:txBody>
        </p:sp>
        <p:sp>
          <p:nvSpPr>
            <p:cNvPr id="81" name="Freeform 80"/>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82" name="Freeform 81"/>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a:solidFill>
                  <a:srgbClr val="0096D6"/>
                </a:solidFill>
              </a:endParaRPr>
            </a:p>
          </p:txBody>
        </p:sp>
      </p:grpSp>
      <p:sp>
        <p:nvSpPr>
          <p:cNvPr id="57" name="Rectangle 56"/>
          <p:cNvSpPr/>
          <p:nvPr userDrawn="1"/>
        </p:nvSpPr>
        <p:spPr>
          <a:xfrm>
            <a:off x="1" y="6537960"/>
            <a:ext cx="9129008"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9"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60" name="Rectangle 7"/>
          <p:cNvSpPr>
            <a:spLocks noChangeArrowheads="1"/>
          </p:cNvSpPr>
          <p:nvPr userDrawn="1"/>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56"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Tree>
    <p:extLst>
      <p:ext uri="{BB962C8B-B14F-4D97-AF65-F5344CB8AC3E}">
        <p14:creationId xmlns:p14="http://schemas.microsoft.com/office/powerpoint/2010/main" val="3416639566"/>
      </p:ext>
    </p:extLst>
  </p:cSld>
  <p:clrMapOvr>
    <a:masterClrMapping/>
  </p:clrMapOvr>
  <p:transition>
    <p:wipe dir="r"/>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Title Slide solid gradient">
    <p:spTree>
      <p:nvGrpSpPr>
        <p:cNvPr id="1" name=""/>
        <p:cNvGrpSpPr/>
        <p:nvPr/>
      </p:nvGrpSpPr>
      <p:grpSpPr>
        <a:xfrm>
          <a:off x="0" y="0"/>
          <a:ext cx="0" cy="0"/>
          <a:chOff x="0" y="0"/>
          <a:chExt cx="0" cy="0"/>
        </a:xfrm>
      </p:grpSpPr>
      <p:pic>
        <p:nvPicPr>
          <p:cNvPr id="35"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29" name="Rounded Rectangle 28"/>
          <p:cNvSpPr/>
          <p:nvPr/>
        </p:nvSpPr>
        <p:spPr>
          <a:xfrm>
            <a:off x="1823499" y="-3570592"/>
            <a:ext cx="1729740" cy="14014174"/>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0" name="Rounded Rectangle 29"/>
          <p:cNvSpPr/>
          <p:nvPr/>
        </p:nvSpPr>
        <p:spPr>
          <a:xfrm>
            <a:off x="0" y="-637720"/>
            <a:ext cx="1729740" cy="8148430"/>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1" name="Rounded Rectangle 30"/>
          <p:cNvSpPr/>
          <p:nvPr/>
        </p:nvSpPr>
        <p:spPr>
          <a:xfrm rot="10800000">
            <a:off x="1013791" y="4248605"/>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2" name="Rounded Rectangle 31"/>
          <p:cNvSpPr/>
          <p:nvPr userDrawn="1"/>
        </p:nvSpPr>
        <p:spPr>
          <a:xfrm>
            <a:off x="6585483" y="-2913279"/>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3" name="Rounded Rectangle 32"/>
          <p:cNvSpPr/>
          <p:nvPr userDrawn="1"/>
        </p:nvSpPr>
        <p:spPr>
          <a:xfrm>
            <a:off x="8105451" y="5699195"/>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4" name="Rounded Rectangle 33"/>
          <p:cNvSpPr/>
          <p:nvPr/>
        </p:nvSpPr>
        <p:spPr>
          <a:xfrm rot="10800000">
            <a:off x="3036073" y="1516172"/>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221393" y="1236689"/>
            <a:ext cx="8112125" cy="2918779"/>
          </a:xfrm>
        </p:spPr>
        <p:txBody>
          <a:bodyPr/>
          <a:lstStyle>
            <a:lvl1pPr>
              <a:lnSpc>
                <a:spcPct val="90000"/>
              </a:lnSpc>
              <a:defRPr sz="6000" b="0" spc="-200" baseline="0">
                <a:solidFill>
                  <a:schemeClr val="bg1"/>
                </a:solidFill>
                <a:latin typeface="+mj-lt"/>
              </a:defRPr>
            </a:lvl1pPr>
          </a:lstStyle>
          <a:p>
            <a:r>
              <a:rPr lang="en-US" dirty="0" smtClean="0"/>
              <a:t>Presentation Title Goes Here</a:t>
            </a:r>
            <a:endParaRPr lang="en-US" dirty="0"/>
          </a:p>
        </p:txBody>
      </p:sp>
      <p:grpSp>
        <p:nvGrpSpPr>
          <p:cNvPr id="4" name="Group 38"/>
          <p:cNvGrpSpPr/>
          <p:nvPr/>
        </p:nvGrpSpPr>
        <p:grpSpPr>
          <a:xfrm>
            <a:off x="341314" y="311151"/>
            <a:ext cx="829170" cy="438358"/>
            <a:chOff x="609600" y="528537"/>
            <a:chExt cx="1444734" cy="763789"/>
          </a:xfrm>
          <a:solidFill>
            <a:schemeClr val="bg1"/>
          </a:solidFill>
        </p:grpSpPr>
        <p:sp>
          <p:nvSpPr>
            <p:cNvPr id="64" name="Rectangle 63"/>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a:solidFill>
                  <a:srgbClr val="0096D6"/>
                </a:solidFill>
              </a:endParaRPr>
            </a:p>
          </p:txBody>
        </p:sp>
        <p:sp>
          <p:nvSpPr>
            <p:cNvPr id="65" name="Freeform 64"/>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a:solidFill>
                  <a:srgbClr val="0096D6"/>
                </a:solidFill>
              </a:endParaRPr>
            </a:p>
          </p:txBody>
        </p:sp>
        <p:sp>
          <p:nvSpPr>
            <p:cNvPr id="66" name="Freeform 65"/>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a:solidFill>
                  <a:srgbClr val="0096D6"/>
                </a:solidFill>
              </a:endParaRPr>
            </a:p>
          </p:txBody>
        </p:sp>
        <p:sp>
          <p:nvSpPr>
            <p:cNvPr id="67" name="Freeform 66"/>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a:solidFill>
                  <a:srgbClr val="0096D6"/>
                </a:solidFill>
              </a:endParaRPr>
            </a:p>
          </p:txBody>
        </p:sp>
        <p:sp>
          <p:nvSpPr>
            <p:cNvPr id="68" name="Freeform 67"/>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a:solidFill>
                  <a:srgbClr val="0096D6"/>
                </a:solidFill>
              </a:endParaRPr>
            </a:p>
          </p:txBody>
        </p:sp>
        <p:sp>
          <p:nvSpPr>
            <p:cNvPr id="69" name="Freeform 68"/>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a:solidFill>
                  <a:srgbClr val="0096D6"/>
                </a:solidFill>
              </a:endParaRPr>
            </a:p>
          </p:txBody>
        </p:sp>
        <p:sp>
          <p:nvSpPr>
            <p:cNvPr id="70" name="Freeform 69"/>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71" name="Freeform 70"/>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a:solidFill>
                  <a:srgbClr val="0096D6"/>
                </a:solidFill>
              </a:endParaRPr>
            </a:p>
          </p:txBody>
        </p:sp>
        <p:sp>
          <p:nvSpPr>
            <p:cNvPr id="72" name="Freeform 71"/>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73" name="Freeform 72"/>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a:solidFill>
                  <a:srgbClr val="0096D6"/>
                </a:solidFill>
              </a:endParaRPr>
            </a:p>
          </p:txBody>
        </p:sp>
        <p:sp>
          <p:nvSpPr>
            <p:cNvPr id="74" name="Freeform 73"/>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75" name="Freeform 74"/>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a:solidFill>
                  <a:srgbClr val="0096D6"/>
                </a:solidFill>
              </a:endParaRPr>
            </a:p>
          </p:txBody>
        </p:sp>
        <p:sp>
          <p:nvSpPr>
            <p:cNvPr id="76" name="Freeform 75"/>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77" name="Freeform 76"/>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a:solidFill>
                  <a:srgbClr val="0096D6"/>
                </a:solidFill>
              </a:endParaRPr>
            </a:p>
          </p:txBody>
        </p:sp>
      </p:grpSp>
      <p:sp>
        <p:nvSpPr>
          <p:cNvPr id="3" name="Subtitle 2"/>
          <p:cNvSpPr>
            <a:spLocks noGrp="1"/>
          </p:cNvSpPr>
          <p:nvPr>
            <p:ph type="subTitle" idx="1" hasCustomPrompt="1"/>
          </p:nvPr>
        </p:nvSpPr>
        <p:spPr>
          <a:xfrm>
            <a:off x="236383" y="4464068"/>
            <a:ext cx="8112126" cy="384175"/>
          </a:xfrm>
        </p:spPr>
        <p:txBody>
          <a:bodyPr>
            <a:normAutofit/>
          </a:bodyPr>
          <a:lstStyle>
            <a:lvl1pPr marL="0" indent="0" algn="l">
              <a:buNone/>
              <a:defRPr sz="20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Name and Title Go Here</a:t>
            </a:r>
            <a:endParaRPr lang="en-US" dirty="0"/>
          </a:p>
        </p:txBody>
      </p:sp>
      <p:sp>
        <p:nvSpPr>
          <p:cNvPr id="58"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FFFFFF"/>
                </a:solidFill>
              </a:rPr>
              <a:t>Cisco Confidential</a:t>
            </a:r>
          </a:p>
        </p:txBody>
      </p:sp>
      <p:sp>
        <p:nvSpPr>
          <p:cNvPr id="59"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FFFFFF"/>
                </a:solidFill>
              </a:rPr>
              <a:pPr algn="r" defTabSz="814388"/>
              <a:t>‹#›</a:t>
            </a:fld>
            <a:endParaRPr lang="en-US" sz="600" dirty="0">
              <a:solidFill>
                <a:srgbClr val="FFFFFF"/>
              </a:solidFill>
            </a:endParaRPr>
          </a:p>
        </p:txBody>
      </p:sp>
      <p:sp>
        <p:nvSpPr>
          <p:cNvPr id="36"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FFFFFF"/>
                </a:solidFill>
              </a:rPr>
              <a:t>© 2010 Cisco and/or its affiliates. All rights reserved.</a:t>
            </a:r>
            <a:endParaRPr lang="en-US" sz="600" dirty="0">
              <a:solidFill>
                <a:srgbClr val="FFFFFF"/>
              </a:solidFill>
            </a:endParaRPr>
          </a:p>
        </p:txBody>
      </p:sp>
    </p:spTree>
    <p:extLst>
      <p:ext uri="{BB962C8B-B14F-4D97-AF65-F5344CB8AC3E}">
        <p14:creationId xmlns:p14="http://schemas.microsoft.com/office/powerpoint/2010/main" val="128849832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repeatCount="indefinite" accel="50000" decel="50000" autoRev="1" fill="remove" grpId="0" nodeType="withEffect">
                                  <p:stCondLst>
                                    <p:cond delay="1500"/>
                                  </p:stCondLst>
                                  <p:childTnLst>
                                    <p:animMotion origin="layout" path="M -2.77778E-6 -2.22045E-16 L -2.77778E-6 -1.425 " pathEditMode="fixed" rAng="0" ptsTypes="AA">
                                      <p:cBhvr>
                                        <p:cTn id="6" dur="4500" fill="hold"/>
                                        <p:tgtEl>
                                          <p:spTgt spid="33"/>
                                        </p:tgtEl>
                                        <p:attrNameLst>
                                          <p:attrName>ppt_x</p:attrName>
                                          <p:attrName>ppt_y</p:attrName>
                                        </p:attrNameLst>
                                      </p:cBhvr>
                                      <p:rCtr x="0" y="-712"/>
                                    </p:animMotion>
                                  </p:childTnLst>
                                </p:cTn>
                              </p:par>
                              <p:par>
                                <p:cTn id="7" presetID="42" presetClass="path" presetSubtype="0" repeatCount="indefinite" accel="50000" decel="50000" autoRev="1" fill="hold" grpId="0" nodeType="withEffect">
                                  <p:stCondLst>
                                    <p:cond delay="0"/>
                                  </p:stCondLst>
                                  <p:childTnLst>
                                    <p:animMotion origin="layout" path="M 3.05556E-6 -2.96296E-6 L 3.05556E-6 0.88611 " pathEditMode="fixed" rAng="0" ptsTypes="AA">
                                      <p:cBhvr>
                                        <p:cTn id="8" dur="4500" fill="hold"/>
                                        <p:tgtEl>
                                          <p:spTgt spid="32"/>
                                        </p:tgtEl>
                                        <p:attrNameLst>
                                          <p:attrName>ppt_x</p:attrName>
                                          <p:attrName>ppt_y</p:attrName>
                                        </p:attrNameLst>
                                      </p:cBhvr>
                                      <p:rCtr x="0" y="443"/>
                                    </p:animMotion>
                                  </p:childTnLst>
                                </p:cTn>
                              </p:par>
                              <p:par>
                                <p:cTn id="9" presetID="64" presetClass="path" presetSubtype="0" repeatCount="indefinite" accel="50000" decel="50000" autoRev="1" fill="hold" grpId="0" nodeType="withEffect">
                                  <p:stCondLst>
                                    <p:cond delay="1400"/>
                                  </p:stCondLst>
                                  <p:childTnLst>
                                    <p:animMotion origin="layout" path="M -2.5E-6 3.7037E-6 L -2.5E-6 -1.33195 " pathEditMode="fixed" rAng="0" ptsTypes="AA">
                                      <p:cBhvr>
                                        <p:cTn id="10" dur="4500" fill="hold"/>
                                        <p:tgtEl>
                                          <p:spTgt spid="34"/>
                                        </p:tgtEl>
                                        <p:attrNameLst>
                                          <p:attrName>ppt_x</p:attrName>
                                          <p:attrName>ppt_y</p:attrName>
                                        </p:attrNameLst>
                                      </p:cBhvr>
                                      <p:rCtr x="0" y="-666"/>
                                    </p:animMotion>
                                  </p:childTnLst>
                                </p:cTn>
                              </p:par>
                              <p:par>
                                <p:cTn id="11" presetID="64" presetClass="path" presetSubtype="0" repeatCount="indefinite" accel="50000" decel="50000" autoRev="1" fill="hold" grpId="0" nodeType="withEffect">
                                  <p:stCondLst>
                                    <p:cond delay="3600"/>
                                  </p:stCondLst>
                                  <p:childTnLst>
                                    <p:animMotion origin="layout" path="M -1.94444E-6 4.07407E-6 L -1.94444E-6 -1.42084 " pathEditMode="fixed" rAng="0" ptsTypes="AA">
                                      <p:cBhvr>
                                        <p:cTn id="12" dur="4500" fill="hold"/>
                                        <p:tgtEl>
                                          <p:spTgt spid="31"/>
                                        </p:tgtEl>
                                        <p:attrNameLst>
                                          <p:attrName>ppt_x</p:attrName>
                                          <p:attrName>ppt_y</p:attrName>
                                        </p:attrNameLst>
                                      </p:cBhvr>
                                      <p:rCtr x="0" y="-710"/>
                                    </p:animMotion>
                                  </p:childTnLst>
                                </p:cTn>
                              </p:par>
                              <p:par>
                                <p:cTn id="13" presetID="42" presetClass="path" presetSubtype="0" repeatCount="indefinite" accel="50000" decel="50000" autoRev="1" fill="hold" grpId="0" nodeType="withEffect">
                                  <p:stCondLst>
                                    <p:cond delay="900"/>
                                  </p:stCondLst>
                                  <p:childTnLst>
                                    <p:animMotion origin="layout" path="M 1.94444E-6 4.07407E-6 L 1.94444E-6 0.81944 " pathEditMode="fixed" rAng="0" ptsTypes="AA">
                                      <p:cBhvr>
                                        <p:cTn id="14" dur="4500" fill="hold"/>
                                        <p:tgtEl>
                                          <p:spTgt spid="30"/>
                                        </p:tgtEl>
                                        <p:attrNameLst>
                                          <p:attrName>ppt_x</p:attrName>
                                          <p:attrName>ppt_y</p:attrName>
                                        </p:attrNameLst>
                                      </p:cBhvr>
                                      <p:rCtr x="0" y="410"/>
                                    </p:animMotion>
                                  </p:childTnLst>
                                </p:cTn>
                              </p:par>
                              <p:par>
                                <p:cTn id="15" presetID="42" presetClass="path" presetSubtype="0" repeatCount="indefinite" accel="50000" decel="50000" autoRev="1" fill="hold" grpId="0" nodeType="withEffect">
                                  <p:stCondLst>
                                    <p:cond delay="2800"/>
                                  </p:stCondLst>
                                  <p:childTnLst>
                                    <p:animMotion origin="layout" path="M -3.61111E-6 2.59259E-6 L -3.61111E-6 1.19028 " pathEditMode="fixed" rAng="0" ptsTypes="AA">
                                      <p:cBhvr>
                                        <p:cTn id="16" dur="4500" fill="hold"/>
                                        <p:tgtEl>
                                          <p:spTgt spid="29"/>
                                        </p:tgtEl>
                                        <p:attrNameLst>
                                          <p:attrName>ppt_x</p:attrName>
                                          <p:attrName>ppt_y</p:attrName>
                                        </p:attrNameLst>
                                      </p:cBhvr>
                                      <p:rCtr x="0" y="59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1_Title Slide solid gradient_static">
    <p:spTree>
      <p:nvGrpSpPr>
        <p:cNvPr id="1" name=""/>
        <p:cNvGrpSpPr/>
        <p:nvPr/>
      </p:nvGrpSpPr>
      <p:grpSpPr>
        <a:xfrm>
          <a:off x="0" y="0"/>
          <a:ext cx="0" cy="0"/>
          <a:chOff x="0" y="0"/>
          <a:chExt cx="0" cy="0"/>
        </a:xfrm>
      </p:grpSpPr>
      <p:pic>
        <p:nvPicPr>
          <p:cNvPr id="35"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37" name="Rounded Rectangle 36"/>
          <p:cNvSpPr/>
          <p:nvPr userDrawn="1"/>
        </p:nvSpPr>
        <p:spPr>
          <a:xfrm>
            <a:off x="1823499" y="3308943"/>
            <a:ext cx="1729740" cy="14014174"/>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8" name="Rounded Rectangle 37"/>
          <p:cNvSpPr/>
          <p:nvPr userDrawn="1"/>
        </p:nvSpPr>
        <p:spPr>
          <a:xfrm>
            <a:off x="0" y="1236689"/>
            <a:ext cx="1729740" cy="8148430"/>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9" name="Rounded Rectangle 38"/>
          <p:cNvSpPr/>
          <p:nvPr userDrawn="1"/>
        </p:nvSpPr>
        <p:spPr>
          <a:xfrm rot="10800000">
            <a:off x="1013791" y="4248605"/>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0" name="Rounded Rectangle 39"/>
          <p:cNvSpPr/>
          <p:nvPr userDrawn="1"/>
        </p:nvSpPr>
        <p:spPr>
          <a:xfrm>
            <a:off x="6585483" y="-2056029"/>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1" name="Rounded Rectangle 40"/>
          <p:cNvSpPr/>
          <p:nvPr userDrawn="1"/>
        </p:nvSpPr>
        <p:spPr>
          <a:xfrm>
            <a:off x="8105451" y="2783785"/>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2" name="Rounded Rectangle 41"/>
          <p:cNvSpPr/>
          <p:nvPr userDrawn="1"/>
        </p:nvSpPr>
        <p:spPr>
          <a:xfrm rot="10800000">
            <a:off x="3036073" y="174390"/>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221393" y="1236689"/>
            <a:ext cx="8112125" cy="2918779"/>
          </a:xfrm>
        </p:spPr>
        <p:txBody>
          <a:bodyPr/>
          <a:lstStyle>
            <a:lvl1pPr>
              <a:lnSpc>
                <a:spcPct val="90000"/>
              </a:lnSpc>
              <a:defRPr sz="6000" b="0" spc="-200" baseline="0">
                <a:solidFill>
                  <a:schemeClr val="bg1"/>
                </a:solidFill>
                <a:latin typeface="+mj-lt"/>
              </a:defRPr>
            </a:lvl1pPr>
          </a:lstStyle>
          <a:p>
            <a:r>
              <a:rPr lang="en-US" dirty="0" smtClean="0"/>
              <a:t>Presentation Title Goes Here</a:t>
            </a:r>
            <a:endParaRPr lang="en-US" dirty="0"/>
          </a:p>
        </p:txBody>
      </p:sp>
      <p:grpSp>
        <p:nvGrpSpPr>
          <p:cNvPr id="4" name="Group 38"/>
          <p:cNvGrpSpPr/>
          <p:nvPr/>
        </p:nvGrpSpPr>
        <p:grpSpPr>
          <a:xfrm>
            <a:off x="341314" y="311151"/>
            <a:ext cx="829170" cy="438358"/>
            <a:chOff x="609600" y="528537"/>
            <a:chExt cx="1444734" cy="763789"/>
          </a:xfrm>
          <a:solidFill>
            <a:schemeClr val="bg1"/>
          </a:solidFill>
        </p:grpSpPr>
        <p:sp>
          <p:nvSpPr>
            <p:cNvPr id="64" name="Rectangle 63"/>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a:solidFill>
                  <a:srgbClr val="0096D6"/>
                </a:solidFill>
              </a:endParaRPr>
            </a:p>
          </p:txBody>
        </p:sp>
        <p:sp>
          <p:nvSpPr>
            <p:cNvPr id="65" name="Freeform 64"/>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a:solidFill>
                  <a:srgbClr val="0096D6"/>
                </a:solidFill>
              </a:endParaRPr>
            </a:p>
          </p:txBody>
        </p:sp>
        <p:sp>
          <p:nvSpPr>
            <p:cNvPr id="66" name="Freeform 65"/>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a:solidFill>
                  <a:srgbClr val="0096D6"/>
                </a:solidFill>
              </a:endParaRPr>
            </a:p>
          </p:txBody>
        </p:sp>
        <p:sp>
          <p:nvSpPr>
            <p:cNvPr id="67" name="Freeform 66"/>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a:solidFill>
                  <a:srgbClr val="0096D6"/>
                </a:solidFill>
              </a:endParaRPr>
            </a:p>
          </p:txBody>
        </p:sp>
        <p:sp>
          <p:nvSpPr>
            <p:cNvPr id="68" name="Freeform 67"/>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a:solidFill>
                  <a:srgbClr val="0096D6"/>
                </a:solidFill>
              </a:endParaRPr>
            </a:p>
          </p:txBody>
        </p:sp>
        <p:sp>
          <p:nvSpPr>
            <p:cNvPr id="69" name="Freeform 68"/>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a:solidFill>
                  <a:srgbClr val="0096D6"/>
                </a:solidFill>
              </a:endParaRPr>
            </a:p>
          </p:txBody>
        </p:sp>
        <p:sp>
          <p:nvSpPr>
            <p:cNvPr id="70" name="Freeform 69"/>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71" name="Freeform 70"/>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a:solidFill>
                  <a:srgbClr val="0096D6"/>
                </a:solidFill>
              </a:endParaRPr>
            </a:p>
          </p:txBody>
        </p:sp>
        <p:sp>
          <p:nvSpPr>
            <p:cNvPr id="72" name="Freeform 71"/>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73" name="Freeform 72"/>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a:solidFill>
                  <a:srgbClr val="0096D6"/>
                </a:solidFill>
              </a:endParaRPr>
            </a:p>
          </p:txBody>
        </p:sp>
        <p:sp>
          <p:nvSpPr>
            <p:cNvPr id="74" name="Freeform 73"/>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75" name="Freeform 74"/>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a:solidFill>
                  <a:srgbClr val="0096D6"/>
                </a:solidFill>
              </a:endParaRPr>
            </a:p>
          </p:txBody>
        </p:sp>
        <p:sp>
          <p:nvSpPr>
            <p:cNvPr id="76" name="Freeform 75"/>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77" name="Freeform 76"/>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a:solidFill>
                  <a:srgbClr val="0096D6"/>
                </a:solidFill>
              </a:endParaRPr>
            </a:p>
          </p:txBody>
        </p:sp>
      </p:grpSp>
      <p:sp>
        <p:nvSpPr>
          <p:cNvPr id="3" name="Subtitle 2"/>
          <p:cNvSpPr>
            <a:spLocks noGrp="1"/>
          </p:cNvSpPr>
          <p:nvPr>
            <p:ph type="subTitle" idx="1" hasCustomPrompt="1"/>
          </p:nvPr>
        </p:nvSpPr>
        <p:spPr>
          <a:xfrm>
            <a:off x="236383" y="4464068"/>
            <a:ext cx="8112126" cy="384175"/>
          </a:xfrm>
        </p:spPr>
        <p:txBody>
          <a:bodyPr>
            <a:normAutofit/>
          </a:bodyPr>
          <a:lstStyle>
            <a:lvl1pPr marL="0" indent="0" algn="l">
              <a:buNone/>
              <a:defRPr sz="20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Name and Title Go Here</a:t>
            </a:r>
            <a:endParaRPr lang="en-US" dirty="0"/>
          </a:p>
        </p:txBody>
      </p:sp>
      <p:sp>
        <p:nvSpPr>
          <p:cNvPr id="58"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FFFFFF"/>
                </a:solidFill>
              </a:rPr>
              <a:t>Cisco Confidential</a:t>
            </a:r>
          </a:p>
        </p:txBody>
      </p:sp>
      <p:sp>
        <p:nvSpPr>
          <p:cNvPr id="59"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FFFFFF"/>
                </a:solidFill>
              </a:rPr>
              <a:pPr algn="r" defTabSz="814388"/>
              <a:t>‹#›</a:t>
            </a:fld>
            <a:endParaRPr lang="en-US" sz="600" dirty="0">
              <a:solidFill>
                <a:srgbClr val="FFFFFF"/>
              </a:solidFill>
            </a:endParaRPr>
          </a:p>
        </p:txBody>
      </p:sp>
      <p:sp>
        <p:nvSpPr>
          <p:cNvPr id="36"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FFFFFF"/>
                </a:solidFill>
              </a:rPr>
              <a:t>© 2010 Cisco and/or its affiliates. All rights reserved.</a:t>
            </a:r>
            <a:endParaRPr lang="en-US" sz="600" dirty="0">
              <a:solidFill>
                <a:srgbClr val="FFFFFF"/>
              </a:solidFill>
            </a:endParaRPr>
          </a:p>
        </p:txBody>
      </p:sp>
    </p:spTree>
    <p:extLst>
      <p:ext uri="{BB962C8B-B14F-4D97-AF65-F5344CB8AC3E}">
        <p14:creationId xmlns:p14="http://schemas.microsoft.com/office/powerpoint/2010/main" val="1835499540"/>
      </p:ext>
    </p:extLst>
  </p:cSld>
  <p:clrMapOvr>
    <a:masterClrMapping/>
  </p:clrMapOvr>
  <p:transition>
    <p:wipe dir="r"/>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Segue">
    <p:spTree>
      <p:nvGrpSpPr>
        <p:cNvPr id="1" name=""/>
        <p:cNvGrpSpPr/>
        <p:nvPr/>
      </p:nvGrpSpPr>
      <p:grpSpPr>
        <a:xfrm>
          <a:off x="0" y="0"/>
          <a:ext cx="0" cy="0"/>
          <a:chOff x="0" y="0"/>
          <a:chExt cx="0" cy="0"/>
        </a:xfrm>
      </p:grpSpPr>
      <p:pic>
        <p:nvPicPr>
          <p:cNvPr id="1026" name="Picture 2" descr="C:\Documents and Settings\contractor\Desktop\Pattern_Half_Page.png"/>
          <p:cNvPicPr>
            <a:picLocks noChangeAspect="1" noChangeArrowheads="1"/>
          </p:cNvPicPr>
          <p:nvPr/>
        </p:nvPicPr>
        <p:blipFill>
          <a:blip r:embed="rId2" cstate="print"/>
          <a:srcRect/>
          <a:stretch>
            <a:fillRect/>
          </a:stretch>
        </p:blipFill>
        <p:spPr bwMode="auto">
          <a:xfrm>
            <a:off x="333375" y="3106738"/>
            <a:ext cx="8477250" cy="3438525"/>
          </a:xfrm>
          <a:prstGeom prst="rect">
            <a:avLst/>
          </a:prstGeom>
          <a:noFill/>
        </p:spPr>
      </p:pic>
      <p:sp>
        <p:nvSpPr>
          <p:cNvPr id="26" name="Rectangle 25"/>
          <p:cNvSpPr/>
          <p:nvPr userDrawn="1"/>
        </p:nvSpPr>
        <p:spPr>
          <a:xfrm>
            <a:off x="217357" y="3020518"/>
            <a:ext cx="8694295" cy="33577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7" name="Rectangle 3"/>
          <p:cNvSpPr>
            <a:spLocks noChangeArrowheads="1"/>
          </p:cNvSpPr>
          <p:nvPr/>
        </p:nvSpPr>
        <p:spPr bwMode="white">
          <a:xfrm>
            <a:off x="0" y="0"/>
            <a:ext cx="9144000" cy="177800"/>
          </a:xfrm>
          <a:prstGeom prst="rect">
            <a:avLst/>
          </a:prstGeom>
          <a:solidFill>
            <a:schemeClr val="bg2"/>
          </a:solidFill>
          <a:ln w="25400" algn="ctr">
            <a:noFill/>
            <a:miter lim="800000"/>
            <a:headEnd/>
            <a:tailEnd/>
          </a:ln>
          <a:effectLst/>
        </p:spPr>
        <p:txBody>
          <a:bodyPr wrap="none" anchor="ctr"/>
          <a:lstStyle/>
          <a:p>
            <a:endParaRPr lang="en-US">
              <a:solidFill>
                <a:srgbClr val="0096D6"/>
              </a:solidFill>
            </a:endParaRPr>
          </a:p>
        </p:txBody>
      </p:sp>
      <p:sp>
        <p:nvSpPr>
          <p:cNvPr id="2" name="Title 1"/>
          <p:cNvSpPr>
            <a:spLocks noGrp="1"/>
          </p:cNvSpPr>
          <p:nvPr>
            <p:ph type="ctrTitle" hasCustomPrompt="1"/>
          </p:nvPr>
        </p:nvSpPr>
        <p:spPr>
          <a:xfrm>
            <a:off x="221393" y="399143"/>
            <a:ext cx="8112125" cy="2407042"/>
          </a:xfrm>
        </p:spPr>
        <p:txBody>
          <a:bodyPr/>
          <a:lstStyle>
            <a:lvl1pPr algn="l" defTabSz="914400" rtl="0" eaLnBrk="1" latinLnBrk="0" hangingPunct="1">
              <a:lnSpc>
                <a:spcPct val="85000"/>
              </a:lnSpc>
              <a:spcBef>
                <a:spcPct val="0"/>
              </a:spcBef>
              <a:buNone/>
              <a:defRPr lang="en-US" sz="5400" b="0" kern="1200" spc="-150" baseline="0" dirty="0">
                <a:gradFill flip="none" rotWithShape="1">
                  <a:gsLst>
                    <a:gs pos="0">
                      <a:srgbClr val="55E6ED"/>
                    </a:gs>
                    <a:gs pos="80000">
                      <a:srgbClr val="009249"/>
                    </a:gs>
                  </a:gsLst>
                  <a:lin ang="12000000" scaled="0"/>
                  <a:tileRect/>
                </a:gradFill>
                <a:latin typeface="+mj-lt"/>
                <a:ea typeface="+mj-ea"/>
                <a:cs typeface="+mj-cs"/>
              </a:defRPr>
            </a:lvl1pPr>
          </a:lstStyle>
          <a:p>
            <a:r>
              <a:rPr lang="en-US" dirty="0" smtClean="0"/>
              <a:t>Presentation Title Goes Here</a:t>
            </a:r>
            <a:endParaRPr lang="en-US" dirty="0"/>
          </a:p>
        </p:txBody>
      </p:sp>
      <p:sp>
        <p:nvSpPr>
          <p:cNvPr id="47" name="Rectangle 3"/>
          <p:cNvSpPr>
            <a:spLocks noChangeArrowheads="1"/>
          </p:cNvSpPr>
          <p:nvPr/>
        </p:nvSpPr>
        <p:spPr bwMode="hidden">
          <a:xfrm>
            <a:off x="0" y="0"/>
            <a:ext cx="9144000" cy="177800"/>
          </a:xfrm>
          <a:prstGeom prst="rect">
            <a:avLst/>
          </a:prstGeom>
          <a:solidFill>
            <a:schemeClr val="bg2"/>
          </a:solidFill>
          <a:ln w="25400" algn="ctr">
            <a:noFill/>
            <a:miter lim="800000"/>
            <a:headEnd/>
            <a:tailEnd/>
          </a:ln>
          <a:effectLst/>
        </p:spPr>
        <p:txBody>
          <a:bodyPr wrap="none" anchor="ctr"/>
          <a:lstStyle/>
          <a:p>
            <a:endParaRPr lang="en-US">
              <a:solidFill>
                <a:srgbClr val="0096D6"/>
              </a:solidFill>
            </a:endParaRPr>
          </a:p>
        </p:txBody>
      </p:sp>
      <p:sp>
        <p:nvSpPr>
          <p:cNvPr id="24"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25" name="Rectangle 7"/>
          <p:cNvSpPr>
            <a:spLocks noChangeArrowheads="1"/>
          </p:cNvSpPr>
          <p:nvPr userDrawn="1"/>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10"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Tree>
    <p:extLst>
      <p:ext uri="{BB962C8B-B14F-4D97-AF65-F5344CB8AC3E}">
        <p14:creationId xmlns:p14="http://schemas.microsoft.com/office/powerpoint/2010/main" val="321881134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withEffect">
                                  <p:stCondLst>
                                    <p:cond delay="0"/>
                                  </p:stCondLst>
                                  <p:childTnLst>
                                    <p:animMotion origin="layout" path="M -1.94444E-6 4.81481E-6 L -1.94444E-6 -0.48102 " pathEditMode="relative" rAng="0" ptsTypes="AA">
                                      <p:cBhvr>
                                        <p:cTn id="6" dur="1600" fill="hold"/>
                                        <p:tgtEl>
                                          <p:spTgt spid="26"/>
                                        </p:tgtEl>
                                        <p:attrNameLst>
                                          <p:attrName>ppt_x</p:attrName>
                                          <p:attrName>ppt_y</p:attrName>
                                        </p:attrNameLst>
                                      </p:cBhvr>
                                      <p:rCtr x="0" y="-241"/>
                                    </p:animMotion>
                                  </p:childTnLst>
                                </p:cTn>
                              </p:par>
                              <p:par>
                                <p:cTn id="7" presetID="10" presetClass="entr" presetSubtype="0" fill="hold" grpId="0" nodeType="withEffect">
                                  <p:stCondLst>
                                    <p:cond delay="110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 grpId="0"/>
    </p:bld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Bullet">
    <p:spTree>
      <p:nvGrpSpPr>
        <p:cNvPr id="1" name=""/>
        <p:cNvGrpSpPr/>
        <p:nvPr/>
      </p:nvGrpSpPr>
      <p:grpSpPr>
        <a:xfrm>
          <a:off x="0" y="0"/>
          <a:ext cx="0" cy="0"/>
          <a:chOff x="0" y="0"/>
          <a:chExt cx="0" cy="0"/>
        </a:xfrm>
      </p:grpSpPr>
      <p:sp>
        <p:nvSpPr>
          <p:cNvPr id="2" name="Title 1"/>
          <p:cNvSpPr>
            <a:spLocks noGrp="1"/>
          </p:cNvSpPr>
          <p:nvPr>
            <p:ph type="title"/>
          </p:nvPr>
        </p:nvSpPr>
        <p:spPr>
          <a:xfrm>
            <a:off x="229702" y="432215"/>
            <a:ext cx="8588861" cy="838200"/>
          </a:xfrm>
        </p:spPr>
        <p:txBody>
          <a:bodyPr/>
          <a:lstStyle>
            <a:lvl1pPr algn="l" defTabSz="914400" rtl="0" eaLnBrk="1" latinLnBrk="0" hangingPunct="1">
              <a:lnSpc>
                <a:spcPct val="80000"/>
              </a:lnSpc>
              <a:spcBef>
                <a:spcPct val="0"/>
              </a:spcBef>
              <a:buNone/>
              <a:defRPr lang="en-US" sz="3600" b="0" kern="1200" spc="-10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39713" y="1441345"/>
            <a:ext cx="8578850" cy="4527655"/>
          </a:xfrm>
        </p:spPr>
        <p:txBody>
          <a:bodyPr/>
          <a:lstStyle>
            <a:lvl1pPr>
              <a:lnSpc>
                <a:spcPct val="95000"/>
              </a:lnSpc>
              <a:spcBef>
                <a:spcPts val="1480"/>
              </a:spcBef>
              <a:defRPr sz="2200">
                <a:solidFill>
                  <a:srgbClr val="435153"/>
                </a:solidFill>
                <a:latin typeface="+mj-lt"/>
              </a:defRPr>
            </a:lvl1pPr>
            <a:lvl2pPr>
              <a:lnSpc>
                <a:spcPct val="95000"/>
              </a:lnSpc>
              <a:spcBef>
                <a:spcPts val="600"/>
              </a:spcBef>
              <a:defRPr>
                <a:solidFill>
                  <a:srgbClr val="435153"/>
                </a:solidFill>
                <a:latin typeface="+mj-lt"/>
              </a:defRPr>
            </a:lvl2pPr>
            <a:lvl3pPr>
              <a:defRPr>
                <a:solidFill>
                  <a:srgbClr val="435153"/>
                </a:solidFill>
                <a:latin typeface="+mj-lt"/>
              </a:defRPr>
            </a:lvl3pPr>
            <a:lvl4pPr>
              <a:defRPr>
                <a:solidFill>
                  <a:srgbClr val="435153"/>
                </a:solidFill>
                <a:latin typeface="+mj-lt"/>
              </a:defRPr>
            </a:lvl4pPr>
            <a:lvl5pPr>
              <a:defRPr>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63111725"/>
      </p:ext>
    </p:extLst>
  </p:cSld>
  <p:clrMapOvr>
    <a:masterClrMapping/>
  </p:clrMapOvr>
  <p:transition>
    <p:wipe dir="r"/>
  </p:transition>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ullet_Heavy Text">
    <p:spTree>
      <p:nvGrpSpPr>
        <p:cNvPr id="1" name=""/>
        <p:cNvGrpSpPr/>
        <p:nvPr/>
      </p:nvGrpSpPr>
      <p:grpSpPr>
        <a:xfrm>
          <a:off x="0" y="0"/>
          <a:ext cx="0" cy="0"/>
          <a:chOff x="0" y="0"/>
          <a:chExt cx="0" cy="0"/>
        </a:xfrm>
      </p:grpSpPr>
      <p:sp>
        <p:nvSpPr>
          <p:cNvPr id="2" name="Title 1"/>
          <p:cNvSpPr>
            <a:spLocks noGrp="1"/>
          </p:cNvSpPr>
          <p:nvPr>
            <p:ph type="title"/>
          </p:nvPr>
        </p:nvSpPr>
        <p:spPr>
          <a:xfrm>
            <a:off x="229702" y="432215"/>
            <a:ext cx="8588861" cy="838200"/>
          </a:xfrm>
        </p:spPr>
        <p:txBody>
          <a:bodyPr/>
          <a:lstStyle>
            <a:lvl1pPr algn="l" defTabSz="914400" rtl="0" eaLnBrk="1" latinLnBrk="0" hangingPunct="1">
              <a:lnSpc>
                <a:spcPct val="80000"/>
              </a:lnSpc>
              <a:spcBef>
                <a:spcPct val="0"/>
              </a:spcBef>
              <a:buNone/>
              <a:defRPr lang="en-US" sz="3600" b="0" kern="1200" spc="-10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39713" y="1339745"/>
            <a:ext cx="4122425" cy="4965700"/>
          </a:xfrm>
        </p:spPr>
        <p:txBody>
          <a:bodyPr>
            <a:normAutofit/>
          </a:bodyPr>
          <a:lstStyle>
            <a:lvl1pPr>
              <a:lnSpc>
                <a:spcPct val="95000"/>
              </a:lnSpc>
              <a:spcBef>
                <a:spcPts val="1480"/>
              </a:spcBef>
              <a:defRPr sz="1800">
                <a:solidFill>
                  <a:srgbClr val="435153"/>
                </a:solidFill>
                <a:latin typeface="+mj-lt"/>
              </a:defRPr>
            </a:lvl1pPr>
            <a:lvl2pPr>
              <a:lnSpc>
                <a:spcPct val="95000"/>
              </a:lnSpc>
              <a:spcBef>
                <a:spcPts val="600"/>
              </a:spcBef>
              <a:defRPr sz="1400">
                <a:solidFill>
                  <a:srgbClr val="435153"/>
                </a:solidFill>
                <a:latin typeface="+mj-lt"/>
              </a:defRPr>
            </a:lvl2pPr>
            <a:lvl3pPr>
              <a:defRPr sz="1200">
                <a:solidFill>
                  <a:srgbClr val="435153"/>
                </a:solidFill>
                <a:latin typeface="+mj-lt"/>
              </a:defRPr>
            </a:lvl3pPr>
            <a:lvl4pPr>
              <a:defRPr sz="1100">
                <a:solidFill>
                  <a:srgbClr val="435153"/>
                </a:solidFill>
                <a:latin typeface="+mj-lt"/>
              </a:defRPr>
            </a:lvl4pPr>
            <a:lvl5pPr>
              <a:defRPr sz="1100">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4706781" y="1339745"/>
            <a:ext cx="4122425" cy="4965700"/>
          </a:xfrm>
        </p:spPr>
        <p:txBody>
          <a:bodyPr>
            <a:normAutofit/>
          </a:bodyPr>
          <a:lstStyle>
            <a:lvl1pPr>
              <a:lnSpc>
                <a:spcPct val="95000"/>
              </a:lnSpc>
              <a:spcBef>
                <a:spcPts val="1480"/>
              </a:spcBef>
              <a:defRPr sz="1800">
                <a:solidFill>
                  <a:srgbClr val="435153"/>
                </a:solidFill>
                <a:latin typeface="+mj-lt"/>
              </a:defRPr>
            </a:lvl1pPr>
            <a:lvl2pPr>
              <a:lnSpc>
                <a:spcPct val="95000"/>
              </a:lnSpc>
              <a:spcBef>
                <a:spcPts val="600"/>
              </a:spcBef>
              <a:defRPr sz="1400">
                <a:solidFill>
                  <a:srgbClr val="435153"/>
                </a:solidFill>
                <a:latin typeface="+mj-lt"/>
              </a:defRPr>
            </a:lvl2pPr>
            <a:lvl3pPr>
              <a:defRPr sz="1200">
                <a:solidFill>
                  <a:srgbClr val="435153"/>
                </a:solidFill>
                <a:latin typeface="+mj-lt"/>
              </a:defRPr>
            </a:lvl3pPr>
            <a:lvl4pPr>
              <a:defRPr sz="1100">
                <a:solidFill>
                  <a:srgbClr val="435153"/>
                </a:solidFill>
                <a:latin typeface="+mj-lt"/>
              </a:defRPr>
            </a:lvl4pPr>
            <a:lvl5pPr>
              <a:defRPr sz="1100">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44121835"/>
      </p:ext>
    </p:extLst>
  </p:cSld>
  <p:clrMapOvr>
    <a:masterClrMapping/>
  </p:clrMapOvr>
  <p:transition>
    <p:wipe dir="r"/>
  </p:transition>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Bullet with pull quote">
    <p:spTree>
      <p:nvGrpSpPr>
        <p:cNvPr id="1" name=""/>
        <p:cNvGrpSpPr/>
        <p:nvPr/>
      </p:nvGrpSpPr>
      <p:grpSpPr>
        <a:xfrm>
          <a:off x="0" y="0"/>
          <a:ext cx="0" cy="0"/>
          <a:chOff x="0" y="0"/>
          <a:chExt cx="0" cy="0"/>
        </a:xfrm>
      </p:grpSpPr>
      <p:sp>
        <p:nvSpPr>
          <p:cNvPr id="15" name="Rounded Rectangle 14"/>
          <p:cNvSpPr/>
          <p:nvPr userDrawn="1"/>
        </p:nvSpPr>
        <p:spPr>
          <a:xfrm>
            <a:off x="4984231" y="1411242"/>
            <a:ext cx="3759720" cy="4793993"/>
          </a:xfrm>
          <a:prstGeom prst="roundRect">
            <a:avLst>
              <a:gd name="adj" fmla="val 0"/>
            </a:avLst>
          </a:prstGeom>
          <a:gradFill flip="none" rotWithShape="1">
            <a:gsLst>
              <a:gs pos="0">
                <a:srgbClr val="E2F4FA"/>
              </a:gs>
              <a:gs pos="47000">
                <a:schemeClr val="bg1"/>
              </a:gs>
              <a:gs pos="100000">
                <a:srgbClr val="E2F4FA"/>
              </a:gs>
            </a:gsLst>
            <a:lin ang="2700000" scaled="1"/>
            <a:tileRect/>
          </a:gradFill>
          <a:ln>
            <a:noFill/>
          </a:ln>
          <a:effectLst>
            <a:outerShdw blurRad="1143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229702" y="432215"/>
            <a:ext cx="8588861" cy="838200"/>
          </a:xfrm>
        </p:spPr>
        <p:txBody>
          <a:bodyPr/>
          <a:lstStyle>
            <a:lvl1pPr algn="l" defTabSz="914400" rtl="0" eaLnBrk="1" latinLnBrk="0" hangingPunct="1">
              <a:lnSpc>
                <a:spcPct val="80000"/>
              </a:lnSpc>
              <a:spcBef>
                <a:spcPct val="0"/>
              </a:spcBef>
              <a:buNone/>
              <a:defRPr lang="en-US" sz="3600" b="0" kern="1200" spc="-10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39713" y="1339745"/>
            <a:ext cx="4103687" cy="4965700"/>
          </a:xfrm>
        </p:spPr>
        <p:txBody>
          <a:bodyPr/>
          <a:lstStyle>
            <a:lvl1pPr>
              <a:lnSpc>
                <a:spcPct val="95000"/>
              </a:lnSpc>
              <a:spcBef>
                <a:spcPts val="1480"/>
              </a:spcBef>
              <a:defRPr sz="2200">
                <a:solidFill>
                  <a:srgbClr val="435153"/>
                </a:solidFill>
                <a:latin typeface="+mj-lt"/>
              </a:defRPr>
            </a:lvl1pPr>
            <a:lvl2pPr>
              <a:lnSpc>
                <a:spcPct val="95000"/>
              </a:lnSpc>
              <a:spcBef>
                <a:spcPts val="600"/>
              </a:spcBef>
              <a:defRPr>
                <a:solidFill>
                  <a:srgbClr val="435153"/>
                </a:solidFill>
                <a:latin typeface="+mj-lt"/>
              </a:defRPr>
            </a:lvl2pPr>
            <a:lvl3pPr>
              <a:defRPr>
                <a:solidFill>
                  <a:srgbClr val="435153"/>
                </a:solidFill>
                <a:latin typeface="+mj-lt"/>
              </a:defRPr>
            </a:lvl3pPr>
            <a:lvl4pPr>
              <a:defRPr>
                <a:solidFill>
                  <a:srgbClr val="435153"/>
                </a:solidFill>
                <a:latin typeface="+mj-lt"/>
              </a:defRPr>
            </a:lvl4pPr>
            <a:lvl5pPr>
              <a:defRPr>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Text Placeholder 11"/>
          <p:cNvSpPr>
            <a:spLocks noGrp="1"/>
          </p:cNvSpPr>
          <p:nvPr>
            <p:ph type="body" sz="quarter" idx="11" hasCustomPrompt="1"/>
          </p:nvPr>
        </p:nvSpPr>
        <p:spPr>
          <a:xfrm>
            <a:off x="5221224" y="1747683"/>
            <a:ext cx="3236976" cy="646331"/>
          </a:xfrm>
        </p:spPr>
        <p:txBody>
          <a:bodyPr>
            <a:spAutoFit/>
          </a:bodyPr>
          <a:lstStyle>
            <a:lvl1pPr marL="114300" indent="-114300" algn="l" defTabSz="914400" rtl="0" eaLnBrk="1" latinLnBrk="0" hangingPunct="1">
              <a:lnSpc>
                <a:spcPct val="90000"/>
              </a:lnSpc>
              <a:spcBef>
                <a:spcPts val="0"/>
              </a:spcBef>
              <a:buNone/>
              <a:defRPr lang="en-US" sz="2000" kern="1200" dirty="0" smtClean="0">
                <a:gradFill>
                  <a:gsLst>
                    <a:gs pos="0">
                      <a:schemeClr val="tx1"/>
                    </a:gs>
                    <a:gs pos="47000">
                      <a:schemeClr val="accent2"/>
                    </a:gs>
                    <a:gs pos="100000">
                      <a:schemeClr val="accent4"/>
                    </a:gs>
                  </a:gsLst>
                  <a:lin ang="3600000" scaled="0"/>
                </a:gradFill>
                <a:latin typeface="+mj-lt"/>
                <a:ea typeface="+mn-ea"/>
                <a:cs typeface="+mn-cs"/>
              </a:defRPr>
            </a:lvl1pPr>
            <a:lvl2pPr marL="114300" indent="-114300" algn="l" defTabSz="914400" rtl="0" eaLnBrk="1" latinLnBrk="0" hangingPunct="1">
              <a:defRPr lang="en-US" sz="2000" kern="1200" dirty="0" smtClean="0">
                <a:solidFill>
                  <a:schemeClr val="accent2"/>
                </a:solidFill>
                <a:latin typeface="Ciscolight" pitchFamily="2" charset="0"/>
                <a:ea typeface="+mn-ea"/>
                <a:cs typeface="+mn-cs"/>
              </a:defRPr>
            </a:lvl2pPr>
            <a:lvl3pPr marL="114300" indent="-114300" algn="l" defTabSz="914400" rtl="0" eaLnBrk="1" latinLnBrk="0" hangingPunct="1">
              <a:defRPr lang="en-US" sz="2000" kern="1200" dirty="0" smtClean="0">
                <a:solidFill>
                  <a:schemeClr val="accent2"/>
                </a:solidFill>
                <a:latin typeface="Ciscolight" pitchFamily="2" charset="0"/>
                <a:ea typeface="+mn-ea"/>
                <a:cs typeface="+mn-cs"/>
              </a:defRPr>
            </a:lvl3pPr>
            <a:lvl4pPr marL="114300" indent="-114300" algn="l" defTabSz="914400" rtl="0" eaLnBrk="1" latinLnBrk="0" hangingPunct="1">
              <a:defRPr lang="en-US" sz="2000" kern="1200" dirty="0" smtClean="0">
                <a:solidFill>
                  <a:schemeClr val="accent2"/>
                </a:solidFill>
                <a:latin typeface="Ciscolight" pitchFamily="2" charset="0"/>
                <a:ea typeface="+mn-ea"/>
                <a:cs typeface="+mn-cs"/>
              </a:defRPr>
            </a:lvl4pPr>
            <a:lvl5pPr marL="114300" indent="-114300" algn="l" defTabSz="914400" rtl="0" eaLnBrk="1" latinLnBrk="0" hangingPunct="1">
              <a:defRPr lang="en-US" sz="2000" kern="1200" dirty="0" smtClean="0">
                <a:solidFill>
                  <a:schemeClr val="accent2"/>
                </a:solidFill>
                <a:latin typeface="Ciscolight" pitchFamily="2" charset="0"/>
                <a:ea typeface="+mn-ea"/>
                <a:cs typeface="+mn-cs"/>
              </a:defRPr>
            </a:lvl5pPr>
          </a:lstStyle>
          <a:p>
            <a:pPr lvl="0"/>
            <a:r>
              <a:rPr lang="en-US" dirty="0" smtClean="0"/>
              <a:t>“This is the sample </a:t>
            </a:r>
            <a:br>
              <a:rPr lang="en-US" dirty="0" smtClean="0"/>
            </a:br>
            <a:r>
              <a:rPr lang="en-US" dirty="0" smtClean="0"/>
              <a:t>pull quote.”</a:t>
            </a:r>
          </a:p>
        </p:txBody>
      </p:sp>
      <p:sp>
        <p:nvSpPr>
          <p:cNvPr id="8" name="Text Placeholder 11"/>
          <p:cNvSpPr>
            <a:spLocks noGrp="1"/>
          </p:cNvSpPr>
          <p:nvPr>
            <p:ph type="body" sz="quarter" idx="13" hasCustomPrompt="1"/>
          </p:nvPr>
        </p:nvSpPr>
        <p:spPr>
          <a:xfrm>
            <a:off x="5310432" y="4735551"/>
            <a:ext cx="3236976" cy="338554"/>
          </a:xfrm>
          <a:noFill/>
        </p:spPr>
        <p:txBody>
          <a:bodyPr vert="horz" wrap="square" lIns="91440" tIns="45720" rIns="91440" bIns="45720" rtlCol="0">
            <a:spAutoFit/>
          </a:bodyPr>
          <a:lstStyle>
            <a:lvl1pPr marL="114300" marR="0" indent="-114300" algn="l" defTabSz="914400" rtl="0" eaLnBrk="1" fontAlgn="auto" latinLnBrk="0" hangingPunct="1">
              <a:lnSpc>
                <a:spcPct val="100000"/>
              </a:lnSpc>
              <a:spcBef>
                <a:spcPts val="0"/>
              </a:spcBef>
              <a:spcAft>
                <a:spcPts val="0"/>
              </a:spcAft>
              <a:buClrTx/>
              <a:buSzTx/>
              <a:buFontTx/>
              <a:buNone/>
              <a:tabLst/>
              <a:defRPr kumimoji="0" lang="en-US" sz="1600" b="0" i="0" u="none" strike="noStrike" kern="1200" cap="none" spc="0" normalizeH="0" baseline="0" noProof="0">
                <a:ln>
                  <a:noFill/>
                </a:ln>
                <a:solidFill>
                  <a:srgbClr val="FFFFFF">
                    <a:lumMod val="50000"/>
                  </a:srgbClr>
                </a:solidFill>
                <a:effectLst/>
                <a:uLnTx/>
                <a:uFillTx/>
                <a:latin typeface="+mj-lt"/>
                <a:ea typeface="+mn-ea"/>
                <a:cs typeface="+mn-cs"/>
              </a:defRPr>
            </a:lvl1pPr>
            <a:lvl2pPr marL="114300" indent="-114300" algn="l" defTabSz="914400" rtl="0" eaLnBrk="1" latinLnBrk="0" hangingPunct="1">
              <a:defRPr lang="en-US" sz="2000" kern="1200" dirty="0" smtClean="0">
                <a:solidFill>
                  <a:schemeClr val="accent2"/>
                </a:solidFill>
                <a:latin typeface="Ciscolight" pitchFamily="2" charset="0"/>
                <a:ea typeface="+mn-ea"/>
                <a:cs typeface="+mn-cs"/>
              </a:defRPr>
            </a:lvl2pPr>
            <a:lvl3pPr marL="114300" indent="-114300" algn="l" defTabSz="914400" rtl="0" eaLnBrk="1" latinLnBrk="0" hangingPunct="1">
              <a:defRPr lang="en-US" sz="2000" kern="1200" dirty="0" smtClean="0">
                <a:solidFill>
                  <a:schemeClr val="accent2"/>
                </a:solidFill>
                <a:latin typeface="Ciscolight" pitchFamily="2" charset="0"/>
                <a:ea typeface="+mn-ea"/>
                <a:cs typeface="+mn-cs"/>
              </a:defRPr>
            </a:lvl3pPr>
            <a:lvl4pPr marL="114300" indent="-114300" algn="l" defTabSz="914400" rtl="0" eaLnBrk="1" latinLnBrk="0" hangingPunct="1">
              <a:defRPr lang="en-US" sz="2000" kern="1200" dirty="0" smtClean="0">
                <a:solidFill>
                  <a:schemeClr val="accent2"/>
                </a:solidFill>
                <a:latin typeface="Ciscolight" pitchFamily="2" charset="0"/>
                <a:ea typeface="+mn-ea"/>
                <a:cs typeface="+mn-cs"/>
              </a:defRPr>
            </a:lvl4pPr>
            <a:lvl5pPr marL="114300" indent="-114300" algn="l" defTabSz="914400" rtl="0" eaLnBrk="1" latinLnBrk="0" hangingPunct="1">
              <a:defRPr lang="en-US" sz="2000" kern="1200" dirty="0" smtClean="0">
                <a:solidFill>
                  <a:schemeClr val="accent2"/>
                </a:solidFill>
                <a:latin typeface="Ciscolight" pitchFamily="2" charset="0"/>
                <a:ea typeface="+mn-ea"/>
                <a:cs typeface="+mn-cs"/>
              </a:defRPr>
            </a:lvl5pPr>
          </a:lstStyle>
          <a:p>
            <a:pPr marL="114300" marR="0" lvl="0" indent="-11430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rgbClr val="FFFFFF">
                    <a:lumMod val="50000"/>
                  </a:srgbClr>
                </a:solidFill>
                <a:effectLst/>
                <a:uLnTx/>
                <a:uFillTx/>
                <a:latin typeface="Ciscolight" pitchFamily="2" charset="0"/>
                <a:ea typeface="+mn-ea"/>
                <a:cs typeface="+mn-cs"/>
              </a:rPr>
              <a:t>Source Name</a:t>
            </a:r>
          </a:p>
        </p:txBody>
      </p:sp>
      <p:sp>
        <p:nvSpPr>
          <p:cNvPr id="11" name="Rectangle 4"/>
          <p:cNvSpPr>
            <a:spLocks noChangeArrowheads="1"/>
          </p:cNvSpPr>
          <p:nvPr userDrawn="1"/>
        </p:nvSpPr>
        <p:spPr bwMode="ltGray">
          <a:xfrm>
            <a:off x="251373" y="6586246"/>
            <a:ext cx="2568027"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14"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17" name="Rectangle 7"/>
          <p:cNvSpPr>
            <a:spLocks noChangeArrowheads="1"/>
          </p:cNvSpPr>
          <p:nvPr userDrawn="1"/>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pic>
        <p:nvPicPr>
          <p:cNvPr id="21" name="Picture 20" descr="verticalbar.png"/>
          <p:cNvPicPr>
            <a:picLocks noChangeAspect="1"/>
          </p:cNvPicPr>
          <p:nvPr userDrawn="1"/>
        </p:nvPicPr>
        <p:blipFill>
          <a:blip r:embed="rId2" cstate="print"/>
          <a:stretch>
            <a:fillRect/>
          </a:stretch>
        </p:blipFill>
        <p:spPr>
          <a:xfrm>
            <a:off x="4948236" y="1335313"/>
            <a:ext cx="83809" cy="4961463"/>
          </a:xfrm>
          <a:prstGeom prst="rect">
            <a:avLst/>
          </a:prstGeom>
        </p:spPr>
      </p:pic>
    </p:spTree>
    <p:extLst>
      <p:ext uri="{BB962C8B-B14F-4D97-AF65-F5344CB8AC3E}">
        <p14:creationId xmlns:p14="http://schemas.microsoft.com/office/powerpoint/2010/main" val="224234239"/>
      </p:ext>
    </p:extLst>
  </p:cSld>
  <p:clrMapOvr>
    <a:masterClrMapping/>
  </p:clrMapOvr>
  <p:transition>
    <p:wipe dir="r"/>
  </p:transition>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Bullet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29702" y="432215"/>
            <a:ext cx="8588861" cy="838200"/>
          </a:xfrm>
        </p:spPr>
        <p:txBody>
          <a:bodyPr/>
          <a:lstStyle>
            <a:lvl1pPr>
              <a:defRPr>
                <a:gradFill>
                  <a:gsLst>
                    <a:gs pos="0">
                      <a:schemeClr val="tx1"/>
                    </a:gs>
                    <a:gs pos="44000">
                      <a:srgbClr val="01BBBB"/>
                    </a:gs>
                    <a:gs pos="100000">
                      <a:schemeClr val="accent4"/>
                    </a:gs>
                  </a:gsLst>
                  <a:lin ang="4800000" scaled="0"/>
                </a:gradFill>
                <a:latin typeface="+mj-lt"/>
              </a:defRPr>
            </a:lvl1pPr>
          </a:lstStyle>
          <a:p>
            <a:r>
              <a:rPr lang="en-US" smtClean="0"/>
              <a:t>Click to edit Master title style</a:t>
            </a:r>
            <a:endParaRPr lang="en-US" dirty="0"/>
          </a:p>
        </p:txBody>
      </p:sp>
    </p:spTree>
    <p:extLst>
      <p:ext uri="{BB962C8B-B14F-4D97-AF65-F5344CB8AC3E}">
        <p14:creationId xmlns:p14="http://schemas.microsoft.com/office/powerpoint/2010/main" val="1895920635"/>
      </p:ext>
    </p:extLst>
  </p:cSld>
  <p:clrMapOvr>
    <a:masterClrMapping/>
  </p:clrMapOvr>
  <p:transition>
    <p:wipe dir="r"/>
  </p:transition>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p:cSld name="Bullet_2-Column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9702" y="301752"/>
            <a:ext cx="4123944" cy="838200"/>
          </a:xfrm>
        </p:spPr>
        <p:txBody>
          <a:bodyPr vert="horz" lIns="82296" tIns="45720" rIns="82296" bIns="45720" rtlCol="0" anchor="t" anchorCtr="0">
            <a:noAutofit/>
          </a:bodyPr>
          <a:lstStyle>
            <a:lvl1pPr algn="l" defTabSz="914400" rtl="0" eaLnBrk="1" latinLnBrk="0" hangingPunct="1">
              <a:lnSpc>
                <a:spcPct val="80000"/>
              </a:lnSpc>
              <a:spcBef>
                <a:spcPct val="0"/>
              </a:spcBef>
              <a:buNone/>
              <a:defRPr lang="en-US" sz="3600" b="0" kern="1200" spc="-100" baseline="0" dirty="0" smtClean="0">
                <a:gradFill>
                  <a:gsLst>
                    <a:gs pos="0">
                      <a:schemeClr val="tx1"/>
                    </a:gs>
                    <a:gs pos="100000">
                      <a:srgbClr val="01BBBB"/>
                    </a:gs>
                  </a:gsLst>
                  <a:lin ang="2400000" scaled="0"/>
                </a:gradFill>
                <a:latin typeface="+mj-lt"/>
                <a:ea typeface="+mj-ea"/>
                <a:cs typeface="+mj-cs"/>
              </a:defRPr>
            </a:lvl1pPr>
          </a:lstStyle>
          <a:p>
            <a:r>
              <a:rPr lang="en-US" dirty="0" smtClean="0"/>
              <a:t>Two Column</a:t>
            </a:r>
            <a:br>
              <a:rPr lang="en-US" dirty="0" smtClean="0"/>
            </a:br>
            <a:r>
              <a:rPr lang="en-US" dirty="0" smtClean="0"/>
              <a:t>Title Left</a:t>
            </a:r>
            <a:endParaRPr lang="en-US" dirty="0"/>
          </a:p>
        </p:txBody>
      </p:sp>
      <p:sp>
        <p:nvSpPr>
          <p:cNvPr id="7" name="Text Placeholder 6"/>
          <p:cNvSpPr>
            <a:spLocks noGrp="1"/>
          </p:cNvSpPr>
          <p:nvPr>
            <p:ph type="body" sz="quarter" idx="10" hasCustomPrompt="1"/>
          </p:nvPr>
        </p:nvSpPr>
        <p:spPr>
          <a:xfrm>
            <a:off x="4818888" y="310896"/>
            <a:ext cx="3895344" cy="841248"/>
          </a:xfrm>
        </p:spPr>
        <p:txBody>
          <a:bodyPr vert="horz" lIns="82296" tIns="45720" rIns="82296" bIns="45720" rtlCol="0" anchor="t" anchorCtr="0">
            <a:noAutofit/>
          </a:bodyPr>
          <a:lstStyle>
            <a:lvl1pPr algn="l" defTabSz="914400" rtl="0" eaLnBrk="1" latinLnBrk="0" hangingPunct="1">
              <a:lnSpc>
                <a:spcPct val="80000"/>
              </a:lnSpc>
              <a:spcBef>
                <a:spcPct val="0"/>
              </a:spcBef>
              <a:buNone/>
              <a:defRPr lang="en-US" sz="3600" b="0" kern="1200" spc="-100" baseline="0" dirty="0">
                <a:gradFill>
                  <a:gsLst>
                    <a:gs pos="0">
                      <a:schemeClr val="tx1"/>
                    </a:gs>
                    <a:gs pos="100000">
                      <a:srgbClr val="01BBBB"/>
                    </a:gs>
                  </a:gsLst>
                  <a:lin ang="2400000" scaled="0"/>
                </a:gra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dirty="0" smtClean="0"/>
              <a:t>Two Column</a:t>
            </a:r>
            <a:br>
              <a:rPr lang="en-US" dirty="0" smtClean="0"/>
            </a:br>
            <a:r>
              <a:rPr lang="en-US" dirty="0" smtClean="0"/>
              <a:t>Title Right</a:t>
            </a:r>
            <a:endParaRPr lang="en-US" dirty="0"/>
          </a:p>
        </p:txBody>
      </p:sp>
      <p:sp>
        <p:nvSpPr>
          <p:cNvPr id="9" name="Text Placeholder 8"/>
          <p:cNvSpPr>
            <a:spLocks noGrp="1"/>
          </p:cNvSpPr>
          <p:nvPr>
            <p:ph type="body" sz="quarter" idx="11" hasCustomPrompt="1"/>
          </p:nvPr>
        </p:nvSpPr>
        <p:spPr>
          <a:xfrm>
            <a:off x="219455" y="1600200"/>
            <a:ext cx="4142232" cy="4526280"/>
          </a:xfrm>
        </p:spPr>
        <p:txBody>
          <a:bodyPr/>
          <a:lstStyle>
            <a:lvl1pPr marL="0" indent="0">
              <a:buNone/>
              <a:defRPr>
                <a:solidFill>
                  <a:schemeClr val="tx2"/>
                </a:solidFill>
                <a:latin typeface="+mj-lt"/>
              </a:defRPr>
            </a:lvl1pPr>
            <a:lvl2pPr marL="635000" indent="-228600">
              <a:buClr>
                <a:schemeClr val="accent5"/>
              </a:buClr>
              <a:buFont typeface="Arial" pitchFamily="34" charset="0"/>
              <a:buChar char="•"/>
              <a:tabLst/>
              <a:defRPr>
                <a:solidFill>
                  <a:schemeClr val="tx2"/>
                </a:solidFill>
                <a:latin typeface="+mj-lt"/>
              </a:defRPr>
            </a:lvl2pPr>
          </a:lstStyle>
          <a:p>
            <a:pPr lvl="0"/>
            <a:r>
              <a:rPr lang="en-US" dirty="0" smtClean="0"/>
              <a:t>Body copy uses sentence capital letters only, size 20, left aligned</a:t>
            </a:r>
          </a:p>
          <a:p>
            <a:pPr lvl="1"/>
            <a:r>
              <a:rPr lang="en-US" dirty="0" smtClean="0"/>
              <a:t>Sub-bullets are size 18 </a:t>
            </a:r>
            <a:br>
              <a:rPr lang="en-US" dirty="0" smtClean="0"/>
            </a:br>
            <a:r>
              <a:rPr lang="en-US" dirty="0" smtClean="0"/>
              <a:t>and indented</a:t>
            </a:r>
          </a:p>
          <a:p>
            <a:pPr lvl="1"/>
            <a:r>
              <a:rPr lang="en-US" dirty="0" smtClean="0"/>
              <a:t>Hyperlink: www.cisco.com </a:t>
            </a:r>
          </a:p>
          <a:p>
            <a:pPr lvl="0"/>
            <a:r>
              <a:rPr lang="en-US" dirty="0" smtClean="0"/>
              <a:t>Use Cisco highlight color, bold, or both when emphasizing words, </a:t>
            </a:r>
            <a:br>
              <a:rPr lang="en-US" dirty="0" smtClean="0"/>
            </a:br>
            <a:r>
              <a:rPr lang="en-US" dirty="0" smtClean="0"/>
              <a:t>do not italicize; use yellow on the </a:t>
            </a:r>
            <a:br>
              <a:rPr lang="en-US" dirty="0" smtClean="0"/>
            </a:br>
            <a:r>
              <a:rPr lang="en-US" dirty="0" smtClean="0"/>
              <a:t>black template and red for the white template</a:t>
            </a:r>
          </a:p>
        </p:txBody>
      </p:sp>
      <p:sp>
        <p:nvSpPr>
          <p:cNvPr id="12" name="Text Placeholder 11"/>
          <p:cNvSpPr>
            <a:spLocks noGrp="1"/>
          </p:cNvSpPr>
          <p:nvPr>
            <p:ph type="body" sz="quarter" idx="12" hasCustomPrompt="1"/>
          </p:nvPr>
        </p:nvSpPr>
        <p:spPr>
          <a:xfrm>
            <a:off x="4818888" y="1600200"/>
            <a:ext cx="4005072" cy="4526280"/>
          </a:xfrm>
        </p:spPr>
        <p:txBody>
          <a:bodyPr/>
          <a:lstStyle>
            <a:lvl1pPr marL="0" indent="0">
              <a:buFontTx/>
              <a:buNone/>
              <a:defRPr>
                <a:solidFill>
                  <a:schemeClr val="accent1"/>
                </a:solidFill>
                <a:latin typeface="+mj-lt"/>
              </a:defRPr>
            </a:lvl1pPr>
            <a:lvl2pPr marL="635000" indent="-228600">
              <a:buClr>
                <a:schemeClr val="accent1">
                  <a:lumMod val="40000"/>
                  <a:lumOff val="60000"/>
                </a:schemeClr>
              </a:buClr>
              <a:buFont typeface="Arial" pitchFamily="34" charset="0"/>
              <a:buChar char="•"/>
              <a:defRPr>
                <a:solidFill>
                  <a:schemeClr val="accent1"/>
                </a:solidFill>
                <a:latin typeface="+mj-lt"/>
              </a:defRPr>
            </a:lvl2pPr>
          </a:lstStyle>
          <a:p>
            <a:pPr lvl="0"/>
            <a:r>
              <a:rPr lang="en-US" dirty="0" smtClean="0"/>
              <a:t>Body copy uses sentence capital letters only, size 20, left aligned</a:t>
            </a:r>
          </a:p>
          <a:p>
            <a:pPr lvl="1"/>
            <a:r>
              <a:rPr lang="en-US" dirty="0" smtClean="0"/>
              <a:t>Sub-bullets are size 18 </a:t>
            </a:r>
            <a:br>
              <a:rPr lang="en-US" dirty="0" smtClean="0"/>
            </a:br>
            <a:r>
              <a:rPr lang="en-US" dirty="0" smtClean="0"/>
              <a:t>and indented</a:t>
            </a:r>
          </a:p>
          <a:p>
            <a:pPr lvl="1"/>
            <a:r>
              <a:rPr lang="en-US" dirty="0" smtClean="0"/>
              <a:t>Hyperlink: www.cisco.com </a:t>
            </a:r>
          </a:p>
          <a:p>
            <a:pPr lvl="0"/>
            <a:r>
              <a:rPr lang="en-US" dirty="0" smtClean="0"/>
              <a:t>Use Cisco highlight color, bold, or both when emphasizing words, do not italicize; use yellow on the black template and red for the white template</a:t>
            </a:r>
          </a:p>
        </p:txBody>
      </p:sp>
      <p:sp>
        <p:nvSpPr>
          <p:cNvPr id="22"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23"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pic>
        <p:nvPicPr>
          <p:cNvPr id="15" name="Picture 14" descr="verticalbar.png"/>
          <p:cNvPicPr>
            <a:picLocks noChangeAspect="1"/>
          </p:cNvPicPr>
          <p:nvPr userDrawn="1"/>
        </p:nvPicPr>
        <p:blipFill>
          <a:blip r:embed="rId2" cstate="print"/>
          <a:stretch>
            <a:fillRect/>
          </a:stretch>
        </p:blipFill>
        <p:spPr>
          <a:xfrm>
            <a:off x="4447858" y="777667"/>
            <a:ext cx="89319" cy="5287676"/>
          </a:xfrm>
          <a:prstGeom prst="rect">
            <a:avLst/>
          </a:prstGeom>
          <a:noFill/>
          <a:ln>
            <a:noFill/>
          </a:ln>
        </p:spPr>
      </p:pic>
      <p:sp>
        <p:nvSpPr>
          <p:cNvPr id="10" name="Rectangle 4"/>
          <p:cNvSpPr>
            <a:spLocks noChangeArrowheads="1"/>
          </p:cNvSpPr>
          <p:nvPr userDrawn="1"/>
        </p:nvSpPr>
        <p:spPr bwMode="ltGray">
          <a:xfrm>
            <a:off x="251373" y="6586246"/>
            <a:ext cx="2568027"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Tree>
    <p:extLst>
      <p:ext uri="{BB962C8B-B14F-4D97-AF65-F5344CB8AC3E}">
        <p14:creationId xmlns:p14="http://schemas.microsoft.com/office/powerpoint/2010/main" val="4207095989"/>
      </p:ext>
    </p:extLst>
  </p:cSld>
  <p:clrMapOvr>
    <a:masterClrMapping/>
  </p:clrMapOvr>
  <p:transition>
    <p:wipe dir="r"/>
  </p:transition>
  <p:timing>
    <p:tnLst>
      <p:par>
        <p:cTn id="1" dur="indefinite" restart="never" nodeType="tmRoot"/>
      </p:par>
    </p:tnLst>
  </p:timing>
  <p:hf hdr="0" ftr="0" dt="0"/>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Bullet_3-Column Layout No Bottom Bar">
    <p:spTree>
      <p:nvGrpSpPr>
        <p:cNvPr id="1" name=""/>
        <p:cNvGrpSpPr/>
        <p:nvPr/>
      </p:nvGrpSpPr>
      <p:grpSpPr>
        <a:xfrm>
          <a:off x="0" y="0"/>
          <a:ext cx="0" cy="0"/>
          <a:chOff x="0" y="0"/>
          <a:chExt cx="0" cy="0"/>
        </a:xfrm>
      </p:grpSpPr>
      <p:sp>
        <p:nvSpPr>
          <p:cNvPr id="11" name="Text Placeholder 10"/>
          <p:cNvSpPr>
            <a:spLocks noGrp="1"/>
          </p:cNvSpPr>
          <p:nvPr>
            <p:ph type="body" sz="quarter" idx="11"/>
          </p:nvPr>
        </p:nvSpPr>
        <p:spPr>
          <a:xfrm>
            <a:off x="6315076" y="98375"/>
            <a:ext cx="2633472" cy="1152144"/>
          </a:xfrm>
        </p:spPr>
        <p:txBody>
          <a:bodyPr anchor="b">
            <a:noAutofit/>
          </a:bodyPr>
          <a:lstStyle>
            <a:lvl1pPr>
              <a:defRPr kumimoji="0" lang="en-US" sz="3000" b="0" i="0" u="none" strike="noStrike" kern="1200" cap="none" spc="-100" normalizeH="0" baseline="0" noProof="0" dirty="0" smtClean="0">
                <a:ln>
                  <a:noFill/>
                </a:ln>
                <a:gradFill>
                  <a:gsLst>
                    <a:gs pos="0">
                      <a:schemeClr val="tx1"/>
                    </a:gs>
                    <a:gs pos="100000">
                      <a:srgbClr val="01BBBB"/>
                    </a:gs>
                  </a:gsLst>
                  <a:lin ang="2400000" scaled="0"/>
                </a:gradFill>
                <a:effectLst/>
                <a:uLnTx/>
                <a:uFillTx/>
                <a:latin typeface="+mj-lt"/>
                <a:ea typeface="+mj-ea"/>
                <a:cs typeface="Arial"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smtClean="0"/>
              <a:t>Click to edit Master text styles</a:t>
            </a:r>
          </a:p>
        </p:txBody>
      </p:sp>
      <p:sp>
        <p:nvSpPr>
          <p:cNvPr id="3" name="Rectangle 2"/>
          <p:cNvSpPr/>
          <p:nvPr/>
        </p:nvSpPr>
        <p:spPr>
          <a:xfrm flipV="1">
            <a:off x="217357" y="6355828"/>
            <a:ext cx="8694295" cy="2105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ext Placeholder 10"/>
          <p:cNvSpPr>
            <a:spLocks noGrp="1"/>
          </p:cNvSpPr>
          <p:nvPr>
            <p:ph type="body" sz="quarter" idx="12"/>
          </p:nvPr>
        </p:nvSpPr>
        <p:spPr>
          <a:xfrm>
            <a:off x="215900" y="98375"/>
            <a:ext cx="2670175" cy="1150939"/>
          </a:xfrm>
        </p:spPr>
        <p:txBody>
          <a:bodyPr anchor="b">
            <a:noAutofit/>
          </a:bodyPr>
          <a:lstStyle>
            <a:lvl1pPr>
              <a:defRPr kumimoji="0" lang="en-US" sz="3000" b="0" i="0" u="none" strike="noStrike" kern="1200" cap="none" spc="-100" normalizeH="0" baseline="0" noProof="0" dirty="0" smtClean="0">
                <a:ln>
                  <a:noFill/>
                </a:ln>
                <a:gradFill>
                  <a:gsLst>
                    <a:gs pos="0">
                      <a:schemeClr val="tx1"/>
                    </a:gs>
                    <a:gs pos="100000">
                      <a:srgbClr val="01BBBB"/>
                    </a:gs>
                  </a:gsLst>
                  <a:lin ang="2400000" scaled="0"/>
                </a:gradFill>
                <a:effectLst/>
                <a:uLnTx/>
                <a:uFillTx/>
                <a:latin typeface="+mj-lt"/>
                <a:ea typeface="+mj-ea"/>
                <a:cs typeface="Arial"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smtClean="0"/>
              <a:t>Click to edit Master text styles</a:t>
            </a:r>
          </a:p>
        </p:txBody>
      </p:sp>
      <p:sp>
        <p:nvSpPr>
          <p:cNvPr id="10" name="Text Placeholder 10"/>
          <p:cNvSpPr>
            <a:spLocks noGrp="1"/>
          </p:cNvSpPr>
          <p:nvPr>
            <p:ph type="body" sz="quarter" idx="13"/>
          </p:nvPr>
        </p:nvSpPr>
        <p:spPr>
          <a:xfrm>
            <a:off x="3295651" y="98375"/>
            <a:ext cx="2596896" cy="1152144"/>
          </a:xfrm>
        </p:spPr>
        <p:txBody>
          <a:bodyPr anchor="b">
            <a:noAutofit/>
          </a:bodyPr>
          <a:lstStyle>
            <a:lvl1pPr>
              <a:defRPr kumimoji="0" lang="en-US" sz="3000" b="0" i="0" u="none" strike="noStrike" kern="1200" cap="none" spc="-100" normalizeH="0" baseline="0" noProof="0" dirty="0" smtClean="0">
                <a:ln>
                  <a:noFill/>
                </a:ln>
                <a:gradFill>
                  <a:gsLst>
                    <a:gs pos="0">
                      <a:schemeClr val="tx1"/>
                    </a:gs>
                    <a:gs pos="100000">
                      <a:srgbClr val="01BBBB"/>
                    </a:gs>
                  </a:gsLst>
                  <a:lin ang="2400000" scaled="0"/>
                </a:gradFill>
                <a:effectLst/>
                <a:uLnTx/>
                <a:uFillTx/>
                <a:latin typeface="+mj-lt"/>
                <a:ea typeface="+mj-ea"/>
                <a:cs typeface="Arial"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smtClean="0"/>
              <a:t>Click to edit Master text styles</a:t>
            </a:r>
          </a:p>
        </p:txBody>
      </p:sp>
      <p:sp>
        <p:nvSpPr>
          <p:cNvPr id="13" name="Text Placeholder 12"/>
          <p:cNvSpPr>
            <a:spLocks noGrp="1"/>
          </p:cNvSpPr>
          <p:nvPr>
            <p:ph type="body" sz="quarter" idx="14"/>
          </p:nvPr>
        </p:nvSpPr>
        <p:spPr>
          <a:xfrm>
            <a:off x="244475" y="1600200"/>
            <a:ext cx="2622550" cy="4391025"/>
          </a:xfrm>
        </p:spPr>
        <p:txBody>
          <a:bodyPr/>
          <a:lstStyle>
            <a:lvl1pPr>
              <a:defRPr>
                <a:solidFill>
                  <a:schemeClr val="tx2"/>
                </a:solidFill>
                <a:latin typeface="+mj-lt"/>
                <a:cs typeface="Arial" pitchFamily="34" charset="0"/>
              </a:defRPr>
            </a:lvl1pPr>
            <a:lvl2pPr>
              <a:defRPr>
                <a:latin typeface="+mj-lt"/>
                <a:cs typeface="Arial" pitchFamily="34" charset="0"/>
              </a:defRPr>
            </a:lvl2pPr>
            <a:lvl3pPr>
              <a:defRPr>
                <a:latin typeface="+mj-lt"/>
                <a:cs typeface="Arial" pitchFamily="34" charset="0"/>
              </a:defRPr>
            </a:lvl3pPr>
            <a:lvl4pPr>
              <a:defRPr>
                <a:latin typeface="+mj-lt"/>
                <a:cs typeface="Arial" pitchFamily="34" charset="0"/>
              </a:defRPr>
            </a:lvl4pPr>
            <a:lvl5pPr>
              <a:defRPr>
                <a:latin typeface="+mj-lt"/>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ext Placeholder 12"/>
          <p:cNvSpPr>
            <a:spLocks noGrp="1"/>
          </p:cNvSpPr>
          <p:nvPr>
            <p:ph type="body" sz="quarter" idx="15"/>
          </p:nvPr>
        </p:nvSpPr>
        <p:spPr>
          <a:xfrm>
            <a:off x="3292474" y="1600200"/>
            <a:ext cx="2593975" cy="4362450"/>
          </a:xfrm>
        </p:spPr>
        <p:txBody>
          <a:bodyPr/>
          <a:lstStyle>
            <a:lvl1pPr>
              <a:defRPr>
                <a:solidFill>
                  <a:schemeClr val="accent2"/>
                </a:solidFill>
                <a:latin typeface="+mj-lt"/>
                <a:cs typeface="Arial" pitchFamily="34" charset="0"/>
              </a:defRPr>
            </a:lvl1pPr>
            <a:lvl2pPr>
              <a:defRPr>
                <a:latin typeface="+mj-lt"/>
                <a:cs typeface="Arial" pitchFamily="34" charset="0"/>
              </a:defRPr>
            </a:lvl2pPr>
            <a:lvl3pPr>
              <a:defRPr>
                <a:latin typeface="+mj-lt"/>
                <a:cs typeface="Arial" pitchFamily="34" charset="0"/>
              </a:defRPr>
            </a:lvl3pPr>
            <a:lvl4pPr>
              <a:defRPr>
                <a:latin typeface="+mj-lt"/>
                <a:cs typeface="Arial" pitchFamily="34" charset="0"/>
              </a:defRPr>
            </a:lvl4pPr>
            <a:lvl5pPr>
              <a:defRPr>
                <a:latin typeface="+mj-lt"/>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Text Placeholder 12"/>
          <p:cNvSpPr>
            <a:spLocks noGrp="1"/>
          </p:cNvSpPr>
          <p:nvPr>
            <p:ph type="body" sz="quarter" idx="16"/>
          </p:nvPr>
        </p:nvSpPr>
        <p:spPr>
          <a:xfrm>
            <a:off x="6300788" y="1600200"/>
            <a:ext cx="2633662" cy="4333875"/>
          </a:xfrm>
        </p:spPr>
        <p:txBody>
          <a:bodyPr/>
          <a:lstStyle>
            <a:lvl1pPr>
              <a:defRPr>
                <a:solidFill>
                  <a:schemeClr val="accent2"/>
                </a:solidFill>
                <a:latin typeface="+mj-lt"/>
                <a:cs typeface="Arial" pitchFamily="34" charset="0"/>
              </a:defRPr>
            </a:lvl1pPr>
            <a:lvl2pPr>
              <a:defRPr>
                <a:latin typeface="+mj-lt"/>
                <a:cs typeface="Arial" pitchFamily="34" charset="0"/>
              </a:defRPr>
            </a:lvl2pPr>
            <a:lvl3pPr>
              <a:defRPr>
                <a:latin typeface="+mj-lt"/>
                <a:cs typeface="Arial" pitchFamily="34" charset="0"/>
              </a:defRPr>
            </a:lvl3pPr>
            <a:lvl4pPr>
              <a:defRPr>
                <a:latin typeface="+mj-lt"/>
                <a:cs typeface="Arial" pitchFamily="34" charset="0"/>
              </a:defRPr>
            </a:lvl4pPr>
            <a:lvl5pPr>
              <a:defRPr>
                <a:latin typeface="+mj-lt"/>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6" name="Picture 15" descr="verticalbar.png"/>
          <p:cNvPicPr>
            <a:picLocks noChangeAspect="1"/>
          </p:cNvPicPr>
          <p:nvPr userDrawn="1"/>
        </p:nvPicPr>
        <p:blipFill>
          <a:blip r:embed="rId2" cstate="print"/>
          <a:stretch>
            <a:fillRect/>
          </a:stretch>
        </p:blipFill>
        <p:spPr>
          <a:xfrm>
            <a:off x="3038158" y="777667"/>
            <a:ext cx="89319" cy="5287676"/>
          </a:xfrm>
          <a:prstGeom prst="rect">
            <a:avLst/>
          </a:prstGeom>
          <a:noFill/>
          <a:ln>
            <a:noFill/>
          </a:ln>
        </p:spPr>
      </p:pic>
      <p:pic>
        <p:nvPicPr>
          <p:cNvPr id="18" name="Picture 17" descr="verticalbar.png"/>
          <p:cNvPicPr>
            <a:picLocks noChangeAspect="1"/>
          </p:cNvPicPr>
          <p:nvPr userDrawn="1"/>
        </p:nvPicPr>
        <p:blipFill>
          <a:blip r:embed="rId2" cstate="print"/>
          <a:stretch>
            <a:fillRect/>
          </a:stretch>
        </p:blipFill>
        <p:spPr>
          <a:xfrm>
            <a:off x="6029008" y="777667"/>
            <a:ext cx="89319" cy="5287676"/>
          </a:xfrm>
          <a:prstGeom prst="rect">
            <a:avLst/>
          </a:prstGeom>
          <a:noFill/>
          <a:ln>
            <a:noFill/>
          </a:ln>
        </p:spPr>
      </p:pic>
    </p:spTree>
    <p:extLst>
      <p:ext uri="{BB962C8B-B14F-4D97-AF65-F5344CB8AC3E}">
        <p14:creationId xmlns:p14="http://schemas.microsoft.com/office/powerpoint/2010/main" val="773666576"/>
      </p:ext>
    </p:extLst>
  </p:cSld>
  <p:clrMapOvr>
    <a:masterClrMapping/>
  </p:clrMapOvr>
  <p:transition>
    <p:wipe dir="r"/>
  </p:transition>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5" name="Rectangle 4"/>
          <p:cNvSpPr/>
          <p:nvPr userDrawn="1"/>
        </p:nvSpPr>
        <p:spPr>
          <a:xfrm>
            <a:off x="0" y="6339113"/>
            <a:ext cx="9144000" cy="271894"/>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rgbClr val="FFFFFF"/>
              </a:solidFill>
            </a:endParaRPr>
          </a:p>
        </p:txBody>
      </p:sp>
      <p:sp>
        <p:nvSpPr>
          <p:cNvPr id="39" name="Title 1"/>
          <p:cNvSpPr>
            <a:spLocks noGrp="1"/>
          </p:cNvSpPr>
          <p:nvPr>
            <p:ph type="title" hasCustomPrompt="1"/>
          </p:nvPr>
        </p:nvSpPr>
        <p:spPr>
          <a:xfrm>
            <a:off x="246972" y="439710"/>
            <a:ext cx="8567244" cy="838200"/>
          </a:xfrm>
        </p:spPr>
        <p:txBody>
          <a:bodyPr/>
          <a:lstStyle>
            <a:lvl1pPr algn="l" defTabSz="914400" rtl="0" eaLnBrk="1" latinLnBrk="0" hangingPunct="1">
              <a:lnSpc>
                <a:spcPct val="80000"/>
              </a:lnSpc>
              <a:spcBef>
                <a:spcPct val="0"/>
              </a:spcBef>
              <a:buNone/>
              <a:defRPr lang="en-US" sz="3600" b="0" kern="1200" spc="-10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dirty="0" smtClean="0"/>
              <a:t>Slide Title Goes Here</a:t>
            </a:r>
            <a:endParaRPr lang="en-US" dirty="0"/>
          </a:p>
        </p:txBody>
      </p:sp>
      <p:sp>
        <p:nvSpPr>
          <p:cNvPr id="36" name="Chart Placeholder 35"/>
          <p:cNvSpPr>
            <a:spLocks noGrp="1"/>
          </p:cNvSpPr>
          <p:nvPr>
            <p:ph type="chart" sz="quarter" idx="10"/>
          </p:nvPr>
        </p:nvSpPr>
        <p:spPr>
          <a:xfrm>
            <a:off x="359764" y="1476375"/>
            <a:ext cx="8439461" cy="4305300"/>
          </a:xfrm>
        </p:spPr>
        <p:txBody>
          <a:bodyPr anchor="ctr" anchorCtr="1"/>
          <a:lstStyle>
            <a:lvl1pPr>
              <a:buNone/>
              <a:defRPr>
                <a:latin typeface="+mj-lt"/>
              </a:defRPr>
            </a:lvl1pPr>
          </a:lstStyle>
          <a:p>
            <a:r>
              <a:rPr lang="en-US" smtClean="0"/>
              <a:t>Click icon to add chart</a:t>
            </a:r>
            <a:endParaRPr lang="en-US"/>
          </a:p>
        </p:txBody>
      </p:sp>
      <p:sp>
        <p:nvSpPr>
          <p:cNvPr id="4" name="Text Placeholder 9"/>
          <p:cNvSpPr>
            <a:spLocks noGrp="1"/>
          </p:cNvSpPr>
          <p:nvPr>
            <p:ph type="body" sz="quarter" idx="11" hasCustomPrompt="1"/>
          </p:nvPr>
        </p:nvSpPr>
        <p:spPr>
          <a:xfrm>
            <a:off x="249466" y="6062114"/>
            <a:ext cx="7461250" cy="276999"/>
          </a:xfrm>
        </p:spPr>
        <p:txBody>
          <a:bodyPr wrap="square" anchor="b" anchorCtr="0">
            <a:spAutoFit/>
          </a:bodyPr>
          <a:lstStyle>
            <a:lvl1pPr algn="l" defTabSz="804863">
              <a:lnSpc>
                <a:spcPct val="100000"/>
              </a:lnSpc>
              <a:spcBef>
                <a:spcPct val="50000"/>
              </a:spcBef>
              <a:buNone/>
              <a:defRPr sz="1200">
                <a:solidFill>
                  <a:schemeClr val="bg1">
                    <a:lumMod val="50000"/>
                  </a:schemeClr>
                </a:solidFill>
                <a:latin typeface="+mj-lt"/>
              </a:defRPr>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dirty="0" smtClean="0"/>
              <a:t>Source: Placeholder for Notes Is 12 Points</a:t>
            </a:r>
          </a:p>
        </p:txBody>
      </p:sp>
    </p:spTree>
    <p:extLst>
      <p:ext uri="{BB962C8B-B14F-4D97-AF65-F5344CB8AC3E}">
        <p14:creationId xmlns:p14="http://schemas.microsoft.com/office/powerpoint/2010/main" val="2429858597"/>
      </p:ext>
    </p:extLst>
  </p:cSld>
  <p:clrMapOvr>
    <a:masterClrMapping/>
  </p:clrMapOvr>
  <p:transition>
    <p:wipe dir="r"/>
  </p:transition>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Bottom title_photo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9702" y="5430244"/>
            <a:ext cx="8558698" cy="838200"/>
          </a:xfrm>
        </p:spPr>
        <p:txBody>
          <a:bodyPr vert="horz" lIns="82296" tIns="45720" rIns="82296" bIns="45720" rtlCol="0" anchor="b" anchorCtr="0">
            <a:noAutofit/>
          </a:bodyPr>
          <a:lstStyle>
            <a:lvl1pPr algn="l" defTabSz="914400" rtl="0" eaLnBrk="1" latinLnBrk="0" hangingPunct="1">
              <a:lnSpc>
                <a:spcPct val="80000"/>
              </a:lnSpc>
              <a:spcBef>
                <a:spcPct val="0"/>
              </a:spcBef>
              <a:buNone/>
              <a:defRPr lang="en-US" sz="3600" b="0" kern="1200" spc="-10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dirty="0" smtClean="0"/>
              <a:t>Slide Title Goes Here</a:t>
            </a:r>
            <a:endParaRPr lang="en-US" dirty="0"/>
          </a:p>
        </p:txBody>
      </p:sp>
      <p:sp>
        <p:nvSpPr>
          <p:cNvPr id="4" name="Text Placeholder 3"/>
          <p:cNvSpPr>
            <a:spLocks noGrp="1"/>
          </p:cNvSpPr>
          <p:nvPr>
            <p:ph type="body" sz="quarter" idx="10" hasCustomPrompt="1"/>
          </p:nvPr>
        </p:nvSpPr>
        <p:spPr>
          <a:xfrm>
            <a:off x="246888" y="1600200"/>
            <a:ext cx="4005072" cy="3749040"/>
          </a:xfrm>
        </p:spPr>
        <p:txBody>
          <a:bodyPr anchor="ctr" anchorCtr="0">
            <a:normAutofit/>
          </a:bodyPr>
          <a:lstStyle>
            <a:lvl1pPr marL="0" indent="0">
              <a:buFontTx/>
              <a:buNone/>
              <a:defRPr sz="2400" baseline="0">
                <a:solidFill>
                  <a:schemeClr val="tx1"/>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Simple text goes here and can wrap to accommodate more lines of information</a:t>
            </a:r>
          </a:p>
        </p:txBody>
      </p:sp>
      <p:sp>
        <p:nvSpPr>
          <p:cNvPr id="6" name="Picture Placeholder 5"/>
          <p:cNvSpPr>
            <a:spLocks noGrp="1"/>
          </p:cNvSpPr>
          <p:nvPr>
            <p:ph type="pic" sz="quarter" idx="11" hasCustomPrompt="1"/>
          </p:nvPr>
        </p:nvSpPr>
        <p:spPr>
          <a:xfrm>
            <a:off x="4873752" y="1947672"/>
            <a:ext cx="3429000" cy="2990088"/>
          </a:xfrm>
        </p:spPr>
        <p:txBody>
          <a:bodyPr anchor="ctr" anchorCtr="1"/>
          <a:lstStyle>
            <a:lvl1pPr algn="ctr">
              <a:buFontTx/>
              <a:buNone/>
              <a:defRPr>
                <a:latin typeface="+mj-lt"/>
              </a:defRPr>
            </a:lvl1pPr>
          </a:lstStyle>
          <a:p>
            <a:r>
              <a:rPr lang="en-US" dirty="0" smtClean="0"/>
              <a:t>Insert photo here</a:t>
            </a:r>
            <a:endParaRPr lang="en-US" dirty="0"/>
          </a:p>
        </p:txBody>
      </p:sp>
    </p:spTree>
    <p:extLst>
      <p:ext uri="{BB962C8B-B14F-4D97-AF65-F5344CB8AC3E}">
        <p14:creationId xmlns:p14="http://schemas.microsoft.com/office/powerpoint/2010/main" val="1475852893"/>
      </p:ext>
    </p:extLst>
  </p:cSld>
  <p:clrMapOvr>
    <a:masterClrMapping/>
  </p:clrMapOvr>
  <p:transition>
    <p:wipe dir="r"/>
  </p:transition>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Bottom 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9702" y="5430244"/>
            <a:ext cx="8558698" cy="838200"/>
          </a:xfrm>
        </p:spPr>
        <p:txBody>
          <a:bodyPr vert="horz" lIns="82296" tIns="45720" rIns="82296" bIns="45720" rtlCol="0" anchor="b" anchorCtr="0">
            <a:noAutofit/>
          </a:bodyPr>
          <a:lstStyle>
            <a:lvl1pPr algn="l" defTabSz="914400" rtl="0" eaLnBrk="1" latinLnBrk="0" hangingPunct="1">
              <a:lnSpc>
                <a:spcPct val="80000"/>
              </a:lnSpc>
              <a:spcBef>
                <a:spcPct val="0"/>
              </a:spcBef>
              <a:buNone/>
              <a:defRPr lang="en-US" sz="3600" b="0" kern="1200" spc="-10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dirty="0" smtClean="0"/>
              <a:t>Slide Title Goes Here</a:t>
            </a:r>
            <a:endParaRPr lang="en-US" dirty="0"/>
          </a:p>
        </p:txBody>
      </p:sp>
    </p:spTree>
    <p:extLst>
      <p:ext uri="{BB962C8B-B14F-4D97-AF65-F5344CB8AC3E}">
        <p14:creationId xmlns:p14="http://schemas.microsoft.com/office/powerpoint/2010/main" val="2266345465"/>
      </p:ext>
    </p:extLst>
  </p:cSld>
  <p:clrMapOvr>
    <a:masterClrMapping/>
  </p:clrMapOvr>
  <p:transition>
    <p:wipe dir="r"/>
  </p:transition>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Quot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93776" y="5852160"/>
            <a:ext cx="8112126" cy="384175"/>
          </a:xfrm>
        </p:spPr>
        <p:txBody>
          <a:bodyPr>
            <a:normAutofit/>
          </a:bodyPr>
          <a:lstStyle>
            <a:lvl1pPr marL="0" indent="0" algn="l"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accent2"/>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Name and Title Go Here</a:t>
            </a:r>
            <a:endParaRPr lang="en-US" dirty="0"/>
          </a:p>
        </p:txBody>
      </p:sp>
      <p:sp>
        <p:nvSpPr>
          <p:cNvPr id="27" name="Rectangle 3"/>
          <p:cNvSpPr>
            <a:spLocks noChangeArrowheads="1"/>
          </p:cNvSpPr>
          <p:nvPr/>
        </p:nvSpPr>
        <p:spPr bwMode="white">
          <a:xfrm>
            <a:off x="0" y="0"/>
            <a:ext cx="9144000" cy="177800"/>
          </a:xfrm>
          <a:prstGeom prst="rect">
            <a:avLst/>
          </a:prstGeom>
          <a:solidFill>
            <a:schemeClr val="bg2"/>
          </a:solidFill>
          <a:ln w="25400" algn="ctr">
            <a:noFill/>
            <a:miter lim="800000"/>
            <a:headEnd/>
            <a:tailEnd/>
          </a:ln>
          <a:effectLst/>
        </p:spPr>
        <p:txBody>
          <a:bodyPr wrap="none" anchor="ctr"/>
          <a:lstStyle/>
          <a:p>
            <a:endParaRPr lang="en-US">
              <a:solidFill>
                <a:srgbClr val="0096D6"/>
              </a:solidFill>
            </a:endParaRPr>
          </a:p>
        </p:txBody>
      </p:sp>
      <p:sp>
        <p:nvSpPr>
          <p:cNvPr id="2" name="Title 1"/>
          <p:cNvSpPr>
            <a:spLocks noGrp="1"/>
          </p:cNvSpPr>
          <p:nvPr>
            <p:ph type="ctrTitle" hasCustomPrompt="1"/>
          </p:nvPr>
        </p:nvSpPr>
        <p:spPr>
          <a:xfrm>
            <a:off x="219456" y="649224"/>
            <a:ext cx="8112125" cy="4480560"/>
          </a:xfrm>
        </p:spPr>
        <p:txBody>
          <a:bodyPr/>
          <a:lstStyle>
            <a:lvl1pPr marL="233363" indent="-233363" algn="l" defTabSz="914400" rtl="0" eaLnBrk="1" latinLnBrk="0" hangingPunct="1">
              <a:lnSpc>
                <a:spcPct val="80000"/>
              </a:lnSpc>
              <a:spcBef>
                <a:spcPct val="0"/>
              </a:spcBef>
              <a:buClr>
                <a:schemeClr val="tx1"/>
              </a:buClr>
              <a:buFont typeface="Arial" pitchFamily="34" charset="0"/>
              <a:buChar char="“"/>
              <a:defRPr lang="en-US" sz="6000" b="0" kern="1200" spc="-20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dirty="0" smtClean="0"/>
              <a:t>Presentation Title Goes Here</a:t>
            </a:r>
            <a:endParaRPr lang="en-US" dirty="0"/>
          </a:p>
        </p:txBody>
      </p:sp>
      <p:sp>
        <p:nvSpPr>
          <p:cNvPr id="49" name="Rectangle 3"/>
          <p:cNvSpPr>
            <a:spLocks noChangeArrowheads="1"/>
          </p:cNvSpPr>
          <p:nvPr/>
        </p:nvSpPr>
        <p:spPr bwMode="hidden">
          <a:xfrm>
            <a:off x="0" y="0"/>
            <a:ext cx="9144000" cy="177800"/>
          </a:xfrm>
          <a:prstGeom prst="rect">
            <a:avLst/>
          </a:prstGeom>
          <a:solidFill>
            <a:schemeClr val="bg2"/>
          </a:solidFill>
          <a:ln w="25400" algn="ctr">
            <a:noFill/>
            <a:miter lim="800000"/>
            <a:headEnd/>
            <a:tailEnd/>
          </a:ln>
          <a:effectLst/>
        </p:spPr>
        <p:txBody>
          <a:bodyPr wrap="none" anchor="ctr"/>
          <a:lstStyle/>
          <a:p>
            <a:endParaRPr lang="en-US">
              <a:solidFill>
                <a:srgbClr val="0096D6"/>
              </a:solidFill>
            </a:endParaRPr>
          </a:p>
        </p:txBody>
      </p:sp>
    </p:spTree>
    <p:extLst>
      <p:ext uri="{BB962C8B-B14F-4D97-AF65-F5344CB8AC3E}">
        <p14:creationId xmlns:p14="http://schemas.microsoft.com/office/powerpoint/2010/main" val="301067268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80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800"/>
                                        <p:tgtEl>
                                          <p:spTgt spid="2"/>
                                        </p:tgtEl>
                                      </p:cBhvr>
                                    </p:animEffect>
                                  </p:childTnLst>
                                </p:cTn>
                              </p:par>
                              <p:par>
                                <p:cTn id="8" presetID="22" presetClass="entr" presetSubtype="4" fill="hold" grpId="0" nodeType="withEffect">
                                  <p:stCondLst>
                                    <p:cond delay="3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22" presetClass="entr" presetSubtype="4" fill="hold" nodeType="withEffect">
                  <p:stCondLst>
                    <p:cond delay="300"/>
                  </p:stCondLst>
                  <p:childTnLst>
                    <p:set>
                      <p:cBhvr>
                        <p:cTn dur="1" fill="hold">
                          <p:stCondLst>
                            <p:cond delay="0"/>
                          </p:stCondLst>
                        </p:cTn>
                        <p:tgtEl>
                          <p:spTgt spid="3"/>
                        </p:tgtEl>
                        <p:attrNameLst>
                          <p:attrName>style.visibility</p:attrName>
                        </p:attrNameLst>
                      </p:cBhvr>
                      <p:to>
                        <p:strVal val="visible"/>
                      </p:to>
                    </p:set>
                    <p:animEffect transition="in" filter="wipe(down)">
                      <p:cBhvr>
                        <p:cTn dur="400"/>
                        <p:tgtEl>
                          <p:spTgt spid="3"/>
                        </p:tgtEl>
                      </p:cBhvr>
                    </p:animEffect>
                  </p:childTnLst>
                </p:cTn>
              </p:par>
            </p:tnLst>
          </p:tmpl>
        </p:tmplLst>
      </p:bldP>
      <p:bldP spid="2" grpId="0"/>
    </p:bld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Storytelling">
    <p:spTree>
      <p:nvGrpSpPr>
        <p:cNvPr id="1" name=""/>
        <p:cNvGrpSpPr/>
        <p:nvPr/>
      </p:nvGrpSpPr>
      <p:grpSpPr>
        <a:xfrm>
          <a:off x="0" y="0"/>
          <a:ext cx="0" cy="0"/>
          <a:chOff x="0" y="0"/>
          <a:chExt cx="0" cy="0"/>
        </a:xfrm>
      </p:grpSpPr>
      <p:sp>
        <p:nvSpPr>
          <p:cNvPr id="3" name="Rectangle 2"/>
          <p:cNvSpPr/>
          <p:nvPr/>
        </p:nvSpPr>
        <p:spPr>
          <a:xfrm flipV="1">
            <a:off x="217357" y="6355828"/>
            <a:ext cx="8694295" cy="2105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Title 1"/>
          <p:cNvSpPr>
            <a:spLocks noGrp="1"/>
          </p:cNvSpPr>
          <p:nvPr>
            <p:ph type="title" hasCustomPrompt="1"/>
          </p:nvPr>
        </p:nvSpPr>
        <p:spPr>
          <a:xfrm>
            <a:off x="229702" y="1918741"/>
            <a:ext cx="4117446" cy="3020518"/>
          </a:xfrm>
        </p:spPr>
        <p:txBody>
          <a:bodyPr vert="horz" lIns="82296" tIns="45720" rIns="82296" bIns="45720" rtlCol="0" anchor="ctr" anchorCtr="0">
            <a:noAutofit/>
          </a:bodyPr>
          <a:lstStyle>
            <a:lvl1pPr marL="0" indent="0" algn="l" defTabSz="914400" rtl="0" eaLnBrk="1" latinLnBrk="0" hangingPunct="1">
              <a:lnSpc>
                <a:spcPct val="80000"/>
              </a:lnSpc>
              <a:spcBef>
                <a:spcPct val="0"/>
              </a:spcBef>
              <a:buClr>
                <a:schemeClr val="tx1"/>
              </a:buClr>
              <a:buFont typeface="Ciscolight" pitchFamily="2" charset="0"/>
              <a:buNone/>
              <a:defRPr lang="en-US" sz="5400" b="0" kern="1200" spc="-200" baseline="0" dirty="0">
                <a:gradFill>
                  <a:gsLst>
                    <a:gs pos="0">
                      <a:schemeClr val="tx1"/>
                    </a:gs>
                    <a:gs pos="44000">
                      <a:srgbClr val="01BBBB"/>
                    </a:gs>
                    <a:gs pos="100000">
                      <a:schemeClr val="tx2">
                        <a:lumMod val="75000"/>
                      </a:schemeClr>
                    </a:gs>
                  </a:gsLst>
                  <a:lin ang="1200000" scaled="0"/>
                </a:gradFill>
                <a:latin typeface="+mj-lt"/>
                <a:ea typeface="+mj-ea"/>
                <a:cs typeface="+mj-cs"/>
              </a:defRPr>
            </a:lvl1pPr>
          </a:lstStyle>
          <a:p>
            <a:r>
              <a:rPr lang="en-US" dirty="0" smtClean="0"/>
              <a:t>Telling Shared Experiences</a:t>
            </a:r>
            <a:endParaRPr lang="en-US" dirty="0"/>
          </a:p>
        </p:txBody>
      </p:sp>
      <p:sp>
        <p:nvSpPr>
          <p:cNvPr id="9" name="Text Placeholder 3"/>
          <p:cNvSpPr>
            <a:spLocks noGrp="1"/>
          </p:cNvSpPr>
          <p:nvPr>
            <p:ph type="body" sz="quarter" idx="11" hasCustomPrompt="1"/>
          </p:nvPr>
        </p:nvSpPr>
        <p:spPr>
          <a:xfrm>
            <a:off x="4922519" y="310896"/>
            <a:ext cx="3895344" cy="6208776"/>
          </a:xfrm>
        </p:spPr>
        <p:txBody>
          <a:bodyPr anchor="ctr" anchorCtr="0">
            <a:normAutofit/>
          </a:bodyPr>
          <a:lstStyle>
            <a:lvl1pPr>
              <a:defRPr sz="2000" baseline="0">
                <a:solidFill>
                  <a:schemeClr val="tx1"/>
                </a:solidFill>
                <a:latin typeface="+mj-lt"/>
              </a:defRPr>
            </a:lvl1pPr>
            <a:lvl2pPr>
              <a:defRPr sz="2000"/>
            </a:lvl2pPr>
            <a:lvl3pPr>
              <a:defRPr sz="2000"/>
            </a:lvl3pPr>
            <a:lvl4pPr>
              <a:defRPr sz="2000"/>
            </a:lvl4pPr>
            <a:lvl5pPr>
              <a:defRPr sz="2000"/>
            </a:lvl5pPr>
          </a:lstStyle>
          <a:p>
            <a:pPr lvl="0"/>
            <a:r>
              <a:rPr lang="en-US" dirty="0" smtClean="0"/>
              <a:t>Tell your story here</a:t>
            </a:r>
            <a:endParaRPr lang="en-US" dirty="0"/>
          </a:p>
        </p:txBody>
      </p:sp>
      <p:pic>
        <p:nvPicPr>
          <p:cNvPr id="12" name="Picture 11" descr="verticalbar.png"/>
          <p:cNvPicPr>
            <a:picLocks noChangeAspect="1"/>
          </p:cNvPicPr>
          <p:nvPr userDrawn="1"/>
        </p:nvPicPr>
        <p:blipFill>
          <a:blip r:embed="rId2" cstate="print"/>
          <a:stretch>
            <a:fillRect/>
          </a:stretch>
        </p:blipFill>
        <p:spPr>
          <a:xfrm>
            <a:off x="4441927" y="777667"/>
            <a:ext cx="89319" cy="5287676"/>
          </a:xfrm>
          <a:prstGeom prst="rect">
            <a:avLst/>
          </a:prstGeom>
          <a:noFill/>
          <a:ln>
            <a:noFill/>
          </a:ln>
        </p:spPr>
      </p:pic>
    </p:spTree>
    <p:extLst>
      <p:ext uri="{BB962C8B-B14F-4D97-AF65-F5344CB8AC3E}">
        <p14:creationId xmlns:p14="http://schemas.microsoft.com/office/powerpoint/2010/main" val="189458403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00"/>
                                        <p:tgtEl>
                                          <p:spTgt spid="4"/>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1100"/>
                                        <p:tgtEl>
                                          <p:spTgt spid="9">
                                            <p:txEl>
                                              <p:pRg st="0" end="0"/>
                                            </p:txEl>
                                          </p:spTgt>
                                        </p:tgtEl>
                                      </p:cBhvr>
                                    </p:animEffect>
                                  </p:childTnLst>
                                </p:cTn>
                              </p:par>
                              <p:par>
                                <p:cTn id="11" presetID="2" presetClass="entr" presetSubtype="8"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1000" fill="hold"/>
                                        <p:tgtEl>
                                          <p:spTgt spid="12"/>
                                        </p:tgtEl>
                                        <p:attrNameLst>
                                          <p:attrName>ppt_x</p:attrName>
                                        </p:attrNameLst>
                                      </p:cBhvr>
                                      <p:tavLst>
                                        <p:tav tm="0">
                                          <p:val>
                                            <p:strVal val="0-#ppt_w/2"/>
                                          </p:val>
                                        </p:tav>
                                        <p:tav tm="100000">
                                          <p:val>
                                            <p:strVal val="#ppt_x"/>
                                          </p:val>
                                        </p:tav>
                                      </p:tavLst>
                                    </p:anim>
                                    <p:anim calcmode="lin" valueType="num">
                                      <p:cBhvr additive="base">
                                        <p:cTn id="14"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build="p">
        <p:tmplLst>
          <p:tmpl lvl="1">
            <p:tnLst>
              <p:par>
                <p:cTn presetID="10" presetClass="entr" presetSubtype="0" fill="hold" nodeType="withEffect">
                  <p:stCondLst>
                    <p:cond delay="400"/>
                  </p:stCondLst>
                  <p:childTnLst>
                    <p:set>
                      <p:cBhvr>
                        <p:cTn dur="1" fill="hold">
                          <p:stCondLst>
                            <p:cond delay="0"/>
                          </p:stCondLst>
                        </p:cTn>
                        <p:tgtEl>
                          <p:spTgt spid="9"/>
                        </p:tgtEl>
                        <p:attrNameLst>
                          <p:attrName>style.visibility</p:attrName>
                        </p:attrNameLst>
                      </p:cBhvr>
                      <p:to>
                        <p:strVal val="visible"/>
                      </p:to>
                    </p:set>
                    <p:animEffect transition="in" filter="fade">
                      <p:cBhvr>
                        <p:cTn dur="1100"/>
                        <p:tgtEl>
                          <p:spTgt spid="9"/>
                        </p:tgtEl>
                      </p:cBhvr>
                    </p:animEffect>
                  </p:childTnLst>
                </p:cTn>
              </p:par>
            </p:tnLst>
          </p:tmpl>
        </p:tmplLst>
      </p:bldP>
    </p:bld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Demo">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36383" y="4279392"/>
            <a:ext cx="4684867" cy="384175"/>
          </a:xfrm>
        </p:spPr>
        <p:txBody>
          <a:bodyPr vert="horz" lIns="91440" tIns="45720" rIns="91440" bIns="45720" rtlCol="0">
            <a:normAutofit/>
          </a:bodyPr>
          <a:lstStyle>
            <a:lvl1pPr marL="0" indent="0" algn="l"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rgbClr val="6DB34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lvl="0" indent="0" algn="l" defTabSz="914400" rtl="0" eaLnBrk="1" latinLnBrk="0" hangingPunct="1">
              <a:lnSpc>
                <a:spcPct val="95000"/>
              </a:lnSpc>
              <a:spcBef>
                <a:spcPts val="1440"/>
              </a:spcBef>
              <a:buClr>
                <a:srgbClr val="92D050"/>
              </a:buClr>
              <a:buSzPct val="90000"/>
              <a:buFont typeface="Arial" pitchFamily="34" charset="0"/>
              <a:buNone/>
              <a:tabLst/>
            </a:pPr>
            <a:r>
              <a:rPr lang="en-US" dirty="0" smtClean="0"/>
              <a:t>Presenter Name and Title Go Here</a:t>
            </a:r>
            <a:endParaRPr lang="en-US" dirty="0"/>
          </a:p>
        </p:txBody>
      </p:sp>
      <p:grpSp>
        <p:nvGrpSpPr>
          <p:cNvPr id="4" name="Group 38"/>
          <p:cNvGrpSpPr/>
          <p:nvPr userDrawn="1"/>
        </p:nvGrpSpPr>
        <p:grpSpPr>
          <a:xfrm>
            <a:off x="341313" y="311150"/>
            <a:ext cx="908367" cy="480227"/>
            <a:chOff x="609600" y="528537"/>
            <a:chExt cx="1444734" cy="763789"/>
          </a:xfrm>
          <a:gradFill flip="none" rotWithShape="1">
            <a:gsLst>
              <a:gs pos="11000">
                <a:schemeClr val="accent2"/>
              </a:gs>
              <a:gs pos="100000">
                <a:schemeClr val="accent5"/>
              </a:gs>
            </a:gsLst>
            <a:lin ang="2700000" scaled="1"/>
            <a:tileRect/>
          </a:gradFill>
        </p:grpSpPr>
        <p:sp>
          <p:nvSpPr>
            <p:cNvPr id="10" name="Rectangle 9"/>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a:solidFill>
                  <a:srgbClr val="0096D6"/>
                </a:solidFill>
              </a:endParaRPr>
            </a:p>
          </p:txBody>
        </p:sp>
        <p:sp>
          <p:nvSpPr>
            <p:cNvPr id="11" name="Freeform 10"/>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a:solidFill>
                  <a:srgbClr val="0096D6"/>
                </a:solidFill>
              </a:endParaRPr>
            </a:p>
          </p:txBody>
        </p:sp>
        <p:sp>
          <p:nvSpPr>
            <p:cNvPr id="12" name="Freeform 11"/>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a:solidFill>
                  <a:srgbClr val="0096D6"/>
                </a:solidFill>
              </a:endParaRPr>
            </a:p>
          </p:txBody>
        </p:sp>
        <p:sp>
          <p:nvSpPr>
            <p:cNvPr id="13" name="Freeform 12"/>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a:solidFill>
                  <a:srgbClr val="0096D6"/>
                </a:solidFill>
              </a:endParaRPr>
            </a:p>
          </p:txBody>
        </p:sp>
        <p:sp>
          <p:nvSpPr>
            <p:cNvPr id="14" name="Freeform 13"/>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a:solidFill>
                  <a:srgbClr val="0096D6"/>
                </a:solidFill>
              </a:endParaRPr>
            </a:p>
          </p:txBody>
        </p:sp>
        <p:sp>
          <p:nvSpPr>
            <p:cNvPr id="15" name="Freeform 14"/>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a:solidFill>
                  <a:srgbClr val="0096D6"/>
                </a:solidFill>
              </a:endParaRPr>
            </a:p>
          </p:txBody>
        </p:sp>
        <p:sp>
          <p:nvSpPr>
            <p:cNvPr id="16" name="Freeform 15"/>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17" name="Freeform 16"/>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a:solidFill>
                  <a:srgbClr val="0096D6"/>
                </a:solidFill>
              </a:endParaRPr>
            </a:p>
          </p:txBody>
        </p:sp>
        <p:sp>
          <p:nvSpPr>
            <p:cNvPr id="18" name="Freeform 17"/>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19" name="Freeform 18"/>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a:solidFill>
                  <a:srgbClr val="0096D6"/>
                </a:solidFill>
              </a:endParaRPr>
            </a:p>
          </p:txBody>
        </p:sp>
        <p:sp>
          <p:nvSpPr>
            <p:cNvPr id="20" name="Freeform 19"/>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21" name="Freeform 20"/>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a:solidFill>
                  <a:srgbClr val="0096D6"/>
                </a:solidFill>
              </a:endParaRPr>
            </a:p>
          </p:txBody>
        </p:sp>
        <p:sp>
          <p:nvSpPr>
            <p:cNvPr id="22" name="Freeform 21"/>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23" name="Freeform 22"/>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a:solidFill>
                  <a:srgbClr val="0096D6"/>
                </a:solidFill>
              </a:endParaRPr>
            </a:p>
          </p:txBody>
        </p:sp>
      </p:grpSp>
      <p:sp>
        <p:nvSpPr>
          <p:cNvPr id="27" name="Rectangle 3"/>
          <p:cNvSpPr>
            <a:spLocks noChangeArrowheads="1"/>
          </p:cNvSpPr>
          <p:nvPr/>
        </p:nvSpPr>
        <p:spPr bwMode="white">
          <a:xfrm>
            <a:off x="0" y="0"/>
            <a:ext cx="9144000" cy="177800"/>
          </a:xfrm>
          <a:prstGeom prst="rect">
            <a:avLst/>
          </a:prstGeom>
          <a:solidFill>
            <a:schemeClr val="bg2"/>
          </a:solidFill>
          <a:ln w="25400" algn="ctr">
            <a:noFill/>
            <a:miter lim="800000"/>
            <a:headEnd/>
            <a:tailEnd/>
          </a:ln>
          <a:effectLst/>
        </p:spPr>
        <p:txBody>
          <a:bodyPr wrap="none" anchor="ctr"/>
          <a:lstStyle/>
          <a:p>
            <a:endParaRPr lang="en-US">
              <a:solidFill>
                <a:srgbClr val="0096D6"/>
              </a:solidFill>
            </a:endParaRPr>
          </a:p>
        </p:txBody>
      </p:sp>
      <p:sp>
        <p:nvSpPr>
          <p:cNvPr id="2" name="Title 1"/>
          <p:cNvSpPr>
            <a:spLocks noGrp="1"/>
          </p:cNvSpPr>
          <p:nvPr>
            <p:ph type="ctrTitle" hasCustomPrompt="1"/>
          </p:nvPr>
        </p:nvSpPr>
        <p:spPr>
          <a:xfrm>
            <a:off x="208693" y="3282696"/>
            <a:ext cx="4712557" cy="1022350"/>
          </a:xfrm>
        </p:spPr>
        <p:txBody>
          <a:bodyPr vert="horz" lIns="82296" tIns="45720" rIns="82296" bIns="45720" rtlCol="0" anchor="b" anchorCtr="0">
            <a:noAutofit/>
          </a:bodyPr>
          <a:lstStyle>
            <a:lvl1pPr marL="0" indent="0" algn="l" defTabSz="914400" rtl="0" eaLnBrk="1" latinLnBrk="0" hangingPunct="1">
              <a:lnSpc>
                <a:spcPct val="80000"/>
              </a:lnSpc>
              <a:spcBef>
                <a:spcPct val="0"/>
              </a:spcBef>
              <a:buClr>
                <a:schemeClr val="tx1"/>
              </a:buClr>
              <a:buFont typeface="Ciscolight" pitchFamily="2" charset="0"/>
              <a:buNone/>
              <a:defRPr lang="en-US" sz="6000" b="0" kern="1200" spc="-200" baseline="0" dirty="0">
                <a:gradFill>
                  <a:gsLst>
                    <a:gs pos="0">
                      <a:schemeClr val="tx1"/>
                    </a:gs>
                    <a:gs pos="44000">
                      <a:srgbClr val="01BBBB"/>
                    </a:gs>
                    <a:gs pos="100000">
                      <a:schemeClr val="tx2">
                        <a:lumMod val="75000"/>
                      </a:schemeClr>
                    </a:gs>
                  </a:gsLst>
                  <a:lin ang="1200000" scaled="0"/>
                </a:gradFill>
                <a:latin typeface="+mj-lt"/>
                <a:ea typeface="+mj-ea"/>
                <a:cs typeface="+mj-cs"/>
              </a:defRPr>
            </a:lvl1pPr>
          </a:lstStyle>
          <a:p>
            <a:r>
              <a:rPr lang="en-US" dirty="0" smtClean="0"/>
              <a:t>Demo Title</a:t>
            </a:r>
            <a:endParaRPr lang="en-US" dirty="0"/>
          </a:p>
        </p:txBody>
      </p:sp>
      <p:sp>
        <p:nvSpPr>
          <p:cNvPr id="49" name="Rectangle 3"/>
          <p:cNvSpPr>
            <a:spLocks noChangeArrowheads="1"/>
          </p:cNvSpPr>
          <p:nvPr/>
        </p:nvSpPr>
        <p:spPr bwMode="hidden">
          <a:xfrm>
            <a:off x="0" y="0"/>
            <a:ext cx="9144000" cy="177800"/>
          </a:xfrm>
          <a:prstGeom prst="rect">
            <a:avLst/>
          </a:prstGeom>
          <a:solidFill>
            <a:schemeClr val="bg2"/>
          </a:solidFill>
          <a:ln w="25400" algn="ctr">
            <a:noFill/>
            <a:miter lim="800000"/>
            <a:headEnd/>
            <a:tailEnd/>
          </a:ln>
          <a:effectLst/>
        </p:spPr>
        <p:txBody>
          <a:bodyPr wrap="none" anchor="ctr"/>
          <a:lstStyle/>
          <a:p>
            <a:endParaRPr lang="en-US">
              <a:solidFill>
                <a:srgbClr val="0096D6"/>
              </a:solidFill>
            </a:endParaRPr>
          </a:p>
        </p:txBody>
      </p:sp>
      <p:sp>
        <p:nvSpPr>
          <p:cNvPr id="31" name="Picture Placeholder 30"/>
          <p:cNvSpPr>
            <a:spLocks noGrp="1"/>
          </p:cNvSpPr>
          <p:nvPr>
            <p:ph type="pic" sz="quarter" idx="10" hasCustomPrompt="1"/>
          </p:nvPr>
        </p:nvSpPr>
        <p:spPr>
          <a:xfrm>
            <a:off x="5540375" y="1917700"/>
            <a:ext cx="2676525" cy="2889250"/>
          </a:xfrm>
        </p:spPr>
        <p:txBody>
          <a:bodyPr anchor="ctr" anchorCtr="1"/>
          <a:lstStyle>
            <a:lvl1pPr algn="ctr">
              <a:defRPr>
                <a:latin typeface="+mj-lt"/>
              </a:defRPr>
            </a:lvl1pPr>
          </a:lstStyle>
          <a:p>
            <a:r>
              <a:rPr lang="en-US" dirty="0" smtClean="0"/>
              <a:t>Insert photo here</a:t>
            </a:r>
            <a:endParaRPr lang="en-US" dirty="0"/>
          </a:p>
        </p:txBody>
      </p:sp>
    </p:spTree>
    <p:extLst>
      <p:ext uri="{BB962C8B-B14F-4D97-AF65-F5344CB8AC3E}">
        <p14:creationId xmlns:p14="http://schemas.microsoft.com/office/powerpoint/2010/main" val="3196232285"/>
      </p:ext>
    </p:extLst>
  </p:cSld>
  <p:clrMapOvr>
    <a:masterClrMapping/>
  </p:clrMapOvr>
  <p:transition>
    <p:wipe dir="r"/>
  </p:transition>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Big Statement">
    <p:spTree>
      <p:nvGrpSpPr>
        <p:cNvPr id="1" name=""/>
        <p:cNvGrpSpPr/>
        <p:nvPr/>
      </p:nvGrpSpPr>
      <p:grpSpPr>
        <a:xfrm>
          <a:off x="0" y="0"/>
          <a:ext cx="0" cy="0"/>
          <a:chOff x="0" y="0"/>
          <a:chExt cx="0" cy="0"/>
        </a:xfrm>
      </p:grpSpPr>
      <p:sp>
        <p:nvSpPr>
          <p:cNvPr id="30" name="Rectangle 29"/>
          <p:cNvSpPr/>
          <p:nvPr/>
        </p:nvSpPr>
        <p:spPr>
          <a:xfrm>
            <a:off x="-12700" y="6141720"/>
            <a:ext cx="9156700" cy="71627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rgbClr val="FFFFFF"/>
              </a:solidFill>
            </a:endParaRPr>
          </a:p>
        </p:txBody>
      </p:sp>
      <p:pic>
        <p:nvPicPr>
          <p:cNvPr id="17" name="Picture 2" descr="C:\Documents and Settings\contractor\Desktop\Blue_Green_Gradient.png"/>
          <p:cNvPicPr>
            <a:picLocks noChangeAspect="1" noChangeArrowheads="1"/>
          </p:cNvPicPr>
          <p:nvPr/>
        </p:nvPicPr>
        <p:blipFill>
          <a:blip r:embed="rId2" cstate="print"/>
          <a:srcRect/>
          <a:stretch>
            <a:fillRect/>
          </a:stretch>
        </p:blipFill>
        <p:spPr bwMode="auto">
          <a:xfrm>
            <a:off x="-12700" y="0"/>
            <a:ext cx="9156700" cy="6858000"/>
          </a:xfrm>
          <a:prstGeom prst="rect">
            <a:avLst/>
          </a:prstGeom>
          <a:noFill/>
        </p:spPr>
      </p:pic>
      <p:sp>
        <p:nvSpPr>
          <p:cNvPr id="9" name="Rounded Rectangle 8"/>
          <p:cNvSpPr/>
          <p:nvPr userDrawn="1"/>
        </p:nvSpPr>
        <p:spPr>
          <a:xfrm>
            <a:off x="1823499" y="-3578087"/>
            <a:ext cx="1729740" cy="14014174"/>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ounded Rectangle 9"/>
          <p:cNvSpPr/>
          <p:nvPr userDrawn="1"/>
        </p:nvSpPr>
        <p:spPr>
          <a:xfrm>
            <a:off x="0" y="-645215"/>
            <a:ext cx="1729740" cy="8148430"/>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ounded Rectangle 10"/>
          <p:cNvSpPr/>
          <p:nvPr userDrawn="1"/>
        </p:nvSpPr>
        <p:spPr>
          <a:xfrm rot="10800000">
            <a:off x="1013791" y="-645215"/>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ounded Rectangle 11"/>
          <p:cNvSpPr/>
          <p:nvPr/>
        </p:nvSpPr>
        <p:spPr>
          <a:xfrm>
            <a:off x="6375620" y="1711187"/>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ounded Rectangle 12"/>
          <p:cNvSpPr/>
          <p:nvPr/>
        </p:nvSpPr>
        <p:spPr>
          <a:xfrm>
            <a:off x="8105451" y="834887"/>
            <a:ext cx="1729740"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ounded Rectangle 13"/>
          <p:cNvSpPr/>
          <p:nvPr/>
        </p:nvSpPr>
        <p:spPr>
          <a:xfrm rot="10800000">
            <a:off x="3036073" y="-3377648"/>
            <a:ext cx="1729740"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237744" y="484632"/>
            <a:ext cx="8755128" cy="4372131"/>
          </a:xfrm>
        </p:spPr>
        <p:txBody>
          <a:bodyPr anchor="b" anchorCtr="0"/>
          <a:lstStyle>
            <a:lvl1pPr marL="174625" indent="-174625">
              <a:buFont typeface="Arial" pitchFamily="34" charset="0"/>
              <a:buChar char="“"/>
              <a:defRPr sz="5400" spc="-200" baseline="0">
                <a:solidFill>
                  <a:schemeClr val="bg1"/>
                </a:solidFill>
                <a:latin typeface="+mj-lt"/>
              </a:defRPr>
            </a:lvl1pPr>
          </a:lstStyle>
          <a:p>
            <a:r>
              <a:rPr lang="en-US" smtClean="0"/>
              <a:t>Click to edit Master title style</a:t>
            </a:r>
            <a:endParaRPr lang="en-US" dirty="0"/>
          </a:p>
        </p:txBody>
      </p:sp>
      <p:sp>
        <p:nvSpPr>
          <p:cNvPr id="28" name="Rectangle 5"/>
          <p:cNvSpPr>
            <a:spLocks noChangeArrowheads="1"/>
          </p:cNvSpPr>
          <p:nvPr/>
        </p:nvSpPr>
        <p:spPr bwMode="ltGray">
          <a:xfrm>
            <a:off x="7762659" y="6584513"/>
            <a:ext cx="812991" cy="175257"/>
          </a:xfrm>
          <a:prstGeom prst="rect">
            <a:avLst/>
          </a:prstGeom>
          <a:noFill/>
          <a:ln w="9525">
            <a:noFill/>
            <a:miter lim="800000"/>
            <a:headEnd/>
            <a:tailEnd/>
          </a:ln>
          <a:effectLst/>
        </p:spPr>
        <p:txBody>
          <a:bodyPr wrap="square" lIns="82124" tIns="41061" rIns="82124" bIns="41061" anchor="b">
            <a:spAutoFit/>
          </a:bodyPr>
          <a:lstStyle/>
          <a:p>
            <a:pPr algn="r" defTabSz="814388"/>
            <a:r>
              <a:rPr lang="en-US" sz="600" dirty="0">
                <a:solidFill>
                  <a:srgbClr val="FFFFFF"/>
                </a:solidFill>
              </a:rPr>
              <a:t>Cisco Confidential</a:t>
            </a:r>
          </a:p>
        </p:txBody>
      </p:sp>
      <p:sp>
        <p:nvSpPr>
          <p:cNvPr id="29" name="Rectangle 7"/>
          <p:cNvSpPr>
            <a:spLocks noChangeArrowheads="1"/>
          </p:cNvSpPr>
          <p:nvPr/>
        </p:nvSpPr>
        <p:spPr bwMode="ltGray">
          <a:xfrm>
            <a:off x="8649163" y="6580409"/>
            <a:ext cx="260791" cy="175257"/>
          </a:xfrm>
          <a:prstGeom prst="rect">
            <a:avLst/>
          </a:prstGeom>
          <a:noFill/>
          <a:ln w="9525" algn="ctr">
            <a:noFill/>
            <a:miter lim="800000"/>
            <a:headEnd/>
            <a:tailEnd/>
          </a:ln>
          <a:effectLst/>
        </p:spPr>
        <p:txBody>
          <a:bodyPr wrap="square" lIns="82124" tIns="41061" rIns="82124" bIns="41061" anchor="b">
            <a:spAutoFit/>
          </a:bodyPr>
          <a:lstStyle/>
          <a:p>
            <a:pPr algn="r" defTabSz="814388"/>
            <a:fld id="{DFCF27A5-1A5B-48D3-A060-2758FFBB1ADD}" type="slidenum">
              <a:rPr lang="en-US" sz="600">
                <a:solidFill>
                  <a:srgbClr val="FFFFFF"/>
                </a:solidFill>
              </a:rPr>
              <a:pPr algn="r" defTabSz="814388"/>
              <a:t>‹#›</a:t>
            </a:fld>
            <a:endParaRPr lang="en-US" sz="600" dirty="0">
              <a:solidFill>
                <a:srgbClr val="FFFFFF"/>
              </a:solidFill>
            </a:endParaRPr>
          </a:p>
        </p:txBody>
      </p:sp>
      <p:sp>
        <p:nvSpPr>
          <p:cNvPr id="19" name="Rectangle 5"/>
          <p:cNvSpPr>
            <a:spLocks noChangeArrowheads="1"/>
          </p:cNvSpPr>
          <p:nvPr userDrawn="1"/>
        </p:nvSpPr>
        <p:spPr bwMode="ltGray">
          <a:xfrm>
            <a:off x="7762659" y="6584513"/>
            <a:ext cx="812991" cy="175257"/>
          </a:xfrm>
          <a:prstGeom prst="rect">
            <a:avLst/>
          </a:prstGeom>
          <a:noFill/>
          <a:ln w="9525">
            <a:noFill/>
            <a:miter lim="800000"/>
            <a:headEnd/>
            <a:tailEnd/>
          </a:ln>
          <a:effectLst/>
        </p:spPr>
        <p:txBody>
          <a:bodyPr wrap="square" lIns="82124" tIns="41061" rIns="82124" bIns="41061" anchor="b">
            <a:spAutoFit/>
          </a:bodyPr>
          <a:lstStyle/>
          <a:p>
            <a:pPr algn="r" defTabSz="814388"/>
            <a:r>
              <a:rPr lang="en-US" sz="600" dirty="0">
                <a:solidFill>
                  <a:srgbClr val="FFFFFF"/>
                </a:solidFill>
              </a:rPr>
              <a:t>Cisco Confidential</a:t>
            </a:r>
          </a:p>
        </p:txBody>
      </p:sp>
      <p:sp>
        <p:nvSpPr>
          <p:cNvPr id="20" name="Rectangle 7"/>
          <p:cNvSpPr>
            <a:spLocks noChangeArrowheads="1"/>
          </p:cNvSpPr>
          <p:nvPr userDrawn="1"/>
        </p:nvSpPr>
        <p:spPr bwMode="ltGray">
          <a:xfrm>
            <a:off x="8649163" y="6580409"/>
            <a:ext cx="260791" cy="175257"/>
          </a:xfrm>
          <a:prstGeom prst="rect">
            <a:avLst/>
          </a:prstGeom>
          <a:noFill/>
          <a:ln w="9525" algn="ctr">
            <a:noFill/>
            <a:miter lim="800000"/>
            <a:headEnd/>
            <a:tailEnd/>
          </a:ln>
          <a:effectLst/>
        </p:spPr>
        <p:txBody>
          <a:bodyPr wrap="square" lIns="82124" tIns="41061" rIns="82124" bIns="41061" anchor="b">
            <a:spAutoFit/>
          </a:bodyPr>
          <a:lstStyle/>
          <a:p>
            <a:pPr algn="r" defTabSz="814388"/>
            <a:fld id="{DFCF27A5-1A5B-48D3-A060-2758FFBB1ADD}" type="slidenum">
              <a:rPr lang="en-US" sz="600">
                <a:solidFill>
                  <a:srgbClr val="FFFFFF"/>
                </a:solidFill>
              </a:rPr>
              <a:pPr algn="r" defTabSz="814388"/>
              <a:t>‹#›</a:t>
            </a:fld>
            <a:endParaRPr lang="en-US" sz="600" dirty="0">
              <a:solidFill>
                <a:srgbClr val="FFFFFF"/>
              </a:solidFill>
            </a:endParaRPr>
          </a:p>
        </p:txBody>
      </p:sp>
      <p:sp>
        <p:nvSpPr>
          <p:cNvPr id="7" name="Text Placeholder 4"/>
          <p:cNvSpPr>
            <a:spLocks noGrp="1"/>
          </p:cNvSpPr>
          <p:nvPr>
            <p:ph type="body" sz="quarter" idx="11" hasCustomPrompt="1"/>
          </p:nvPr>
        </p:nvSpPr>
        <p:spPr>
          <a:xfrm>
            <a:off x="429768" y="5358903"/>
            <a:ext cx="8574685" cy="614362"/>
          </a:xfrm>
        </p:spPr>
        <p:txBody>
          <a:bodyPr vert="horz" lIns="91440" tIns="45720" rIns="91440" bIns="45720" rtlCol="0">
            <a:normAutofit/>
          </a:bodyPr>
          <a:lstStyle>
            <a:lvl1pPr marL="0" indent="0">
              <a:buNone/>
              <a:defRPr lang="en-US" sz="2400" kern="1200" dirty="0" smtClean="0">
                <a:solidFill>
                  <a:schemeClr val="bg1"/>
                </a:solidFill>
                <a:latin typeface="+mj-lt"/>
                <a:ea typeface="+mn-ea"/>
                <a:cs typeface="+mn-cs"/>
              </a:defRPr>
            </a:lvl1pPr>
          </a:lstStyle>
          <a:p>
            <a:pPr marL="0" lvl="0" indent="0" algn="l" defTabSz="914400" rtl="0" eaLnBrk="1" latinLnBrk="0" hangingPunct="1">
              <a:lnSpc>
                <a:spcPct val="95000"/>
              </a:lnSpc>
              <a:spcBef>
                <a:spcPts val="1440"/>
              </a:spcBef>
              <a:buClr>
                <a:srgbClr val="92D050"/>
              </a:buClr>
              <a:buSzPct val="90000"/>
              <a:buFont typeface="Arial" pitchFamily="34" charset="0"/>
              <a:buNone/>
              <a:tabLst/>
            </a:pPr>
            <a:r>
              <a:rPr lang="en-US" dirty="0" smtClean="0"/>
              <a:t>Source</a:t>
            </a:r>
            <a:endParaRPr lang="en-US" dirty="0"/>
          </a:p>
        </p:txBody>
      </p:sp>
      <p:sp>
        <p:nvSpPr>
          <p:cNvPr id="21"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FFFFFF"/>
                </a:solidFill>
              </a:rPr>
              <a:t>© 2010 Cisco and/or its affiliates. All rights reserved.</a:t>
            </a:r>
            <a:endParaRPr lang="en-US" sz="600" dirty="0">
              <a:solidFill>
                <a:srgbClr val="FFFFFF"/>
              </a:solidFill>
            </a:endParaRPr>
          </a:p>
        </p:txBody>
      </p:sp>
    </p:spTree>
    <p:extLst>
      <p:ext uri="{BB962C8B-B14F-4D97-AF65-F5344CB8AC3E}">
        <p14:creationId xmlns:p14="http://schemas.microsoft.com/office/powerpoint/2010/main" val="177708433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60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ppt_x"/>
                                          </p:val>
                                        </p:tav>
                                        <p:tav tm="100000">
                                          <p:val>
                                            <p:strVal val="#ppt_x"/>
                                          </p:val>
                                        </p:tav>
                                      </p:tavLst>
                                    </p:anim>
                                    <p:anim calcmode="lin" valueType="num">
                                      <p:cBhvr additive="base">
                                        <p:cTn id="8" dur="20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2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2000" fill="hold"/>
                                        <p:tgtEl>
                                          <p:spTgt spid="9"/>
                                        </p:tgtEl>
                                        <p:attrNameLst>
                                          <p:attrName>ppt_x</p:attrName>
                                        </p:attrNameLst>
                                      </p:cBhvr>
                                      <p:tavLst>
                                        <p:tav tm="0">
                                          <p:val>
                                            <p:strVal val="#ppt_x"/>
                                          </p:val>
                                        </p:tav>
                                        <p:tav tm="100000">
                                          <p:val>
                                            <p:strVal val="#ppt_x"/>
                                          </p:val>
                                        </p:tav>
                                      </p:tavLst>
                                    </p:anim>
                                    <p:anim calcmode="lin" valueType="num">
                                      <p:cBhvr additive="base">
                                        <p:cTn id="12" dur="20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15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000" fill="hold"/>
                                        <p:tgtEl>
                                          <p:spTgt spid="11"/>
                                        </p:tgtEl>
                                        <p:attrNameLst>
                                          <p:attrName>ppt_x</p:attrName>
                                        </p:attrNameLst>
                                      </p:cBhvr>
                                      <p:tavLst>
                                        <p:tav tm="0">
                                          <p:val>
                                            <p:strVal val="#ppt_x"/>
                                          </p:val>
                                        </p:tav>
                                        <p:tav tm="100000">
                                          <p:val>
                                            <p:strVal val="#ppt_x"/>
                                          </p:val>
                                        </p:tav>
                                      </p:tavLst>
                                    </p:anim>
                                    <p:anim calcmode="lin" valueType="num">
                                      <p:cBhvr additive="base">
                                        <p:cTn id="16" dur="1000" fill="hold"/>
                                        <p:tgtEl>
                                          <p:spTgt spid="11"/>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9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2000" fill="hold"/>
                                        <p:tgtEl>
                                          <p:spTgt spid="14"/>
                                        </p:tgtEl>
                                        <p:attrNameLst>
                                          <p:attrName>ppt_x</p:attrName>
                                        </p:attrNameLst>
                                      </p:cBhvr>
                                      <p:tavLst>
                                        <p:tav tm="0">
                                          <p:val>
                                            <p:strVal val="#ppt_x"/>
                                          </p:val>
                                        </p:tav>
                                        <p:tav tm="100000">
                                          <p:val>
                                            <p:strVal val="#ppt_x"/>
                                          </p:val>
                                        </p:tav>
                                      </p:tavLst>
                                    </p:anim>
                                    <p:anim calcmode="lin" valueType="num">
                                      <p:cBhvr additive="base">
                                        <p:cTn id="20" dur="200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9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2000" fill="hold"/>
                                        <p:tgtEl>
                                          <p:spTgt spid="12"/>
                                        </p:tgtEl>
                                        <p:attrNameLst>
                                          <p:attrName>ppt_x</p:attrName>
                                        </p:attrNameLst>
                                      </p:cBhvr>
                                      <p:tavLst>
                                        <p:tav tm="0">
                                          <p:val>
                                            <p:strVal val="#ppt_x"/>
                                          </p:val>
                                        </p:tav>
                                        <p:tav tm="100000">
                                          <p:val>
                                            <p:strVal val="#ppt_x"/>
                                          </p:val>
                                        </p:tav>
                                      </p:tavLst>
                                    </p:anim>
                                    <p:anim calcmode="lin" valueType="num">
                                      <p:cBhvr additive="base">
                                        <p:cTn id="24" dur="20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150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1100" fill="hold"/>
                                        <p:tgtEl>
                                          <p:spTgt spid="13"/>
                                        </p:tgtEl>
                                        <p:attrNameLst>
                                          <p:attrName>ppt_x</p:attrName>
                                        </p:attrNameLst>
                                      </p:cBhvr>
                                      <p:tavLst>
                                        <p:tav tm="0">
                                          <p:val>
                                            <p:strVal val="#ppt_x"/>
                                          </p:val>
                                        </p:tav>
                                        <p:tav tm="100000">
                                          <p:val>
                                            <p:strVal val="#ppt_x"/>
                                          </p:val>
                                        </p:tav>
                                      </p:tavLst>
                                    </p:anim>
                                    <p:anim calcmode="lin" valueType="num">
                                      <p:cBhvr additive="base">
                                        <p:cTn id="28" dur="1100" fill="hold"/>
                                        <p:tgtEl>
                                          <p:spTgt spid="13"/>
                                        </p:tgtEl>
                                        <p:attrNameLst>
                                          <p:attrName>ppt_y</p:attrName>
                                        </p:attrNameLst>
                                      </p:cBhvr>
                                      <p:tavLst>
                                        <p:tav tm="0">
                                          <p:val>
                                            <p:strVal val="1+#ppt_h/2"/>
                                          </p:val>
                                        </p:tav>
                                        <p:tav tm="100000">
                                          <p:val>
                                            <p:strVal val="#ppt_y"/>
                                          </p:val>
                                        </p:tav>
                                      </p:tavLst>
                                    </p:anim>
                                  </p:childTnLst>
                                </p:cTn>
                              </p:par>
                              <p:par>
                                <p:cTn id="29" presetID="10" presetClass="entr" presetSubtype="0" fill="hold" grpId="0" nodeType="withEffect">
                                  <p:stCondLst>
                                    <p:cond delay="150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7">
                                            <p:txEl>
                                              <p:pRg st="0" end="0"/>
                                            </p:txEl>
                                          </p:spTgt>
                                        </p:tgtEl>
                                        <p:attrNameLst>
                                          <p:attrName>style.visibility</p:attrName>
                                        </p:attrNameLst>
                                      </p:cBhvr>
                                      <p:to>
                                        <p:strVal val="visible"/>
                                      </p:to>
                                    </p:set>
                                    <p:animEffect transition="in" filter="fade">
                                      <p:cBhvr>
                                        <p:cTn id="34" dur="1000"/>
                                        <p:tgtEl>
                                          <p:spTgt spid="7">
                                            <p:txEl>
                                              <p:pRg st="0" end="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7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2" grpId="0"/>
      <p:bldP spid="7" grpId="0" build="p">
        <p:tmplLst>
          <p:tmpl lvl="1">
            <p:tnLst>
              <p:par>
                <p:cTn presetID="10" presetClass="entr" presetSubtype="0" fill="hold" nodeType="withEffect">
                  <p:stCondLst>
                    <p:cond delay="2000"/>
                  </p:stCondLst>
                  <p:childTnLst>
                    <p:set>
                      <p:cBhvr>
                        <p:cTn dur="1" fill="hold">
                          <p:stCondLst>
                            <p:cond delay="0"/>
                          </p:stCondLst>
                        </p:cTn>
                        <p:tgtEl>
                          <p:spTgt spid="7"/>
                        </p:tgtEl>
                        <p:attrNameLst>
                          <p:attrName>style.visibility</p:attrName>
                        </p:attrNameLst>
                      </p:cBhvr>
                      <p:to>
                        <p:strVal val="visible"/>
                      </p:to>
                    </p:set>
                    <p:animEffect transition="in" filter="fade">
                      <p:cBhvr>
                        <p:cTn dur="1000"/>
                        <p:tgtEl>
                          <p:spTgt spid="7"/>
                        </p:tgtEl>
                      </p:cBhvr>
                    </p:animEffect>
                  </p:childTnLst>
                </p:cTn>
              </p:par>
            </p:tnLst>
          </p:tmpl>
        </p:tmplLst>
      </p:bldP>
    </p:bld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p:cSld name="single photo with caption">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29" name="Rectangle 28"/>
          <p:cNvSpPr/>
          <p:nvPr/>
        </p:nvSpPr>
        <p:spPr>
          <a:xfrm>
            <a:off x="1891875" y="795528"/>
            <a:ext cx="5349240" cy="400507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3" name="Rectangle 22"/>
          <p:cNvSpPr/>
          <p:nvPr userDrawn="1"/>
        </p:nvSpPr>
        <p:spPr>
          <a:xfrm>
            <a:off x="1891874" y="4794352"/>
            <a:ext cx="5347552" cy="996372"/>
          </a:xfrm>
          <a:prstGeom prst="rect">
            <a:avLst/>
          </a:prstGeom>
          <a:solidFill>
            <a:schemeClr val="bg1"/>
          </a:solidFill>
          <a:ln>
            <a:noFill/>
          </a:ln>
          <a:effectLst>
            <a:outerShdw blurRad="1143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6" name="Picture Placeholder 25"/>
          <p:cNvSpPr>
            <a:spLocks noGrp="1"/>
          </p:cNvSpPr>
          <p:nvPr>
            <p:ph type="pic" sz="quarter" idx="10" hasCustomPrompt="1"/>
          </p:nvPr>
        </p:nvSpPr>
        <p:spPr>
          <a:xfrm>
            <a:off x="1900238" y="795528"/>
            <a:ext cx="5329238" cy="4005072"/>
          </a:xfrm>
          <a:solidFill>
            <a:schemeClr val="bg1">
              <a:alpha val="30000"/>
            </a:schemeClr>
          </a:solidFill>
          <a:ln>
            <a:solidFill>
              <a:schemeClr val="bg2"/>
            </a:solidFill>
          </a:ln>
        </p:spPr>
        <p:txBody>
          <a:bodyPr anchor="ctr" anchorCtr="0"/>
          <a:lstStyle>
            <a:lvl1pPr algn="ctr">
              <a:buFontTx/>
              <a:buNone/>
              <a:defRPr>
                <a:solidFill>
                  <a:schemeClr val="bg1"/>
                </a:solidFill>
                <a:latin typeface="+mj-lt"/>
              </a:defRPr>
            </a:lvl1pPr>
          </a:lstStyle>
          <a:p>
            <a:r>
              <a:rPr lang="en-US" dirty="0" smtClean="0"/>
              <a:t>Insert photo here</a:t>
            </a:r>
            <a:endParaRPr lang="en-US" dirty="0"/>
          </a:p>
        </p:txBody>
      </p:sp>
      <p:sp>
        <p:nvSpPr>
          <p:cNvPr id="11" name="Title 10"/>
          <p:cNvSpPr>
            <a:spLocks noGrp="1"/>
          </p:cNvSpPr>
          <p:nvPr>
            <p:ph type="title"/>
          </p:nvPr>
        </p:nvSpPr>
        <p:spPr>
          <a:xfrm>
            <a:off x="2065871" y="4873438"/>
            <a:ext cx="5074070" cy="838200"/>
          </a:xfrm>
        </p:spPr>
        <p:txBody>
          <a:bodyPr anchor="ctr"/>
          <a:lstStyle>
            <a:lvl1pPr>
              <a:defRPr sz="2600">
                <a:latin typeface="+mj-lt"/>
              </a:defRPr>
            </a:lvl1pPr>
          </a:lstStyle>
          <a:p>
            <a:r>
              <a:rPr lang="en-US" smtClean="0"/>
              <a:t>Click to edit Master title style</a:t>
            </a:r>
            <a:endParaRPr lang="en-US" dirty="0"/>
          </a:p>
        </p:txBody>
      </p:sp>
    </p:spTree>
    <p:extLst>
      <p:ext uri="{BB962C8B-B14F-4D97-AF65-F5344CB8AC3E}">
        <p14:creationId xmlns:p14="http://schemas.microsoft.com/office/powerpoint/2010/main" val="3550951921"/>
      </p:ext>
    </p:extLst>
  </p:cSld>
  <p:clrMapOvr>
    <a:masterClrMapping/>
  </p:clrMapOvr>
  <p:transition>
    <p:wipe dir="r"/>
  </p:transition>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p:cSld name="Small photo_top left">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32" name="Rectangle 31"/>
          <p:cNvSpPr/>
          <p:nvPr/>
        </p:nvSpPr>
        <p:spPr>
          <a:xfrm>
            <a:off x="338328" y="310896"/>
            <a:ext cx="3273552" cy="2459736"/>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6" name="Picture Placeholder 25"/>
          <p:cNvSpPr>
            <a:spLocks noGrp="1"/>
          </p:cNvSpPr>
          <p:nvPr>
            <p:ph type="pic" sz="quarter" idx="10" hasCustomPrompt="1"/>
          </p:nvPr>
        </p:nvSpPr>
        <p:spPr>
          <a:xfrm>
            <a:off x="338328" y="310896"/>
            <a:ext cx="3273552" cy="2459736"/>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9" name="Title 8"/>
          <p:cNvSpPr>
            <a:spLocks noGrp="1"/>
          </p:cNvSpPr>
          <p:nvPr>
            <p:ph type="title" hasCustomPrompt="1"/>
          </p:nvPr>
        </p:nvSpPr>
        <p:spPr>
          <a:xfrm>
            <a:off x="229703" y="3429000"/>
            <a:ext cx="7009298" cy="1421928"/>
          </a:xfrm>
        </p:spPr>
        <p:txBody>
          <a:bodyPr anchor="t">
            <a:spAutoFit/>
          </a:bodyPr>
          <a:lstStyle>
            <a:lvl1pPr marL="0" marR="0" indent="0" algn="l" defTabSz="914400" rtl="0" eaLnBrk="1" fontAlgn="auto" latinLnBrk="0" hangingPunct="1">
              <a:lnSpc>
                <a:spcPct val="80000"/>
              </a:lnSpc>
              <a:spcBef>
                <a:spcPct val="0"/>
              </a:spcBef>
              <a:spcAft>
                <a:spcPts val="0"/>
              </a:spcAft>
              <a:buClrTx/>
              <a:buSzTx/>
              <a:buFontTx/>
              <a:buNone/>
              <a:tabLst/>
              <a:defRPr sz="5400">
                <a:solidFill>
                  <a:schemeClr val="bg1"/>
                </a:solidFill>
                <a:latin typeface="+mj-lt"/>
              </a:defRPr>
            </a:lvl1pPr>
          </a:lstStyle>
          <a:p>
            <a:r>
              <a:rPr lang="en-US" dirty="0" smtClean="0"/>
              <a:t>Large photo </a:t>
            </a:r>
            <a:br>
              <a:rPr lang="en-US" dirty="0" smtClean="0"/>
            </a:br>
            <a:r>
              <a:rPr lang="en-US" dirty="0" smtClean="0"/>
              <a:t>caption here.</a:t>
            </a:r>
          </a:p>
        </p:txBody>
      </p:sp>
    </p:spTree>
    <p:extLst>
      <p:ext uri="{BB962C8B-B14F-4D97-AF65-F5344CB8AC3E}">
        <p14:creationId xmlns:p14="http://schemas.microsoft.com/office/powerpoint/2010/main" val="1660460746"/>
      </p:ext>
    </p:extLst>
  </p:cSld>
  <p:clrMapOvr>
    <a:masterClrMapping/>
  </p:clrMapOvr>
  <p:transition>
    <p:wipe dir="r"/>
  </p:transition>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Portrait photo_right side">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40" name="Rectangle 39"/>
          <p:cNvSpPr/>
          <p:nvPr/>
        </p:nvSpPr>
        <p:spPr>
          <a:xfrm>
            <a:off x="4992624" y="859536"/>
            <a:ext cx="3630168" cy="50292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6" name="Picture Placeholder 25"/>
          <p:cNvSpPr>
            <a:spLocks noGrp="1"/>
          </p:cNvSpPr>
          <p:nvPr>
            <p:ph type="pic" sz="quarter" idx="10" hasCustomPrompt="1"/>
          </p:nvPr>
        </p:nvSpPr>
        <p:spPr>
          <a:xfrm>
            <a:off x="4992624" y="859536"/>
            <a:ext cx="3630168" cy="5029200"/>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anchor="ctr" anchorCtr="0"/>
          <a:lstStyle>
            <a:lvl1pPr algn="ctr">
              <a:buFontTx/>
              <a:buNone/>
              <a:defRPr>
                <a:solidFill>
                  <a:schemeClr val="bg1"/>
                </a:solidFill>
                <a:latin typeface="+mj-lt"/>
              </a:defRPr>
            </a:lvl1pPr>
          </a:lstStyle>
          <a:p>
            <a:r>
              <a:rPr lang="en-US" dirty="0" smtClean="0"/>
              <a:t>Insert photo here</a:t>
            </a:r>
            <a:endParaRPr lang="en-US" dirty="0"/>
          </a:p>
        </p:txBody>
      </p:sp>
      <p:sp>
        <p:nvSpPr>
          <p:cNvPr id="9" name="Title 8"/>
          <p:cNvSpPr>
            <a:spLocks noGrp="1"/>
          </p:cNvSpPr>
          <p:nvPr>
            <p:ph type="title"/>
          </p:nvPr>
        </p:nvSpPr>
        <p:spPr>
          <a:xfrm>
            <a:off x="229703" y="728972"/>
            <a:ext cx="4349918" cy="978729"/>
          </a:xfrm>
        </p:spPr>
        <p:txBody>
          <a:bodyPr anchor="t">
            <a:spAutoFit/>
          </a:bodyPr>
          <a:lstStyle>
            <a:lvl1pPr>
              <a:defRPr>
                <a:solidFill>
                  <a:schemeClr val="bg1"/>
                </a:solidFill>
                <a:latin typeface="+mj-lt"/>
              </a:defRPr>
            </a:lvl1pPr>
          </a:lstStyle>
          <a:p>
            <a:r>
              <a:rPr lang="en-US" smtClean="0"/>
              <a:t>Click to edit Master title style</a:t>
            </a:r>
            <a:endParaRPr lang="en-US" dirty="0"/>
          </a:p>
        </p:txBody>
      </p:sp>
    </p:spTree>
    <p:extLst>
      <p:ext uri="{BB962C8B-B14F-4D97-AF65-F5344CB8AC3E}">
        <p14:creationId xmlns:p14="http://schemas.microsoft.com/office/powerpoint/2010/main" val="3404115995"/>
      </p:ext>
    </p:extLst>
  </p:cSld>
  <p:clrMapOvr>
    <a:masterClrMapping/>
  </p:clrMapOvr>
  <p:transition>
    <p:wipe dir="r"/>
  </p:transition>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p:cSld name="Multiple photo">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48" name="Rectangle 47"/>
          <p:cNvSpPr/>
          <p:nvPr/>
        </p:nvSpPr>
        <p:spPr>
          <a:xfrm>
            <a:off x="3668713" y="311149"/>
            <a:ext cx="3268136" cy="26606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9" name="Picture Placeholder 25"/>
          <p:cNvSpPr>
            <a:spLocks noGrp="1"/>
          </p:cNvSpPr>
          <p:nvPr>
            <p:ph type="pic" sz="quarter" idx="11" hasCustomPrompt="1"/>
          </p:nvPr>
        </p:nvSpPr>
        <p:spPr>
          <a:xfrm>
            <a:off x="3668989" y="311149"/>
            <a:ext cx="3267861" cy="2660652"/>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29" name="Rectangle 28"/>
          <p:cNvSpPr/>
          <p:nvPr/>
        </p:nvSpPr>
        <p:spPr>
          <a:xfrm>
            <a:off x="334963" y="311149"/>
            <a:ext cx="3258612" cy="26606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6" name="Picture Placeholder 25"/>
          <p:cNvSpPr>
            <a:spLocks noGrp="1"/>
          </p:cNvSpPr>
          <p:nvPr>
            <p:ph type="pic" sz="quarter" idx="10" hasCustomPrompt="1"/>
          </p:nvPr>
        </p:nvSpPr>
        <p:spPr>
          <a:xfrm>
            <a:off x="320824" y="311149"/>
            <a:ext cx="3272751" cy="2660652"/>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0" name="Rectangle 49"/>
          <p:cNvSpPr/>
          <p:nvPr/>
        </p:nvSpPr>
        <p:spPr>
          <a:xfrm>
            <a:off x="7011988" y="311149"/>
            <a:ext cx="1806574" cy="130810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1" name="Picture Placeholder 25"/>
          <p:cNvSpPr>
            <a:spLocks noGrp="1"/>
          </p:cNvSpPr>
          <p:nvPr>
            <p:ph type="pic" sz="quarter" idx="12" hasCustomPrompt="1"/>
          </p:nvPr>
        </p:nvSpPr>
        <p:spPr>
          <a:xfrm>
            <a:off x="7011988" y="311149"/>
            <a:ext cx="1806573" cy="1308101"/>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2" name="Rectangle 51"/>
          <p:cNvSpPr/>
          <p:nvPr/>
        </p:nvSpPr>
        <p:spPr>
          <a:xfrm>
            <a:off x="334963" y="3028951"/>
            <a:ext cx="2501965" cy="3458934"/>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3" name="Picture Placeholder 25"/>
          <p:cNvSpPr>
            <a:spLocks noGrp="1"/>
          </p:cNvSpPr>
          <p:nvPr>
            <p:ph type="pic" sz="quarter" idx="13" hasCustomPrompt="1"/>
          </p:nvPr>
        </p:nvSpPr>
        <p:spPr>
          <a:xfrm>
            <a:off x="320824" y="3028951"/>
            <a:ext cx="2516104" cy="3458934"/>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4" name="Rectangle 53"/>
          <p:cNvSpPr/>
          <p:nvPr/>
        </p:nvSpPr>
        <p:spPr>
          <a:xfrm>
            <a:off x="2911476" y="3028951"/>
            <a:ext cx="4025374" cy="3458934"/>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5" name="Picture Placeholder 25"/>
          <p:cNvSpPr>
            <a:spLocks noGrp="1"/>
          </p:cNvSpPr>
          <p:nvPr>
            <p:ph type="pic" sz="quarter" idx="14" hasCustomPrompt="1"/>
          </p:nvPr>
        </p:nvSpPr>
        <p:spPr>
          <a:xfrm>
            <a:off x="2908334" y="3028951"/>
            <a:ext cx="4028516" cy="3458934"/>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6" name="Rectangle 55"/>
          <p:cNvSpPr/>
          <p:nvPr/>
        </p:nvSpPr>
        <p:spPr>
          <a:xfrm>
            <a:off x="7011988" y="1683657"/>
            <a:ext cx="1806574" cy="3442153"/>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7" name="Picture Placeholder 25"/>
          <p:cNvSpPr>
            <a:spLocks noGrp="1"/>
          </p:cNvSpPr>
          <p:nvPr>
            <p:ph type="pic" sz="quarter" idx="15" hasCustomPrompt="1"/>
          </p:nvPr>
        </p:nvSpPr>
        <p:spPr>
          <a:xfrm>
            <a:off x="7011988" y="1676400"/>
            <a:ext cx="1806573" cy="3449410"/>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8" name="Rectangle 57"/>
          <p:cNvSpPr/>
          <p:nvPr/>
        </p:nvSpPr>
        <p:spPr>
          <a:xfrm>
            <a:off x="7011988" y="5182960"/>
            <a:ext cx="1806574" cy="1304925"/>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9" name="Picture Placeholder 25"/>
          <p:cNvSpPr>
            <a:spLocks noGrp="1"/>
          </p:cNvSpPr>
          <p:nvPr>
            <p:ph type="pic" sz="quarter" idx="16" hasCustomPrompt="1"/>
          </p:nvPr>
        </p:nvSpPr>
        <p:spPr>
          <a:xfrm>
            <a:off x="7011988" y="5182960"/>
            <a:ext cx="1806573" cy="1304925"/>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Tree>
    <p:extLst>
      <p:ext uri="{BB962C8B-B14F-4D97-AF65-F5344CB8AC3E}">
        <p14:creationId xmlns:p14="http://schemas.microsoft.com/office/powerpoint/2010/main" val="2417368761"/>
      </p:ext>
    </p:extLst>
  </p:cSld>
  <p:clrMapOvr>
    <a:masterClrMapping/>
  </p:clrMapOvr>
  <p:transition>
    <p:wipe dir="r"/>
  </p:transition>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p:cSld name="Large photo with bottom bar">
    <p:spTree>
      <p:nvGrpSpPr>
        <p:cNvPr id="1" name=""/>
        <p:cNvGrpSpPr/>
        <p:nvPr/>
      </p:nvGrpSpPr>
      <p:grpSpPr>
        <a:xfrm>
          <a:off x="0" y="0"/>
          <a:ext cx="0" cy="0"/>
          <a:chOff x="0" y="0"/>
          <a:chExt cx="0" cy="0"/>
        </a:xfrm>
      </p:grpSpPr>
      <p:sp>
        <p:nvSpPr>
          <p:cNvPr id="7" name="Rectangle 6"/>
          <p:cNvSpPr/>
          <p:nvPr/>
        </p:nvSpPr>
        <p:spPr>
          <a:xfrm>
            <a:off x="338328" y="310896"/>
            <a:ext cx="8476488" cy="6075390"/>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Picture Placeholder 4"/>
          <p:cNvSpPr>
            <a:spLocks noGrp="1"/>
          </p:cNvSpPr>
          <p:nvPr>
            <p:ph type="pic" sz="quarter" idx="10" hasCustomPrompt="1"/>
          </p:nvPr>
        </p:nvSpPr>
        <p:spPr>
          <a:xfrm>
            <a:off x="333375" y="310896"/>
            <a:ext cx="8474869" cy="6054185"/>
          </a:xfrm>
          <a:ln>
            <a:solidFill>
              <a:schemeClr val="bg2"/>
            </a:solidFill>
          </a:ln>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baseline="0" dirty="0">
                <a:solidFill>
                  <a:srgbClr val="546568"/>
                </a:solidFill>
                <a:latin typeface="+mn-lt"/>
                <a:ea typeface="+mn-ea"/>
                <a:cs typeface="+mn-cs"/>
              </a:defRPr>
            </a:lvl1pPr>
          </a:lstStyle>
          <a:p>
            <a:r>
              <a:rPr lang="en-US" dirty="0" smtClean="0"/>
              <a:t>Photo placeholder</a:t>
            </a:r>
            <a:endParaRPr lang="en-US" dirty="0"/>
          </a:p>
        </p:txBody>
      </p:sp>
      <p:pic>
        <p:nvPicPr>
          <p:cNvPr id="3" name="Picture 2" descr="bottom bar.jpg"/>
          <p:cNvPicPr>
            <a:picLocks noChangeAspect="1"/>
          </p:cNvPicPr>
          <p:nvPr userDrawn="1"/>
        </p:nvPicPr>
        <p:blipFill>
          <a:blip r:embed="rId2" cstate="print"/>
          <a:stretch>
            <a:fillRect/>
          </a:stretch>
        </p:blipFill>
        <p:spPr>
          <a:xfrm>
            <a:off x="333375" y="6374862"/>
            <a:ext cx="8477250" cy="171450"/>
          </a:xfrm>
          <a:prstGeom prst="rect">
            <a:avLst/>
          </a:prstGeom>
        </p:spPr>
      </p:pic>
      <p:sp>
        <p:nvSpPr>
          <p:cNvPr id="11"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12" name="Rectangle 7"/>
          <p:cNvSpPr>
            <a:spLocks noChangeArrowheads="1"/>
          </p:cNvSpPr>
          <p:nvPr userDrawn="1"/>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8"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Tree>
    <p:extLst>
      <p:ext uri="{BB962C8B-B14F-4D97-AF65-F5344CB8AC3E}">
        <p14:creationId xmlns:p14="http://schemas.microsoft.com/office/powerpoint/2010/main" val="3661427182"/>
      </p:ext>
    </p:extLst>
  </p:cSld>
  <p:clrMapOvr>
    <a:masterClrMapping/>
  </p:clrMapOvr>
  <p:transition>
    <p:wipe dir="r"/>
  </p:transition>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p:cSld name="Full bleed photo">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91440" y="-91440"/>
            <a:ext cx="9326880" cy="7040880"/>
          </a:xfrm>
        </p:spPr>
        <p:txBody>
          <a:bodyPr anchor="ctr" anchorCtr="1">
            <a:noAutofit/>
          </a:bodyPr>
          <a:lstStyle>
            <a:lvl1pPr algn="ctr">
              <a:buNone/>
              <a:defRPr>
                <a:latin typeface="+mj-lt"/>
              </a:defRPr>
            </a:lvl1pPr>
          </a:lstStyle>
          <a:p>
            <a:r>
              <a:rPr lang="en-US" dirty="0" smtClean="0"/>
              <a:t>Full bleed image placeholder</a:t>
            </a:r>
            <a:endParaRPr lang="en-US" dirty="0"/>
          </a:p>
        </p:txBody>
      </p:sp>
    </p:spTree>
    <p:extLst>
      <p:ext uri="{BB962C8B-B14F-4D97-AF65-F5344CB8AC3E}">
        <p14:creationId xmlns:p14="http://schemas.microsoft.com/office/powerpoint/2010/main" val="2605968387"/>
      </p:ext>
    </p:extLst>
  </p:cSld>
  <p:clrMapOvr>
    <a:masterClrMapping/>
  </p:clrMapOvr>
  <p:transition>
    <p:wipe dir="r"/>
  </p:transition>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p:cSld name="Standard video">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p:nvPicPr>
        <p:blipFill>
          <a:blip r:embed="rId2" cstate="print"/>
          <a:srcRect/>
          <a:stretch>
            <a:fillRect/>
          </a:stretch>
        </p:blipFill>
        <p:spPr bwMode="auto">
          <a:xfrm>
            <a:off x="-12700" y="0"/>
            <a:ext cx="9156700" cy="6858000"/>
          </a:xfrm>
          <a:prstGeom prst="rect">
            <a:avLst/>
          </a:prstGeom>
          <a:noFill/>
        </p:spPr>
      </p:pic>
      <p:sp>
        <p:nvSpPr>
          <p:cNvPr id="22" name="Rectangle 21"/>
          <p:cNvSpPr/>
          <p:nvPr userDrawn="1"/>
        </p:nvSpPr>
        <p:spPr>
          <a:xfrm>
            <a:off x="0" y="0"/>
            <a:ext cx="9144000" cy="6858000"/>
          </a:xfrm>
          <a:prstGeom prst="rect">
            <a:avLst/>
          </a:prstGeom>
          <a:blipFill dpi="0" rotWithShape="1">
            <a:blip r:embed="rId3" cstate="print">
              <a:alphaModFix amt="2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2" name="Group 3"/>
          <p:cNvGrpSpPr/>
          <p:nvPr userDrawn="1"/>
        </p:nvGrpSpPr>
        <p:grpSpPr>
          <a:xfrm>
            <a:off x="341314" y="6124575"/>
            <a:ext cx="787133" cy="416134"/>
            <a:chOff x="609600" y="528537"/>
            <a:chExt cx="1444734" cy="763789"/>
          </a:xfrm>
          <a:solidFill>
            <a:schemeClr val="bg1"/>
          </a:solidFill>
        </p:grpSpPr>
        <p:sp>
          <p:nvSpPr>
            <p:cNvPr id="40" name="Rectangle 39"/>
            <p:cNvSpPr>
              <a:spLocks noChangeArrowheads="1"/>
            </p:cNvSpPr>
            <p:nvPr/>
          </p:nvSpPr>
          <p:spPr bwMode="black">
            <a:xfrm>
              <a:off x="1016578" y="1035681"/>
              <a:ext cx="65914" cy="249730"/>
            </a:xfrm>
            <a:prstGeom prst="rect">
              <a:avLst/>
            </a:prstGeom>
            <a:grpFill/>
            <a:ln w="9525">
              <a:noFill/>
              <a:miter lim="800000"/>
              <a:headEnd/>
              <a:tailEnd/>
            </a:ln>
          </p:spPr>
          <p:txBody>
            <a:bodyPr/>
            <a:lstStyle/>
            <a:p>
              <a:endParaRPr lang="en-US">
                <a:solidFill>
                  <a:srgbClr val="0096D6"/>
                </a:solidFill>
              </a:endParaRPr>
            </a:p>
          </p:txBody>
        </p:sp>
        <p:sp>
          <p:nvSpPr>
            <p:cNvPr id="41" name="Freeform 40"/>
            <p:cNvSpPr>
              <a:spLocks/>
            </p:cNvSpPr>
            <p:nvPr/>
          </p:nvSpPr>
          <p:spPr bwMode="black">
            <a:xfrm>
              <a:off x="1400563" y="1028765"/>
              <a:ext cx="190843" cy="263561"/>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a:solidFill>
                  <a:srgbClr val="0096D6"/>
                </a:solidFill>
              </a:endParaRPr>
            </a:p>
          </p:txBody>
        </p:sp>
        <p:sp>
          <p:nvSpPr>
            <p:cNvPr id="42" name="Freeform 41"/>
            <p:cNvSpPr>
              <a:spLocks/>
            </p:cNvSpPr>
            <p:nvPr/>
          </p:nvSpPr>
          <p:spPr bwMode="black">
            <a:xfrm>
              <a:off x="740661" y="1028765"/>
              <a:ext cx="190843" cy="263561"/>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a:solidFill>
                  <a:srgbClr val="0096D6"/>
                </a:solidFill>
              </a:endParaRPr>
            </a:p>
          </p:txBody>
        </p:sp>
        <p:sp>
          <p:nvSpPr>
            <p:cNvPr id="43" name="Freeform 42"/>
            <p:cNvSpPr>
              <a:spLocks noEditPoints="1"/>
            </p:cNvSpPr>
            <p:nvPr/>
          </p:nvSpPr>
          <p:spPr bwMode="black">
            <a:xfrm>
              <a:off x="1660385" y="1028765"/>
              <a:ext cx="262122" cy="263561"/>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a:solidFill>
                  <a:srgbClr val="0096D6"/>
                </a:solidFill>
              </a:endParaRPr>
            </a:p>
          </p:txBody>
        </p:sp>
        <p:sp>
          <p:nvSpPr>
            <p:cNvPr id="44" name="Freeform 43"/>
            <p:cNvSpPr>
              <a:spLocks/>
            </p:cNvSpPr>
            <p:nvPr/>
          </p:nvSpPr>
          <p:spPr bwMode="black">
            <a:xfrm>
              <a:off x="1167566" y="1028765"/>
              <a:ext cx="170916" cy="263561"/>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a:solidFill>
                  <a:srgbClr val="0096D6"/>
                </a:solidFill>
              </a:endParaRPr>
            </a:p>
          </p:txBody>
        </p:sp>
        <p:sp>
          <p:nvSpPr>
            <p:cNvPr id="45" name="Freeform 44"/>
            <p:cNvSpPr>
              <a:spLocks/>
            </p:cNvSpPr>
            <p:nvPr/>
          </p:nvSpPr>
          <p:spPr bwMode="black">
            <a:xfrm>
              <a:off x="609600" y="732931"/>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a:solidFill>
                  <a:srgbClr val="0096D6"/>
                </a:solidFill>
              </a:endParaRPr>
            </a:p>
          </p:txBody>
        </p:sp>
        <p:sp>
          <p:nvSpPr>
            <p:cNvPr id="46" name="Freeform 45"/>
            <p:cNvSpPr>
              <a:spLocks/>
            </p:cNvSpPr>
            <p:nvPr/>
          </p:nvSpPr>
          <p:spPr bwMode="black">
            <a:xfrm>
              <a:off x="783581"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47" name="Freeform 46"/>
            <p:cNvSpPr>
              <a:spLocks/>
            </p:cNvSpPr>
            <p:nvPr/>
          </p:nvSpPr>
          <p:spPr bwMode="black">
            <a:xfrm>
              <a:off x="954497" y="528537"/>
              <a:ext cx="62081" cy="394958"/>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a:solidFill>
                  <a:srgbClr val="0096D6"/>
                </a:solidFill>
              </a:endParaRPr>
            </a:p>
          </p:txBody>
        </p:sp>
        <p:sp>
          <p:nvSpPr>
            <p:cNvPr id="48" name="Freeform 47"/>
            <p:cNvSpPr>
              <a:spLocks/>
            </p:cNvSpPr>
            <p:nvPr/>
          </p:nvSpPr>
          <p:spPr bwMode="black">
            <a:xfrm>
              <a:off x="1128478" y="646870"/>
              <a:ext cx="62081" cy="214384"/>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49" name="Freeform 48"/>
            <p:cNvSpPr>
              <a:spLocks/>
            </p:cNvSpPr>
            <p:nvPr/>
          </p:nvSpPr>
          <p:spPr bwMode="black">
            <a:xfrm>
              <a:off x="1298627" y="732931"/>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a:solidFill>
                  <a:srgbClr val="0096D6"/>
                </a:solidFill>
              </a:endParaRPr>
            </a:p>
          </p:txBody>
        </p:sp>
        <p:sp>
          <p:nvSpPr>
            <p:cNvPr id="50" name="Freeform 49"/>
            <p:cNvSpPr>
              <a:spLocks/>
            </p:cNvSpPr>
            <p:nvPr/>
          </p:nvSpPr>
          <p:spPr bwMode="black">
            <a:xfrm>
              <a:off x="1472608"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51" name="Freeform 50"/>
            <p:cNvSpPr>
              <a:spLocks/>
            </p:cNvSpPr>
            <p:nvPr/>
          </p:nvSpPr>
          <p:spPr bwMode="black">
            <a:xfrm>
              <a:off x="1646590" y="528537"/>
              <a:ext cx="62848" cy="39495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a:solidFill>
                  <a:srgbClr val="0096D6"/>
                </a:solidFill>
              </a:endParaRPr>
            </a:p>
          </p:txBody>
        </p:sp>
        <p:sp>
          <p:nvSpPr>
            <p:cNvPr id="52" name="Freeform 51"/>
            <p:cNvSpPr>
              <a:spLocks/>
            </p:cNvSpPr>
            <p:nvPr/>
          </p:nvSpPr>
          <p:spPr bwMode="black">
            <a:xfrm>
              <a:off x="1817505" y="646870"/>
              <a:ext cx="62848" cy="214384"/>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a:solidFill>
                  <a:srgbClr val="0096D6"/>
                </a:solidFill>
              </a:endParaRPr>
            </a:p>
          </p:txBody>
        </p:sp>
        <p:sp>
          <p:nvSpPr>
            <p:cNvPr id="53" name="Freeform 52"/>
            <p:cNvSpPr>
              <a:spLocks/>
            </p:cNvSpPr>
            <p:nvPr/>
          </p:nvSpPr>
          <p:spPr bwMode="black">
            <a:xfrm>
              <a:off x="1991486" y="732931"/>
              <a:ext cx="62848"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a:solidFill>
                  <a:srgbClr val="0096D6"/>
                </a:solidFill>
              </a:endParaRPr>
            </a:p>
          </p:txBody>
        </p:sp>
      </p:grpSp>
      <p:sp>
        <p:nvSpPr>
          <p:cNvPr id="21" name="Media Placeholder 20"/>
          <p:cNvSpPr>
            <a:spLocks noGrp="1"/>
          </p:cNvSpPr>
          <p:nvPr>
            <p:ph type="media" sz="quarter" idx="10" hasCustomPrompt="1"/>
          </p:nvPr>
        </p:nvSpPr>
        <p:spPr>
          <a:xfrm>
            <a:off x="2845150" y="778669"/>
            <a:ext cx="5971032" cy="4425696"/>
          </a:xfrm>
          <a:solidFill>
            <a:schemeClr val="tx1">
              <a:lumMod val="50000"/>
            </a:schemeClr>
          </a:solidFill>
          <a:ln>
            <a:noFill/>
          </a:ln>
          <a:effectLst>
            <a:innerShdw blurRad="419100">
              <a:prstClr val="black">
                <a:alpha val="47000"/>
              </a:prstClr>
            </a:inn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1800" kern="1200">
                <a:solidFill>
                  <a:schemeClr val="lt1"/>
                </a:solidFill>
                <a:latin typeface="+mj-lt"/>
                <a:ea typeface="+mn-ea"/>
                <a:cs typeface="+mn-cs"/>
              </a:defRPr>
            </a:lvl1pPr>
          </a:lstStyle>
          <a:p>
            <a:r>
              <a:rPr lang="en-US" dirty="0" smtClean="0"/>
              <a:t>Click icon to add video</a:t>
            </a:r>
            <a:endParaRPr lang="en-US" dirty="0"/>
          </a:p>
        </p:txBody>
      </p:sp>
    </p:spTree>
    <p:extLst>
      <p:ext uri="{BB962C8B-B14F-4D97-AF65-F5344CB8AC3E}">
        <p14:creationId xmlns:p14="http://schemas.microsoft.com/office/powerpoint/2010/main" val="2280784913"/>
      </p:ext>
    </p:extLst>
  </p:cSld>
  <p:clrMapOvr>
    <a:masterClrMapping/>
  </p:clrMapOvr>
  <p:transition>
    <p:wipe dir="r"/>
  </p:transition>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p:cSld name="Blank_gradient only">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Tree>
    <p:extLst>
      <p:ext uri="{BB962C8B-B14F-4D97-AF65-F5344CB8AC3E}">
        <p14:creationId xmlns:p14="http://schemas.microsoft.com/office/powerpoint/2010/main" val="2321013137"/>
      </p:ext>
    </p:extLst>
  </p:cSld>
  <p:clrMapOvr>
    <a:masterClrMapping/>
  </p:clrMapOvr>
  <p:transition>
    <p:wipe dir="r"/>
  </p:transition>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3" name="Rectangle 5"/>
          <p:cNvSpPr>
            <a:spLocks noChangeArrowheads="1"/>
          </p:cNvSpPr>
          <p:nvPr userDrawn="1"/>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4" name="Rectangle 7"/>
          <p:cNvSpPr>
            <a:spLocks noChangeArrowheads="1"/>
          </p:cNvSpPr>
          <p:nvPr userDrawn="1"/>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sp>
        <p:nvSpPr>
          <p:cNvPr id="5" name="Rectangle 4"/>
          <p:cNvSpPr>
            <a:spLocks noChangeArrowheads="1"/>
          </p:cNvSpPr>
          <p:nvPr userDrawn="1"/>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Tree>
    <p:extLst>
      <p:ext uri="{BB962C8B-B14F-4D97-AF65-F5344CB8AC3E}">
        <p14:creationId xmlns:p14="http://schemas.microsoft.com/office/powerpoint/2010/main" val="2584901237"/>
      </p:ext>
    </p:extLst>
  </p:cSld>
  <p:clrMapOvr>
    <a:masterClrMapping/>
  </p:clrMapOvr>
  <p:transition>
    <p:wipe dir="r"/>
  </p:transition>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p:cSld name="Closing Slide_green">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2700" y="0"/>
            <a:ext cx="9156700" cy="6858000"/>
          </a:xfrm>
          <a:prstGeom prst="rect">
            <a:avLst/>
          </a:prstGeom>
          <a:noFill/>
        </p:spPr>
      </p:pic>
      <p:sp>
        <p:nvSpPr>
          <p:cNvPr id="20" name="Rectangle 19"/>
          <p:cNvSpPr>
            <a:spLocks noChangeArrowheads="1"/>
          </p:cNvSpPr>
          <p:nvPr/>
        </p:nvSpPr>
        <p:spPr bwMode="black">
          <a:xfrm>
            <a:off x="4373702" y="5844550"/>
            <a:ext cx="41443" cy="157016"/>
          </a:xfrm>
          <a:prstGeom prst="rect">
            <a:avLst/>
          </a:prstGeom>
          <a:solidFill>
            <a:schemeClr val="bg1"/>
          </a:solidFill>
          <a:ln w="9525">
            <a:noFill/>
            <a:miter lim="800000"/>
            <a:headEnd/>
            <a:tailEnd/>
          </a:ln>
        </p:spPr>
        <p:txBody>
          <a:bodyPr/>
          <a:lstStyle/>
          <a:p>
            <a:endParaRPr lang="en-US">
              <a:solidFill>
                <a:srgbClr val="0096D6"/>
              </a:solidFill>
            </a:endParaRPr>
          </a:p>
        </p:txBody>
      </p:sp>
      <p:sp>
        <p:nvSpPr>
          <p:cNvPr id="21" name="Freeform 20"/>
          <p:cNvSpPr>
            <a:spLocks/>
          </p:cNvSpPr>
          <p:nvPr/>
        </p:nvSpPr>
        <p:spPr bwMode="black">
          <a:xfrm>
            <a:off x="4615130" y="5840202"/>
            <a:ext cx="119991" cy="165712"/>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1"/>
          </a:solidFill>
          <a:ln w="9525">
            <a:noFill/>
            <a:round/>
            <a:headEnd/>
            <a:tailEnd/>
          </a:ln>
        </p:spPr>
        <p:txBody>
          <a:bodyPr/>
          <a:lstStyle/>
          <a:p>
            <a:endParaRPr lang="en-US">
              <a:solidFill>
                <a:srgbClr val="0096D6"/>
              </a:solidFill>
            </a:endParaRPr>
          </a:p>
        </p:txBody>
      </p:sp>
      <p:sp>
        <p:nvSpPr>
          <p:cNvPr id="22" name="Freeform 21"/>
          <p:cNvSpPr>
            <a:spLocks/>
          </p:cNvSpPr>
          <p:nvPr/>
        </p:nvSpPr>
        <p:spPr bwMode="black">
          <a:xfrm>
            <a:off x="4200221" y="5840202"/>
            <a:ext cx="119991" cy="165712"/>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1"/>
          </a:solidFill>
          <a:ln w="9525">
            <a:noFill/>
            <a:round/>
            <a:headEnd/>
            <a:tailEnd/>
          </a:ln>
        </p:spPr>
        <p:txBody>
          <a:bodyPr/>
          <a:lstStyle/>
          <a:p>
            <a:endParaRPr lang="en-US">
              <a:solidFill>
                <a:srgbClr val="0096D6"/>
              </a:solidFill>
            </a:endParaRPr>
          </a:p>
        </p:txBody>
      </p:sp>
      <p:sp>
        <p:nvSpPr>
          <p:cNvPr id="23" name="Freeform 22"/>
          <p:cNvSpPr>
            <a:spLocks noEditPoints="1"/>
          </p:cNvSpPr>
          <p:nvPr userDrawn="1"/>
        </p:nvSpPr>
        <p:spPr bwMode="black">
          <a:xfrm>
            <a:off x="4778491" y="5840202"/>
            <a:ext cx="164807" cy="165712"/>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1"/>
          </a:solidFill>
          <a:ln w="9525">
            <a:noFill/>
            <a:round/>
            <a:headEnd/>
            <a:tailEnd/>
          </a:ln>
        </p:spPr>
        <p:txBody>
          <a:bodyPr/>
          <a:lstStyle/>
          <a:p>
            <a:endParaRPr lang="en-US">
              <a:solidFill>
                <a:srgbClr val="0096D6"/>
              </a:solidFill>
            </a:endParaRPr>
          </a:p>
        </p:txBody>
      </p:sp>
      <p:sp>
        <p:nvSpPr>
          <p:cNvPr id="24" name="Freeform 23"/>
          <p:cNvSpPr>
            <a:spLocks/>
          </p:cNvSpPr>
          <p:nvPr/>
        </p:nvSpPr>
        <p:spPr bwMode="black">
          <a:xfrm>
            <a:off x="4468634" y="5840202"/>
            <a:ext cx="107462" cy="165712"/>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1"/>
          </a:solidFill>
          <a:ln w="9525">
            <a:noFill/>
            <a:round/>
            <a:headEnd/>
            <a:tailEnd/>
          </a:ln>
        </p:spPr>
        <p:txBody>
          <a:bodyPr/>
          <a:lstStyle/>
          <a:p>
            <a:endParaRPr lang="en-US">
              <a:solidFill>
                <a:srgbClr val="0096D6"/>
              </a:solidFill>
            </a:endParaRPr>
          </a:p>
        </p:txBody>
      </p:sp>
      <p:sp>
        <p:nvSpPr>
          <p:cNvPr id="25" name="Freeform 24"/>
          <p:cNvSpPr>
            <a:spLocks/>
          </p:cNvSpPr>
          <p:nvPr/>
        </p:nvSpPr>
        <p:spPr bwMode="black">
          <a:xfrm>
            <a:off x="4117817" y="5654198"/>
            <a:ext cx="39033" cy="80682"/>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1"/>
          </a:solidFill>
          <a:ln w="9525">
            <a:noFill/>
            <a:round/>
            <a:headEnd/>
            <a:tailEnd/>
          </a:ln>
        </p:spPr>
        <p:txBody>
          <a:bodyPr/>
          <a:lstStyle/>
          <a:p>
            <a:endParaRPr lang="en-US">
              <a:solidFill>
                <a:srgbClr val="0096D6"/>
              </a:solidFill>
            </a:endParaRPr>
          </a:p>
        </p:txBody>
      </p:sp>
      <p:sp>
        <p:nvSpPr>
          <p:cNvPr id="26" name="Freeform 25"/>
          <p:cNvSpPr>
            <a:spLocks/>
          </p:cNvSpPr>
          <p:nvPr/>
        </p:nvSpPr>
        <p:spPr bwMode="black">
          <a:xfrm>
            <a:off x="4227206" y="5600088"/>
            <a:ext cx="39033" cy="1347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27" name="Freeform 26"/>
          <p:cNvSpPr>
            <a:spLocks/>
          </p:cNvSpPr>
          <p:nvPr/>
        </p:nvSpPr>
        <p:spPr bwMode="black">
          <a:xfrm>
            <a:off x="4334669" y="5525687"/>
            <a:ext cx="39033" cy="248327"/>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28" name="Freeform 27"/>
          <p:cNvSpPr>
            <a:spLocks/>
          </p:cNvSpPr>
          <p:nvPr/>
        </p:nvSpPr>
        <p:spPr bwMode="black">
          <a:xfrm>
            <a:off x="4444058" y="5600088"/>
            <a:ext cx="39033" cy="1347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29" name="Freeform 28"/>
          <p:cNvSpPr>
            <a:spLocks/>
          </p:cNvSpPr>
          <p:nvPr/>
        </p:nvSpPr>
        <p:spPr bwMode="black">
          <a:xfrm>
            <a:off x="4551038" y="5654198"/>
            <a:ext cx="41443" cy="80682"/>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1"/>
          </a:solidFill>
          <a:ln w="9525">
            <a:noFill/>
            <a:round/>
            <a:headEnd/>
            <a:tailEnd/>
          </a:ln>
        </p:spPr>
        <p:txBody>
          <a:bodyPr/>
          <a:lstStyle/>
          <a:p>
            <a:endParaRPr lang="en-US">
              <a:solidFill>
                <a:srgbClr val="0096D6"/>
              </a:solidFill>
            </a:endParaRPr>
          </a:p>
        </p:txBody>
      </p:sp>
      <p:sp>
        <p:nvSpPr>
          <p:cNvPr id="30" name="Freeform 29"/>
          <p:cNvSpPr>
            <a:spLocks/>
          </p:cNvSpPr>
          <p:nvPr/>
        </p:nvSpPr>
        <p:spPr bwMode="black">
          <a:xfrm>
            <a:off x="4660428" y="5600088"/>
            <a:ext cx="39515" cy="13479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31" name="Freeform 30"/>
          <p:cNvSpPr>
            <a:spLocks/>
          </p:cNvSpPr>
          <p:nvPr/>
        </p:nvSpPr>
        <p:spPr bwMode="black">
          <a:xfrm>
            <a:off x="4769818" y="5525687"/>
            <a:ext cx="39515" cy="248327"/>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32" name="Freeform 31"/>
          <p:cNvSpPr>
            <a:spLocks/>
          </p:cNvSpPr>
          <p:nvPr/>
        </p:nvSpPr>
        <p:spPr bwMode="black">
          <a:xfrm>
            <a:off x="4877279" y="5600088"/>
            <a:ext cx="39515" cy="13479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33" name="Freeform 32"/>
          <p:cNvSpPr>
            <a:spLocks/>
          </p:cNvSpPr>
          <p:nvPr/>
        </p:nvSpPr>
        <p:spPr bwMode="black">
          <a:xfrm>
            <a:off x="4986669" y="5654198"/>
            <a:ext cx="39515" cy="80682"/>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1"/>
          </a:solidFill>
          <a:ln w="9525">
            <a:noFill/>
            <a:round/>
            <a:headEnd/>
            <a:tailEnd/>
          </a:ln>
        </p:spPr>
        <p:txBody>
          <a:bodyPr/>
          <a:lstStyle/>
          <a:p>
            <a:endParaRPr lang="en-US">
              <a:solidFill>
                <a:srgbClr val="0096D6"/>
              </a:solidFill>
            </a:endParaRPr>
          </a:p>
        </p:txBody>
      </p:sp>
    </p:spTree>
    <p:extLst>
      <p:ext uri="{BB962C8B-B14F-4D97-AF65-F5344CB8AC3E}">
        <p14:creationId xmlns:p14="http://schemas.microsoft.com/office/powerpoint/2010/main" val="310839189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00"/>
                                        <p:tgtEl>
                                          <p:spTgt spid="19"/>
                                        </p:tgtEl>
                                      </p:cBhvr>
                                    </p:animEffect>
                                  </p:childTnLst>
                                </p:cTn>
                              </p:par>
                            </p:childTnLst>
                          </p:cTn>
                        </p:par>
                        <p:par>
                          <p:cTn id="8" fill="hold">
                            <p:stCondLst>
                              <p:cond delay="700"/>
                            </p:stCondLst>
                            <p:childTnLst>
                              <p:par>
                                <p:cTn id="9" presetID="10" presetClass="entr" presetSubtype="0" fill="hold" grpId="1"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700"/>
                                        <p:tgtEl>
                                          <p:spTgt spid="25"/>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700"/>
                                        <p:tgtEl>
                                          <p:spTgt spid="27"/>
                                        </p:tgtEl>
                                      </p:cBhvr>
                                    </p:animEffect>
                                  </p:childTnLst>
                                </p:cTn>
                              </p:par>
                              <p:par>
                                <p:cTn id="15" presetID="10" presetClass="entr" presetSubtype="0" fill="hold" grpId="1"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700"/>
                                        <p:tgtEl>
                                          <p:spTgt spid="29"/>
                                        </p:tgtEl>
                                      </p:cBhvr>
                                    </p:animEffect>
                                  </p:childTnLst>
                                </p:cTn>
                              </p:par>
                              <p:par>
                                <p:cTn id="18" presetID="10" presetClass="entr" presetSubtype="0" fill="hold" grpId="1"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700"/>
                                        <p:tgtEl>
                                          <p:spTgt spid="31"/>
                                        </p:tgtEl>
                                      </p:cBhvr>
                                    </p:animEffect>
                                  </p:childTnLst>
                                </p:cTn>
                              </p:par>
                              <p:par>
                                <p:cTn id="21" presetID="10" presetClass="entr" presetSubtype="0" fill="hold" grpId="1"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700"/>
                                        <p:tgtEl>
                                          <p:spTgt spid="33"/>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700"/>
                                        <p:tgtEl>
                                          <p:spTgt spid="26"/>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700"/>
                                        <p:tgtEl>
                                          <p:spTgt spid="28"/>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700"/>
                                        <p:tgtEl>
                                          <p:spTgt spid="30"/>
                                        </p:tgtEl>
                                      </p:cBhvr>
                                    </p:animEffect>
                                  </p:childTnLst>
                                </p:cTn>
                              </p:par>
                              <p:par>
                                <p:cTn id="33" presetID="10" presetClass="entr" presetSubtype="0" fill="hold" grpId="1"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700"/>
                                        <p:tgtEl>
                                          <p:spTgt spid="32"/>
                                        </p:tgtEl>
                                      </p:cBhvr>
                                    </p:animEffect>
                                  </p:childTnLst>
                                </p:cTn>
                              </p:par>
                              <p:par>
                                <p:cTn id="36" presetID="42" presetClass="path" presetSubtype="0" accel="50000" decel="50000" fill="hold" grpId="0" nodeType="withEffect">
                                  <p:stCondLst>
                                    <p:cond delay="0"/>
                                  </p:stCondLst>
                                  <p:childTnLst>
                                    <p:animMotion origin="layout" path="M -5.55556E-7 -1.91391E-6 L -5.55556E-7 0.02314 " pathEditMode="relative" rAng="0" ptsTypes="AA">
                                      <p:cBhvr>
                                        <p:cTn id="37" dur="700" spd="-100000" fill="hold"/>
                                        <p:tgtEl>
                                          <p:spTgt spid="25"/>
                                        </p:tgtEl>
                                        <p:attrNameLst>
                                          <p:attrName>ppt_x</p:attrName>
                                          <p:attrName>ppt_y</p:attrName>
                                        </p:attrNameLst>
                                      </p:cBhvr>
                                      <p:rCtr x="0" y="12"/>
                                    </p:animMotion>
                                  </p:childTnLst>
                                </p:cTn>
                              </p:par>
                              <p:par>
                                <p:cTn id="38" presetID="42" presetClass="path" presetSubtype="0" accel="50000" decel="50000" fill="hold" grpId="0" nodeType="withEffect">
                                  <p:stCondLst>
                                    <p:cond delay="0"/>
                                  </p:stCondLst>
                                  <p:childTnLst>
                                    <p:animMotion origin="layout" path="M 4.72222E-6 -1.93242E-6 L 4.72222E-6 0.02962 " pathEditMode="relative" rAng="0" ptsTypes="AA">
                                      <p:cBhvr>
                                        <p:cTn id="39" dur="700" spd="-100000" fill="hold"/>
                                        <p:tgtEl>
                                          <p:spTgt spid="27"/>
                                        </p:tgtEl>
                                        <p:attrNameLst>
                                          <p:attrName>ppt_x</p:attrName>
                                          <p:attrName>ppt_y</p:attrName>
                                        </p:attrNameLst>
                                      </p:cBhvr>
                                      <p:rCtr x="0" y="15"/>
                                    </p:animMotion>
                                  </p:childTnLst>
                                </p:cTn>
                              </p:par>
                              <p:par>
                                <p:cTn id="40" presetID="42" presetClass="path" presetSubtype="0" accel="50000" decel="50000" fill="hold" grpId="0" nodeType="withEffect">
                                  <p:stCondLst>
                                    <p:cond delay="0"/>
                                  </p:stCondLst>
                                  <p:childTnLst>
                                    <p:animMotion origin="layout" path="M 0 -1.91391E-6 L 0 0.02314 " pathEditMode="relative" rAng="0" ptsTypes="AA">
                                      <p:cBhvr>
                                        <p:cTn id="41" dur="700" spd="-100000" fill="hold"/>
                                        <p:tgtEl>
                                          <p:spTgt spid="29"/>
                                        </p:tgtEl>
                                        <p:attrNameLst>
                                          <p:attrName>ppt_x</p:attrName>
                                          <p:attrName>ppt_y</p:attrName>
                                        </p:attrNameLst>
                                      </p:cBhvr>
                                      <p:rCtr x="0" y="12"/>
                                    </p:animMotion>
                                  </p:childTnLst>
                                </p:cTn>
                              </p:par>
                              <p:par>
                                <p:cTn id="42" presetID="42" presetClass="path" presetSubtype="0" accel="50000" decel="50000" fill="hold" grpId="0" nodeType="withEffect">
                                  <p:stCondLst>
                                    <p:cond delay="0"/>
                                  </p:stCondLst>
                                  <p:childTnLst>
                                    <p:animMotion origin="layout" path="M -4.72222E-6 -1.93242E-6 L -4.72222E-6 0.02962 " pathEditMode="relative" rAng="0" ptsTypes="AA">
                                      <p:cBhvr>
                                        <p:cTn id="43" dur="700" spd="-100000" fill="hold"/>
                                        <p:tgtEl>
                                          <p:spTgt spid="31"/>
                                        </p:tgtEl>
                                        <p:attrNameLst>
                                          <p:attrName>ppt_x</p:attrName>
                                          <p:attrName>ppt_y</p:attrName>
                                        </p:attrNameLst>
                                      </p:cBhvr>
                                      <p:rCtr x="0" y="15"/>
                                    </p:animMotion>
                                  </p:childTnLst>
                                </p:cTn>
                              </p:par>
                              <p:par>
                                <p:cTn id="44" presetID="42" presetClass="path" presetSubtype="0" accel="50000" decel="50000" fill="hold" grpId="0" nodeType="withEffect">
                                  <p:stCondLst>
                                    <p:cond delay="0"/>
                                  </p:stCondLst>
                                  <p:childTnLst>
                                    <p:animMotion origin="layout" path="M 4.16667E-6 -1.91391E-6 L 4.16667E-6 0.02314 " pathEditMode="relative" rAng="0" ptsTypes="AA">
                                      <p:cBhvr>
                                        <p:cTn id="45" dur="700" spd="-100000" fill="hold"/>
                                        <p:tgtEl>
                                          <p:spTgt spid="33"/>
                                        </p:tgtEl>
                                        <p:attrNameLst>
                                          <p:attrName>ppt_x</p:attrName>
                                          <p:attrName>ppt_y</p:attrName>
                                        </p:attrNameLst>
                                      </p:cBhvr>
                                      <p:rCtr x="0" y="12"/>
                                    </p:animMotion>
                                  </p:childTnLst>
                                </p:cTn>
                              </p:par>
                              <p:par>
                                <p:cTn id="46" presetID="64" presetClass="path" presetSubtype="0" accel="50000" decel="50000" fill="hold" grpId="0" nodeType="withEffect">
                                  <p:stCondLst>
                                    <p:cond delay="0"/>
                                  </p:stCondLst>
                                  <p:childTnLst>
                                    <p:animMotion origin="layout" path="M 2.77778E-7 2.36056E-6 L 2.77778E-7 -0.02338 " pathEditMode="relative" rAng="0" ptsTypes="AA">
                                      <p:cBhvr>
                                        <p:cTn id="47" dur="700" spd="-100000" fill="hold"/>
                                        <p:tgtEl>
                                          <p:spTgt spid="26"/>
                                        </p:tgtEl>
                                        <p:attrNameLst>
                                          <p:attrName>ppt_x</p:attrName>
                                          <p:attrName>ppt_y</p:attrName>
                                        </p:attrNameLst>
                                      </p:cBhvr>
                                      <p:rCtr x="0" y="-12"/>
                                    </p:animMotion>
                                  </p:childTnLst>
                                </p:cTn>
                              </p:par>
                              <p:par>
                                <p:cTn id="48" presetID="64" presetClass="path" presetSubtype="0" accel="50000" decel="50000" fill="hold" grpId="0" nodeType="withEffect">
                                  <p:stCondLst>
                                    <p:cond delay="0"/>
                                  </p:stCondLst>
                                  <p:childTnLst>
                                    <p:animMotion origin="layout" path="M -8.33333E-7 2.36056E-6 L -8.33333E-7 -0.02338 " pathEditMode="relative" rAng="0" ptsTypes="AA">
                                      <p:cBhvr>
                                        <p:cTn id="49" dur="700" spd="-100000" fill="hold"/>
                                        <p:tgtEl>
                                          <p:spTgt spid="28"/>
                                        </p:tgtEl>
                                        <p:attrNameLst>
                                          <p:attrName>ppt_x</p:attrName>
                                          <p:attrName>ppt_y</p:attrName>
                                        </p:attrNameLst>
                                      </p:cBhvr>
                                      <p:rCtr x="0" y="-12"/>
                                    </p:animMotion>
                                  </p:childTnLst>
                                </p:cTn>
                              </p:par>
                              <p:par>
                                <p:cTn id="50" presetID="64" presetClass="path" presetSubtype="0" accel="50000" decel="50000" fill="hold" grpId="0" nodeType="withEffect">
                                  <p:stCondLst>
                                    <p:cond delay="0"/>
                                  </p:stCondLst>
                                  <p:childTnLst>
                                    <p:animMotion origin="layout" path="M 4.44444E-6 2.36056E-6 L 4.44444E-6 -0.02338 " pathEditMode="relative" rAng="0" ptsTypes="AA">
                                      <p:cBhvr>
                                        <p:cTn id="51" dur="700" spd="-100000" fill="hold"/>
                                        <p:tgtEl>
                                          <p:spTgt spid="30"/>
                                        </p:tgtEl>
                                        <p:attrNameLst>
                                          <p:attrName>ppt_x</p:attrName>
                                          <p:attrName>ppt_y</p:attrName>
                                        </p:attrNameLst>
                                      </p:cBhvr>
                                      <p:rCtr x="0" y="-12"/>
                                    </p:animMotion>
                                  </p:childTnLst>
                                </p:cTn>
                              </p:par>
                              <p:par>
                                <p:cTn id="52" presetID="64" presetClass="path" presetSubtype="0" accel="50000" decel="50000" fill="hold" grpId="0" nodeType="withEffect">
                                  <p:stCondLst>
                                    <p:cond delay="0"/>
                                  </p:stCondLst>
                                  <p:childTnLst>
                                    <p:animMotion origin="layout" path="M 3.33333E-6 2.36056E-6 L 3.33333E-6 -0.02338 " pathEditMode="relative" rAng="0" ptsTypes="AA">
                                      <p:cBhvr>
                                        <p:cTn id="53" dur="700" spd="-100000" fill="hold"/>
                                        <p:tgtEl>
                                          <p:spTgt spid="32"/>
                                        </p:tgtEl>
                                        <p:attrNameLst>
                                          <p:attrName>ppt_x</p:attrName>
                                          <p:attrName>ppt_y</p:attrName>
                                        </p:attrNameLst>
                                      </p:cBhvr>
                                      <p:rCtr x="0" y="-12"/>
                                    </p:animMotion>
                                  </p:childTnLst>
                                </p:cTn>
                              </p:par>
                            </p:childTnLst>
                          </p:cTn>
                        </p:par>
                        <p:par>
                          <p:cTn id="54" fill="hold">
                            <p:stCondLst>
                              <p:cond delay="1400"/>
                            </p:stCondLst>
                            <p:childTnLst>
                              <p:par>
                                <p:cTn id="55" presetID="10" presetClass="entr" presetSubtype="0"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700"/>
                                        <p:tgtEl>
                                          <p:spTgt spid="22"/>
                                        </p:tgtEl>
                                      </p:cBhvr>
                                    </p:animEffect>
                                  </p:childTnLst>
                                </p:cTn>
                              </p:par>
                              <p:par>
                                <p:cTn id="58" presetID="10" presetClass="entr" presetSubtype="0" fill="hold" grpId="0" nodeType="withEffect">
                                  <p:stCondLst>
                                    <p:cond delay="10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700"/>
                                        <p:tgtEl>
                                          <p:spTgt spid="20"/>
                                        </p:tgtEl>
                                      </p:cBhvr>
                                    </p:animEffect>
                                  </p:childTnLst>
                                </p:cTn>
                              </p:par>
                              <p:par>
                                <p:cTn id="61" presetID="10" presetClass="entr" presetSubtype="0" fill="hold" grpId="0" nodeType="withEffect">
                                  <p:stCondLst>
                                    <p:cond delay="20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700"/>
                                        <p:tgtEl>
                                          <p:spTgt spid="24"/>
                                        </p:tgtEl>
                                      </p:cBhvr>
                                    </p:animEffect>
                                  </p:childTnLst>
                                </p:cTn>
                              </p:par>
                              <p:par>
                                <p:cTn id="64" presetID="10" presetClass="entr" presetSubtype="0" fill="hold" grpId="0" nodeType="withEffect">
                                  <p:stCondLst>
                                    <p:cond delay="30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700"/>
                                        <p:tgtEl>
                                          <p:spTgt spid="21"/>
                                        </p:tgtEl>
                                      </p:cBhvr>
                                    </p:animEffect>
                                  </p:childTnLst>
                                </p:cTn>
                              </p:par>
                              <p:par>
                                <p:cTn id="67" presetID="10" presetClass="entr" presetSubtype="0" fill="hold" grpId="0" nodeType="withEffect">
                                  <p:stCondLst>
                                    <p:cond delay="40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7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p:cSld name="Closing Slide-green thank you">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p:nvPicPr>
        <p:blipFill>
          <a:blip r:embed="rId2" cstate="print"/>
          <a:srcRect/>
          <a:stretch>
            <a:fillRect/>
          </a:stretch>
        </p:blipFill>
        <p:spPr bwMode="auto">
          <a:xfrm>
            <a:off x="-12700" y="0"/>
            <a:ext cx="9156700" cy="6858000"/>
          </a:xfrm>
          <a:prstGeom prst="rect">
            <a:avLst/>
          </a:prstGeom>
          <a:noFill/>
        </p:spPr>
      </p:pic>
      <p:sp>
        <p:nvSpPr>
          <p:cNvPr id="20" name="Rectangle 19"/>
          <p:cNvSpPr>
            <a:spLocks noChangeArrowheads="1"/>
          </p:cNvSpPr>
          <p:nvPr userDrawn="1"/>
        </p:nvSpPr>
        <p:spPr bwMode="black">
          <a:xfrm>
            <a:off x="6312989" y="3708603"/>
            <a:ext cx="116616" cy="441827"/>
          </a:xfrm>
          <a:prstGeom prst="rect">
            <a:avLst/>
          </a:prstGeom>
          <a:solidFill>
            <a:schemeClr val="bg1"/>
          </a:solidFill>
          <a:ln w="9525">
            <a:noFill/>
            <a:miter lim="800000"/>
            <a:headEnd/>
            <a:tailEnd/>
          </a:ln>
        </p:spPr>
        <p:txBody>
          <a:bodyPr/>
          <a:lstStyle/>
          <a:p>
            <a:endParaRPr lang="en-US">
              <a:solidFill>
                <a:srgbClr val="0096D6"/>
              </a:solidFill>
            </a:endParaRPr>
          </a:p>
        </p:txBody>
      </p:sp>
      <p:sp>
        <p:nvSpPr>
          <p:cNvPr id="21" name="Freeform 20"/>
          <p:cNvSpPr>
            <a:spLocks/>
          </p:cNvSpPr>
          <p:nvPr/>
        </p:nvSpPr>
        <p:spPr bwMode="black">
          <a:xfrm>
            <a:off x="6992342" y="3697605"/>
            <a:ext cx="337642" cy="466297"/>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1"/>
          </a:solidFill>
          <a:ln w="9525">
            <a:noFill/>
            <a:round/>
            <a:headEnd/>
            <a:tailEnd/>
          </a:ln>
        </p:spPr>
        <p:txBody>
          <a:bodyPr/>
          <a:lstStyle/>
          <a:p>
            <a:endParaRPr lang="en-US">
              <a:solidFill>
                <a:srgbClr val="0096D6"/>
              </a:solidFill>
            </a:endParaRPr>
          </a:p>
        </p:txBody>
      </p:sp>
      <p:sp>
        <p:nvSpPr>
          <p:cNvPr id="22" name="Freeform 21"/>
          <p:cNvSpPr>
            <a:spLocks/>
          </p:cNvSpPr>
          <p:nvPr/>
        </p:nvSpPr>
        <p:spPr bwMode="black">
          <a:xfrm>
            <a:off x="5824831" y="3697605"/>
            <a:ext cx="337642" cy="466297"/>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1"/>
          </a:solidFill>
          <a:ln w="9525">
            <a:noFill/>
            <a:round/>
            <a:headEnd/>
            <a:tailEnd/>
          </a:ln>
        </p:spPr>
        <p:txBody>
          <a:bodyPr/>
          <a:lstStyle/>
          <a:p>
            <a:endParaRPr lang="en-US">
              <a:solidFill>
                <a:srgbClr val="0096D6"/>
              </a:solidFill>
            </a:endParaRPr>
          </a:p>
        </p:txBody>
      </p:sp>
      <p:sp>
        <p:nvSpPr>
          <p:cNvPr id="23" name="Freeform 22"/>
          <p:cNvSpPr>
            <a:spLocks noEditPoints="1"/>
          </p:cNvSpPr>
          <p:nvPr/>
        </p:nvSpPr>
        <p:spPr bwMode="black">
          <a:xfrm>
            <a:off x="7452023" y="3697605"/>
            <a:ext cx="463750" cy="466297"/>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1"/>
          </a:solidFill>
          <a:ln w="9525">
            <a:noFill/>
            <a:round/>
            <a:headEnd/>
            <a:tailEnd/>
          </a:ln>
        </p:spPr>
        <p:txBody>
          <a:bodyPr/>
          <a:lstStyle/>
          <a:p>
            <a:endParaRPr lang="en-US">
              <a:solidFill>
                <a:srgbClr val="0096D6"/>
              </a:solidFill>
            </a:endParaRPr>
          </a:p>
        </p:txBody>
      </p:sp>
      <p:sp>
        <p:nvSpPr>
          <p:cNvPr id="24" name="Freeform 23"/>
          <p:cNvSpPr>
            <a:spLocks/>
          </p:cNvSpPr>
          <p:nvPr/>
        </p:nvSpPr>
        <p:spPr bwMode="black">
          <a:xfrm>
            <a:off x="6580117" y="3697605"/>
            <a:ext cx="302387" cy="466297"/>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1"/>
          </a:solidFill>
          <a:ln w="9525">
            <a:noFill/>
            <a:round/>
            <a:headEnd/>
            <a:tailEnd/>
          </a:ln>
        </p:spPr>
        <p:txBody>
          <a:bodyPr/>
          <a:lstStyle/>
          <a:p>
            <a:endParaRPr lang="en-US">
              <a:solidFill>
                <a:srgbClr val="0096D6"/>
              </a:solidFill>
            </a:endParaRPr>
          </a:p>
        </p:txBody>
      </p:sp>
      <p:sp>
        <p:nvSpPr>
          <p:cNvPr id="25" name="Freeform 24"/>
          <p:cNvSpPr>
            <a:spLocks/>
          </p:cNvSpPr>
          <p:nvPr/>
        </p:nvSpPr>
        <p:spPr bwMode="black">
          <a:xfrm>
            <a:off x="5592955" y="3082440"/>
            <a:ext cx="109835" cy="227032"/>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1"/>
          </a:solidFill>
          <a:ln w="9525">
            <a:noFill/>
            <a:round/>
            <a:headEnd/>
            <a:tailEnd/>
          </a:ln>
        </p:spPr>
        <p:txBody>
          <a:bodyPr/>
          <a:lstStyle/>
          <a:p>
            <a:endParaRPr lang="en-US">
              <a:solidFill>
                <a:srgbClr val="0096D6"/>
              </a:solidFill>
            </a:endParaRPr>
          </a:p>
        </p:txBody>
      </p:sp>
      <p:sp>
        <p:nvSpPr>
          <p:cNvPr id="26" name="Freeform 25"/>
          <p:cNvSpPr>
            <a:spLocks/>
          </p:cNvSpPr>
          <p:nvPr/>
        </p:nvSpPr>
        <p:spPr bwMode="black">
          <a:xfrm>
            <a:off x="5900764" y="2930180"/>
            <a:ext cx="109835" cy="379291"/>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27" name="Freeform 26"/>
          <p:cNvSpPr>
            <a:spLocks/>
          </p:cNvSpPr>
          <p:nvPr/>
        </p:nvSpPr>
        <p:spPr bwMode="black">
          <a:xfrm>
            <a:off x="6203154" y="2720822"/>
            <a:ext cx="109835" cy="698767"/>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28" name="Freeform 27"/>
          <p:cNvSpPr>
            <a:spLocks/>
          </p:cNvSpPr>
          <p:nvPr/>
        </p:nvSpPr>
        <p:spPr bwMode="black">
          <a:xfrm>
            <a:off x="6510963" y="2930181"/>
            <a:ext cx="109835" cy="3792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29" name="Freeform 28"/>
          <p:cNvSpPr>
            <a:spLocks/>
          </p:cNvSpPr>
          <p:nvPr/>
        </p:nvSpPr>
        <p:spPr bwMode="black">
          <a:xfrm>
            <a:off x="6811994" y="3082440"/>
            <a:ext cx="116616" cy="227031"/>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1"/>
          </a:solidFill>
          <a:ln w="9525">
            <a:noFill/>
            <a:round/>
            <a:headEnd/>
            <a:tailEnd/>
          </a:ln>
        </p:spPr>
        <p:txBody>
          <a:bodyPr/>
          <a:lstStyle/>
          <a:p>
            <a:endParaRPr lang="en-US">
              <a:solidFill>
                <a:srgbClr val="0096D6"/>
              </a:solidFill>
            </a:endParaRPr>
          </a:p>
        </p:txBody>
      </p:sp>
      <p:sp>
        <p:nvSpPr>
          <p:cNvPr id="30" name="Freeform 29"/>
          <p:cNvSpPr>
            <a:spLocks/>
          </p:cNvSpPr>
          <p:nvPr/>
        </p:nvSpPr>
        <p:spPr bwMode="black">
          <a:xfrm>
            <a:off x="7119806" y="2930181"/>
            <a:ext cx="111191" cy="37929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31" name="Freeform 30"/>
          <p:cNvSpPr>
            <a:spLocks/>
          </p:cNvSpPr>
          <p:nvPr/>
        </p:nvSpPr>
        <p:spPr bwMode="black">
          <a:xfrm>
            <a:off x="7427618" y="2720823"/>
            <a:ext cx="111191" cy="698766"/>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32" name="Freeform 31"/>
          <p:cNvSpPr>
            <a:spLocks/>
          </p:cNvSpPr>
          <p:nvPr/>
        </p:nvSpPr>
        <p:spPr bwMode="black">
          <a:xfrm>
            <a:off x="7730002" y="2930181"/>
            <a:ext cx="111191" cy="37929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33" name="Freeform 32"/>
          <p:cNvSpPr>
            <a:spLocks/>
          </p:cNvSpPr>
          <p:nvPr/>
        </p:nvSpPr>
        <p:spPr bwMode="black">
          <a:xfrm>
            <a:off x="8037814" y="3082440"/>
            <a:ext cx="111191" cy="227031"/>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1"/>
          </a:solidFill>
          <a:ln w="9525">
            <a:noFill/>
            <a:round/>
            <a:headEnd/>
            <a:tailEnd/>
          </a:ln>
        </p:spPr>
        <p:txBody>
          <a:bodyPr/>
          <a:lstStyle/>
          <a:p>
            <a:endParaRPr lang="en-US">
              <a:solidFill>
                <a:srgbClr val="0096D6"/>
              </a:solidFill>
            </a:endParaRPr>
          </a:p>
        </p:txBody>
      </p:sp>
      <p:sp>
        <p:nvSpPr>
          <p:cNvPr id="34" name="TextBox 33"/>
          <p:cNvSpPr txBox="1"/>
          <p:nvPr userDrawn="1"/>
        </p:nvSpPr>
        <p:spPr>
          <a:xfrm>
            <a:off x="644691" y="3060488"/>
            <a:ext cx="2437270" cy="646331"/>
          </a:xfrm>
          <a:prstGeom prst="rect">
            <a:avLst/>
          </a:prstGeom>
          <a:noFill/>
        </p:spPr>
        <p:txBody>
          <a:bodyPr wrap="none" rtlCol="0">
            <a:spAutoFit/>
          </a:bodyPr>
          <a:lstStyle/>
          <a:p>
            <a:r>
              <a:rPr lang="en-US" sz="3600" dirty="0" smtClean="0">
                <a:solidFill>
                  <a:srgbClr val="FFFFFF"/>
                </a:solidFill>
              </a:rPr>
              <a:t>Thank you.</a:t>
            </a:r>
            <a:endParaRPr lang="en-US" sz="3600" dirty="0">
              <a:solidFill>
                <a:srgbClr val="FFFFFF"/>
              </a:solidFill>
            </a:endParaRPr>
          </a:p>
        </p:txBody>
      </p:sp>
    </p:spTree>
    <p:extLst>
      <p:ext uri="{BB962C8B-B14F-4D97-AF65-F5344CB8AC3E}">
        <p14:creationId xmlns:p14="http://schemas.microsoft.com/office/powerpoint/2010/main" val="204339008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00"/>
                                        <p:tgtEl>
                                          <p:spTgt spid="19"/>
                                        </p:tgtEl>
                                      </p:cBhvr>
                                    </p:animEffect>
                                  </p:childTnLst>
                                </p:cTn>
                              </p:par>
                            </p:childTnLst>
                          </p:cTn>
                        </p:par>
                        <p:par>
                          <p:cTn id="8" fill="hold">
                            <p:stCondLst>
                              <p:cond delay="700"/>
                            </p:stCondLst>
                            <p:childTnLst>
                              <p:par>
                                <p:cTn id="9" presetID="10" presetClass="entr" presetSubtype="0" fill="hold" grpId="0" nodeType="afterEffect">
                                  <p:stCondLst>
                                    <p:cond delay="0"/>
                                  </p:stCondLst>
                                  <p:iterate type="lt">
                                    <p:tmPct val="6250"/>
                                  </p:iterate>
                                  <p:childTnLst>
                                    <p:set>
                                      <p:cBhvr>
                                        <p:cTn id="10" dur="1" fill="hold">
                                          <p:stCondLst>
                                            <p:cond delay="0"/>
                                          </p:stCondLst>
                                        </p:cTn>
                                        <p:tgtEl>
                                          <p:spTgt spid="34"/>
                                        </p:tgtEl>
                                        <p:attrNameLst>
                                          <p:attrName>style.visibility</p:attrName>
                                        </p:attrNameLst>
                                      </p:cBhvr>
                                      <p:to>
                                        <p:strVal val="visible"/>
                                      </p:to>
                                    </p:set>
                                    <p:animEffect transition="in" filter="fade">
                                      <p:cBhvr>
                                        <p:cTn id="11" dur="1000"/>
                                        <p:tgtEl>
                                          <p:spTgt spid="34"/>
                                        </p:tgtEl>
                                      </p:cBhvr>
                                    </p:animEffect>
                                  </p:childTnLst>
                                </p:cTn>
                              </p:par>
                            </p:childTnLst>
                          </p:cTn>
                        </p:par>
                        <p:par>
                          <p:cTn id="12" fill="hold">
                            <p:stCondLst>
                              <p:cond delay="2200"/>
                            </p:stCondLst>
                            <p:childTnLst>
                              <p:par>
                                <p:cTn id="13" presetID="10" presetClass="entr" presetSubtype="0" fill="hold" grpId="1"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700"/>
                                        <p:tgtEl>
                                          <p:spTgt spid="25"/>
                                        </p:tgtEl>
                                      </p:cBhvr>
                                    </p:animEffect>
                                  </p:childTnLst>
                                </p:cTn>
                              </p:par>
                              <p:par>
                                <p:cTn id="16" presetID="10" presetClass="entr" presetSubtype="0" fill="hold" grpId="1"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700"/>
                                        <p:tgtEl>
                                          <p:spTgt spid="26"/>
                                        </p:tgtEl>
                                      </p:cBhvr>
                                    </p:animEffect>
                                  </p:childTnLst>
                                </p:cTn>
                              </p:par>
                              <p:par>
                                <p:cTn id="19" presetID="10" presetClass="entr" presetSubtype="0" fill="hold" grpId="1"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700"/>
                                        <p:tgtEl>
                                          <p:spTgt spid="27"/>
                                        </p:tgtEl>
                                      </p:cBhvr>
                                    </p:animEffect>
                                  </p:childTnLst>
                                </p:cTn>
                              </p:par>
                              <p:par>
                                <p:cTn id="22" presetID="10" presetClass="entr" presetSubtype="0" fill="hold" grpId="1"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700"/>
                                        <p:tgtEl>
                                          <p:spTgt spid="28"/>
                                        </p:tgtEl>
                                      </p:cBhvr>
                                    </p:animEffect>
                                  </p:childTnLst>
                                </p:cTn>
                              </p:par>
                              <p:par>
                                <p:cTn id="25" presetID="10" presetClass="entr" presetSubtype="0" fill="hold" grpId="1"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700"/>
                                        <p:tgtEl>
                                          <p:spTgt spid="29"/>
                                        </p:tgtEl>
                                      </p:cBhvr>
                                    </p:animEffect>
                                  </p:childTnLst>
                                </p:cTn>
                              </p:par>
                              <p:par>
                                <p:cTn id="28" presetID="10" presetClass="entr" presetSubtype="0" fill="hold" grpId="1"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700"/>
                                        <p:tgtEl>
                                          <p:spTgt spid="30"/>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700"/>
                                        <p:tgtEl>
                                          <p:spTgt spid="31"/>
                                        </p:tgtEl>
                                      </p:cBhvr>
                                    </p:animEffect>
                                  </p:childTnLst>
                                </p:cTn>
                              </p:par>
                              <p:par>
                                <p:cTn id="34" presetID="10" presetClass="entr" presetSubtype="0" fill="hold" grpId="1"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700"/>
                                        <p:tgtEl>
                                          <p:spTgt spid="32"/>
                                        </p:tgtEl>
                                      </p:cBhvr>
                                    </p:animEffect>
                                  </p:childTnLst>
                                </p:cTn>
                              </p:par>
                              <p:par>
                                <p:cTn id="37" presetID="10" presetClass="entr" presetSubtype="0" fill="hold" grpId="1"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700"/>
                                        <p:tgtEl>
                                          <p:spTgt spid="33"/>
                                        </p:tgtEl>
                                      </p:cBhvr>
                                    </p:animEffect>
                                  </p:childTnLst>
                                </p:cTn>
                              </p:par>
                              <p:par>
                                <p:cTn id="40" presetID="42" presetClass="path" presetSubtype="0" accel="50000" decel="50000" fill="hold" grpId="0" nodeType="withEffect">
                                  <p:stCondLst>
                                    <p:cond delay="0"/>
                                  </p:stCondLst>
                                  <p:childTnLst>
                                    <p:animMotion origin="layout" path="M -4.72222E-6 3.7037E-7 L -4.72222E-6 0.09143 " pathEditMode="relative" rAng="0" ptsTypes="AA">
                                      <p:cBhvr>
                                        <p:cTn id="41" dur="700" spd="-100000" fill="hold"/>
                                        <p:tgtEl>
                                          <p:spTgt spid="25"/>
                                        </p:tgtEl>
                                        <p:attrNameLst>
                                          <p:attrName>ppt_x</p:attrName>
                                          <p:attrName>ppt_y</p:attrName>
                                        </p:attrNameLst>
                                      </p:cBhvr>
                                      <p:rCtr x="0" y="46"/>
                                    </p:animMotion>
                                  </p:childTnLst>
                                </p:cTn>
                              </p:par>
                              <p:par>
                                <p:cTn id="42" presetID="42" presetClass="path" presetSubtype="0" accel="50000" decel="50000" fill="hold" grpId="0" nodeType="withEffect">
                                  <p:stCondLst>
                                    <p:cond delay="0"/>
                                  </p:stCondLst>
                                  <p:childTnLst>
                                    <p:animMotion origin="layout" path="M 5E-6 3.7037E-6 L 5E-6 0.11157 " pathEditMode="relative" rAng="0" ptsTypes="AA">
                                      <p:cBhvr>
                                        <p:cTn id="43" dur="700" spd="-100000" fill="hold"/>
                                        <p:tgtEl>
                                          <p:spTgt spid="27"/>
                                        </p:tgtEl>
                                        <p:attrNameLst>
                                          <p:attrName>ppt_x</p:attrName>
                                          <p:attrName>ppt_y</p:attrName>
                                        </p:attrNameLst>
                                      </p:cBhvr>
                                      <p:rCtr x="0" y="56"/>
                                    </p:animMotion>
                                  </p:childTnLst>
                                </p:cTn>
                              </p:par>
                              <p:par>
                                <p:cTn id="44" presetID="42" presetClass="path" presetSubtype="0" accel="50000" decel="50000" fill="hold" grpId="0" nodeType="withEffect">
                                  <p:stCondLst>
                                    <p:cond delay="0"/>
                                  </p:stCondLst>
                                  <p:childTnLst>
                                    <p:animMotion origin="layout" path="M 4.72222E-6 4.81481E-6 L 4.72222E-6 0.09143 " pathEditMode="relative" rAng="0" ptsTypes="AA">
                                      <p:cBhvr>
                                        <p:cTn id="45" dur="700" spd="-100000" fill="hold"/>
                                        <p:tgtEl>
                                          <p:spTgt spid="29"/>
                                        </p:tgtEl>
                                        <p:attrNameLst>
                                          <p:attrName>ppt_x</p:attrName>
                                          <p:attrName>ppt_y</p:attrName>
                                        </p:attrNameLst>
                                      </p:cBhvr>
                                      <p:rCtr x="0" y="46"/>
                                    </p:animMotion>
                                  </p:childTnLst>
                                </p:cTn>
                              </p:par>
                              <p:par>
                                <p:cTn id="46" presetID="42" presetClass="path" presetSubtype="0" accel="50000" decel="50000" fill="hold" grpId="0" nodeType="withEffect">
                                  <p:stCondLst>
                                    <p:cond delay="0"/>
                                  </p:stCondLst>
                                  <p:childTnLst>
                                    <p:animMotion origin="layout" path="M -2.77778E-6 3.7037E-6 L -2.77778E-6 0.11157 " pathEditMode="relative" rAng="0" ptsTypes="AA">
                                      <p:cBhvr>
                                        <p:cTn id="47" dur="700" spd="-100000" fill="hold"/>
                                        <p:tgtEl>
                                          <p:spTgt spid="31"/>
                                        </p:tgtEl>
                                        <p:attrNameLst>
                                          <p:attrName>ppt_x</p:attrName>
                                          <p:attrName>ppt_y</p:attrName>
                                        </p:attrNameLst>
                                      </p:cBhvr>
                                      <p:rCtr x="0" y="56"/>
                                    </p:animMotion>
                                  </p:childTnLst>
                                </p:cTn>
                              </p:par>
                              <p:par>
                                <p:cTn id="48" presetID="42" presetClass="path" presetSubtype="0" accel="50000" decel="50000" fill="hold" grpId="0" nodeType="withEffect">
                                  <p:stCondLst>
                                    <p:cond delay="0"/>
                                  </p:stCondLst>
                                  <p:childTnLst>
                                    <p:animMotion origin="layout" path="M 5.55556E-7 4.81481E-6 L 5.55556E-7 0.09143 " pathEditMode="relative" rAng="0" ptsTypes="AA">
                                      <p:cBhvr>
                                        <p:cTn id="49" dur="700" spd="-100000" fill="hold"/>
                                        <p:tgtEl>
                                          <p:spTgt spid="33"/>
                                        </p:tgtEl>
                                        <p:attrNameLst>
                                          <p:attrName>ppt_x</p:attrName>
                                          <p:attrName>ppt_y</p:attrName>
                                        </p:attrNameLst>
                                      </p:cBhvr>
                                      <p:rCtr x="0" y="46"/>
                                    </p:animMotion>
                                  </p:childTnLst>
                                </p:cTn>
                              </p:par>
                              <p:par>
                                <p:cTn id="50" presetID="64" presetClass="path" presetSubtype="0" accel="50000" decel="50000" fill="hold" grpId="0" nodeType="withEffect">
                                  <p:stCondLst>
                                    <p:cond delay="0"/>
                                  </p:stCondLst>
                                  <p:childTnLst>
                                    <p:animMotion origin="layout" path="M 4.72222E-6 3.33333E-6 L 4.72222E-6 -0.10764 " pathEditMode="relative" rAng="0" ptsTypes="AA">
                                      <p:cBhvr>
                                        <p:cTn id="51" dur="700" spd="-100000" fill="hold"/>
                                        <p:tgtEl>
                                          <p:spTgt spid="26"/>
                                        </p:tgtEl>
                                        <p:attrNameLst>
                                          <p:attrName>ppt_x</p:attrName>
                                          <p:attrName>ppt_y</p:attrName>
                                        </p:attrNameLst>
                                      </p:cBhvr>
                                      <p:rCtr x="0" y="-54"/>
                                    </p:animMotion>
                                  </p:childTnLst>
                                </p:cTn>
                              </p:par>
                              <p:par>
                                <p:cTn id="52" presetID="64" presetClass="path" presetSubtype="0" accel="50000" decel="50000" fill="hold" grpId="0" nodeType="withEffect">
                                  <p:stCondLst>
                                    <p:cond delay="0"/>
                                  </p:stCondLst>
                                  <p:childTnLst>
                                    <p:animMotion origin="layout" path="M 4.44444E-6 3.33333E-6 L 4.44444E-6 -0.10764 " pathEditMode="relative" rAng="0" ptsTypes="AA">
                                      <p:cBhvr>
                                        <p:cTn id="53" dur="700" spd="-100000" fill="hold"/>
                                        <p:tgtEl>
                                          <p:spTgt spid="28"/>
                                        </p:tgtEl>
                                        <p:attrNameLst>
                                          <p:attrName>ppt_x</p:attrName>
                                          <p:attrName>ppt_y</p:attrName>
                                        </p:attrNameLst>
                                      </p:cBhvr>
                                      <p:rCtr x="0" y="-54"/>
                                    </p:animMotion>
                                  </p:childTnLst>
                                </p:cTn>
                              </p:par>
                              <p:par>
                                <p:cTn id="54" presetID="64" presetClass="path" presetSubtype="0" accel="50000" decel="50000" fill="hold" grpId="0" nodeType="withEffect">
                                  <p:stCondLst>
                                    <p:cond delay="0"/>
                                  </p:stCondLst>
                                  <p:childTnLst>
                                    <p:animMotion origin="layout" path="M -2.22222E-6 3.33333E-6 L -2.22222E-6 -0.10764 " pathEditMode="relative" rAng="0" ptsTypes="AA">
                                      <p:cBhvr>
                                        <p:cTn id="55" dur="700" spd="-100000" fill="hold"/>
                                        <p:tgtEl>
                                          <p:spTgt spid="30"/>
                                        </p:tgtEl>
                                        <p:attrNameLst>
                                          <p:attrName>ppt_x</p:attrName>
                                          <p:attrName>ppt_y</p:attrName>
                                        </p:attrNameLst>
                                      </p:cBhvr>
                                      <p:rCtr x="0" y="-54"/>
                                    </p:animMotion>
                                  </p:childTnLst>
                                </p:cTn>
                              </p:par>
                              <p:par>
                                <p:cTn id="56" presetID="64" presetClass="path" presetSubtype="0" accel="50000" decel="50000" fill="hold" grpId="0" nodeType="withEffect">
                                  <p:stCondLst>
                                    <p:cond delay="0"/>
                                  </p:stCondLst>
                                  <p:childTnLst>
                                    <p:animMotion origin="layout" path="M 1.11111E-6 3.33333E-6 L 1.11111E-6 -0.10764 " pathEditMode="relative" rAng="0" ptsTypes="AA">
                                      <p:cBhvr>
                                        <p:cTn id="57" dur="700" spd="-100000" fill="hold"/>
                                        <p:tgtEl>
                                          <p:spTgt spid="32"/>
                                        </p:tgtEl>
                                        <p:attrNameLst>
                                          <p:attrName>ppt_x</p:attrName>
                                          <p:attrName>ppt_y</p:attrName>
                                        </p:attrNameLst>
                                      </p:cBhvr>
                                      <p:rCtr x="0" y="-54"/>
                                    </p:animMotion>
                                  </p:childTnLst>
                                </p:cTn>
                              </p:par>
                            </p:childTnLst>
                          </p:cTn>
                        </p:par>
                        <p:par>
                          <p:cTn id="58" fill="hold">
                            <p:stCondLst>
                              <p:cond delay="2900"/>
                            </p:stCondLst>
                            <p:childTnLst>
                              <p:par>
                                <p:cTn id="59" presetID="10" presetClass="entr" presetSubtype="0"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700"/>
                                        <p:tgtEl>
                                          <p:spTgt spid="22"/>
                                        </p:tgtEl>
                                      </p:cBhvr>
                                    </p:animEffect>
                                  </p:childTnLst>
                                </p:cTn>
                              </p:par>
                              <p:par>
                                <p:cTn id="62" presetID="10" presetClass="entr" presetSubtype="0" fill="hold" grpId="0" nodeType="withEffect">
                                  <p:stCondLst>
                                    <p:cond delay="10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700"/>
                                        <p:tgtEl>
                                          <p:spTgt spid="20"/>
                                        </p:tgtEl>
                                      </p:cBhvr>
                                    </p:animEffect>
                                  </p:childTnLst>
                                </p:cTn>
                              </p:par>
                              <p:par>
                                <p:cTn id="65" presetID="10" presetClass="entr" presetSubtype="0" fill="hold" grpId="0" nodeType="withEffect">
                                  <p:stCondLst>
                                    <p:cond delay="20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700"/>
                                        <p:tgtEl>
                                          <p:spTgt spid="24"/>
                                        </p:tgtEl>
                                      </p:cBhvr>
                                    </p:animEffect>
                                  </p:childTnLst>
                                </p:cTn>
                              </p:par>
                              <p:par>
                                <p:cTn id="68" presetID="10" presetClass="entr" presetSubtype="0" fill="hold" grpId="0" nodeType="withEffect">
                                  <p:stCondLst>
                                    <p:cond delay="30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700"/>
                                        <p:tgtEl>
                                          <p:spTgt spid="21"/>
                                        </p:tgtEl>
                                      </p:cBhvr>
                                    </p:animEffect>
                                  </p:childTnLst>
                                </p:cTn>
                              </p:par>
                              <p:par>
                                <p:cTn id="71" presetID="10" presetClass="entr" presetSubtype="0" fill="hold" grpId="0" nodeType="withEffect">
                                  <p:stCondLst>
                                    <p:cond delay="40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7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p:bld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Closing Slide-red">
    <p:spTree>
      <p:nvGrpSpPr>
        <p:cNvPr id="1" name=""/>
        <p:cNvGrpSpPr/>
        <p:nvPr/>
      </p:nvGrpSpPr>
      <p:grpSpPr>
        <a:xfrm>
          <a:off x="0" y="0"/>
          <a:ext cx="0" cy="0"/>
          <a:chOff x="0" y="0"/>
          <a:chExt cx="0" cy="0"/>
        </a:xfrm>
      </p:grpSpPr>
      <p:pic>
        <p:nvPicPr>
          <p:cNvPr id="20" name="Picture 19" descr="Complex_Gradient7.jpg"/>
          <p:cNvPicPr>
            <a:picLocks noChangeAspect="1"/>
          </p:cNvPicPr>
          <p:nvPr userDrawn="1"/>
        </p:nvPicPr>
        <p:blipFill>
          <a:blip r:embed="rId2" cstate="print"/>
          <a:srcRect l="1695" r="14438"/>
          <a:stretch>
            <a:fillRect/>
          </a:stretch>
        </p:blipFill>
        <p:spPr>
          <a:xfrm>
            <a:off x="0" y="0"/>
            <a:ext cx="9144000" cy="6858000"/>
          </a:xfrm>
          <a:prstGeom prst="rect">
            <a:avLst/>
          </a:prstGeom>
        </p:spPr>
      </p:pic>
      <p:sp>
        <p:nvSpPr>
          <p:cNvPr id="4" name="Rectangle 3"/>
          <p:cNvSpPr>
            <a:spLocks noChangeArrowheads="1"/>
          </p:cNvSpPr>
          <p:nvPr/>
        </p:nvSpPr>
        <p:spPr bwMode="black">
          <a:xfrm>
            <a:off x="4373702" y="5844550"/>
            <a:ext cx="41443" cy="157016"/>
          </a:xfrm>
          <a:prstGeom prst="rect">
            <a:avLst/>
          </a:prstGeom>
          <a:solidFill>
            <a:schemeClr val="bg1"/>
          </a:solidFill>
          <a:ln w="9525">
            <a:noFill/>
            <a:miter lim="800000"/>
            <a:headEnd/>
            <a:tailEnd/>
          </a:ln>
        </p:spPr>
        <p:txBody>
          <a:bodyPr/>
          <a:lstStyle/>
          <a:p>
            <a:endParaRPr lang="en-US">
              <a:solidFill>
                <a:srgbClr val="0096D6"/>
              </a:solidFill>
            </a:endParaRPr>
          </a:p>
        </p:txBody>
      </p:sp>
      <p:sp>
        <p:nvSpPr>
          <p:cNvPr id="5" name="Freeform 4"/>
          <p:cNvSpPr>
            <a:spLocks/>
          </p:cNvSpPr>
          <p:nvPr/>
        </p:nvSpPr>
        <p:spPr bwMode="black">
          <a:xfrm>
            <a:off x="4615130" y="5840202"/>
            <a:ext cx="119991" cy="165712"/>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1"/>
          </a:solidFill>
          <a:ln w="9525">
            <a:noFill/>
            <a:round/>
            <a:headEnd/>
            <a:tailEnd/>
          </a:ln>
        </p:spPr>
        <p:txBody>
          <a:bodyPr/>
          <a:lstStyle/>
          <a:p>
            <a:endParaRPr lang="en-US">
              <a:solidFill>
                <a:srgbClr val="0096D6"/>
              </a:solidFill>
            </a:endParaRPr>
          </a:p>
        </p:txBody>
      </p:sp>
      <p:sp>
        <p:nvSpPr>
          <p:cNvPr id="6" name="Freeform 5"/>
          <p:cNvSpPr>
            <a:spLocks/>
          </p:cNvSpPr>
          <p:nvPr/>
        </p:nvSpPr>
        <p:spPr bwMode="black">
          <a:xfrm>
            <a:off x="4200221" y="5840202"/>
            <a:ext cx="119991" cy="165712"/>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1"/>
          </a:solidFill>
          <a:ln w="9525">
            <a:noFill/>
            <a:round/>
            <a:headEnd/>
            <a:tailEnd/>
          </a:ln>
        </p:spPr>
        <p:txBody>
          <a:bodyPr/>
          <a:lstStyle/>
          <a:p>
            <a:endParaRPr lang="en-US">
              <a:solidFill>
                <a:srgbClr val="0096D6"/>
              </a:solidFill>
            </a:endParaRPr>
          </a:p>
        </p:txBody>
      </p:sp>
      <p:sp>
        <p:nvSpPr>
          <p:cNvPr id="7" name="Freeform 6"/>
          <p:cNvSpPr>
            <a:spLocks noEditPoints="1"/>
          </p:cNvSpPr>
          <p:nvPr userDrawn="1"/>
        </p:nvSpPr>
        <p:spPr bwMode="black">
          <a:xfrm>
            <a:off x="4778491" y="5840202"/>
            <a:ext cx="164807" cy="165712"/>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1"/>
          </a:solidFill>
          <a:ln w="9525">
            <a:noFill/>
            <a:round/>
            <a:headEnd/>
            <a:tailEnd/>
          </a:ln>
        </p:spPr>
        <p:txBody>
          <a:bodyPr/>
          <a:lstStyle/>
          <a:p>
            <a:endParaRPr lang="en-US">
              <a:solidFill>
                <a:srgbClr val="0096D6"/>
              </a:solidFill>
            </a:endParaRPr>
          </a:p>
        </p:txBody>
      </p:sp>
      <p:sp>
        <p:nvSpPr>
          <p:cNvPr id="8" name="Freeform 7"/>
          <p:cNvSpPr>
            <a:spLocks/>
          </p:cNvSpPr>
          <p:nvPr/>
        </p:nvSpPr>
        <p:spPr bwMode="black">
          <a:xfrm>
            <a:off x="4468634" y="5840202"/>
            <a:ext cx="107462" cy="165712"/>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1"/>
          </a:solidFill>
          <a:ln w="9525">
            <a:noFill/>
            <a:round/>
            <a:headEnd/>
            <a:tailEnd/>
          </a:ln>
        </p:spPr>
        <p:txBody>
          <a:bodyPr/>
          <a:lstStyle/>
          <a:p>
            <a:endParaRPr lang="en-US">
              <a:solidFill>
                <a:srgbClr val="0096D6"/>
              </a:solidFill>
            </a:endParaRPr>
          </a:p>
        </p:txBody>
      </p:sp>
      <p:sp>
        <p:nvSpPr>
          <p:cNvPr id="9" name="Freeform 8"/>
          <p:cNvSpPr>
            <a:spLocks/>
          </p:cNvSpPr>
          <p:nvPr/>
        </p:nvSpPr>
        <p:spPr bwMode="black">
          <a:xfrm>
            <a:off x="4117817" y="5654198"/>
            <a:ext cx="39033" cy="80682"/>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1"/>
          </a:solidFill>
          <a:ln w="9525">
            <a:noFill/>
            <a:round/>
            <a:headEnd/>
            <a:tailEnd/>
          </a:ln>
        </p:spPr>
        <p:txBody>
          <a:bodyPr/>
          <a:lstStyle/>
          <a:p>
            <a:endParaRPr lang="en-US">
              <a:solidFill>
                <a:srgbClr val="0096D6"/>
              </a:solidFill>
            </a:endParaRPr>
          </a:p>
        </p:txBody>
      </p:sp>
      <p:sp>
        <p:nvSpPr>
          <p:cNvPr id="10" name="Freeform 9"/>
          <p:cNvSpPr>
            <a:spLocks/>
          </p:cNvSpPr>
          <p:nvPr/>
        </p:nvSpPr>
        <p:spPr bwMode="black">
          <a:xfrm>
            <a:off x="4227206" y="5600088"/>
            <a:ext cx="39033" cy="1347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11" name="Freeform 10"/>
          <p:cNvSpPr>
            <a:spLocks/>
          </p:cNvSpPr>
          <p:nvPr/>
        </p:nvSpPr>
        <p:spPr bwMode="black">
          <a:xfrm>
            <a:off x="4334669" y="5525687"/>
            <a:ext cx="39033" cy="248327"/>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12" name="Freeform 11"/>
          <p:cNvSpPr>
            <a:spLocks/>
          </p:cNvSpPr>
          <p:nvPr/>
        </p:nvSpPr>
        <p:spPr bwMode="black">
          <a:xfrm>
            <a:off x="4444058" y="5600088"/>
            <a:ext cx="39033" cy="1347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14" name="Freeform 13"/>
          <p:cNvSpPr>
            <a:spLocks/>
          </p:cNvSpPr>
          <p:nvPr/>
        </p:nvSpPr>
        <p:spPr bwMode="black">
          <a:xfrm>
            <a:off x="4551038" y="5654198"/>
            <a:ext cx="41443" cy="80682"/>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1"/>
          </a:solidFill>
          <a:ln w="9525">
            <a:noFill/>
            <a:round/>
            <a:headEnd/>
            <a:tailEnd/>
          </a:ln>
        </p:spPr>
        <p:txBody>
          <a:bodyPr/>
          <a:lstStyle/>
          <a:p>
            <a:endParaRPr lang="en-US">
              <a:solidFill>
                <a:srgbClr val="0096D6"/>
              </a:solidFill>
            </a:endParaRPr>
          </a:p>
        </p:txBody>
      </p:sp>
      <p:sp>
        <p:nvSpPr>
          <p:cNvPr id="15" name="Freeform 14"/>
          <p:cNvSpPr>
            <a:spLocks/>
          </p:cNvSpPr>
          <p:nvPr/>
        </p:nvSpPr>
        <p:spPr bwMode="black">
          <a:xfrm>
            <a:off x="4660428" y="5600088"/>
            <a:ext cx="39515" cy="13479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16" name="Freeform 15"/>
          <p:cNvSpPr>
            <a:spLocks/>
          </p:cNvSpPr>
          <p:nvPr/>
        </p:nvSpPr>
        <p:spPr bwMode="black">
          <a:xfrm>
            <a:off x="4769818" y="5525687"/>
            <a:ext cx="39515" cy="248327"/>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17" name="Freeform 16"/>
          <p:cNvSpPr>
            <a:spLocks/>
          </p:cNvSpPr>
          <p:nvPr/>
        </p:nvSpPr>
        <p:spPr bwMode="black">
          <a:xfrm>
            <a:off x="4877279" y="5600088"/>
            <a:ext cx="39515" cy="13479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18" name="Freeform 17"/>
          <p:cNvSpPr>
            <a:spLocks/>
          </p:cNvSpPr>
          <p:nvPr/>
        </p:nvSpPr>
        <p:spPr bwMode="black">
          <a:xfrm>
            <a:off x="4986669" y="5654198"/>
            <a:ext cx="39515" cy="80682"/>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1"/>
          </a:solidFill>
          <a:ln w="9525">
            <a:noFill/>
            <a:round/>
            <a:headEnd/>
            <a:tailEnd/>
          </a:ln>
        </p:spPr>
        <p:txBody>
          <a:bodyPr/>
          <a:lstStyle/>
          <a:p>
            <a:endParaRPr lang="en-US">
              <a:solidFill>
                <a:srgbClr val="0096D6"/>
              </a:solidFill>
            </a:endParaRPr>
          </a:p>
        </p:txBody>
      </p:sp>
    </p:spTree>
    <p:extLst>
      <p:ext uri="{BB962C8B-B14F-4D97-AF65-F5344CB8AC3E}">
        <p14:creationId xmlns:p14="http://schemas.microsoft.com/office/powerpoint/2010/main" val="89645403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700"/>
                                        <p:tgtEl>
                                          <p:spTgt spid="20"/>
                                        </p:tgtEl>
                                      </p:cBhvr>
                                    </p:animEffect>
                                  </p:childTnLst>
                                </p:cTn>
                              </p:par>
                            </p:childTnLst>
                          </p:cTn>
                        </p:par>
                        <p:par>
                          <p:cTn id="8" fill="hold">
                            <p:stCondLst>
                              <p:cond delay="700"/>
                            </p:stCondLst>
                            <p:childTnLst>
                              <p:par>
                                <p:cTn id="9" presetID="10" presetClass="entr" presetSubtype="0" fill="hold" grpId="1"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700"/>
                                        <p:tgtEl>
                                          <p:spTgt spid="9"/>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700"/>
                                        <p:tgtEl>
                                          <p:spTgt spid="11"/>
                                        </p:tgtEl>
                                      </p:cBhvr>
                                    </p:animEffect>
                                  </p:childTnLst>
                                </p:cTn>
                              </p:par>
                              <p:par>
                                <p:cTn id="15" presetID="10" presetClass="entr" presetSubtype="0" fill="hold" grpId="1"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700"/>
                                        <p:tgtEl>
                                          <p:spTgt spid="14"/>
                                        </p:tgtEl>
                                      </p:cBhvr>
                                    </p:animEffect>
                                  </p:childTnLst>
                                </p:cTn>
                              </p:par>
                              <p:par>
                                <p:cTn id="18" presetID="10" presetClass="entr" presetSubtype="0" fill="hold" grpId="1"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700"/>
                                        <p:tgtEl>
                                          <p:spTgt spid="16"/>
                                        </p:tgtEl>
                                      </p:cBhvr>
                                    </p:animEffect>
                                  </p:childTnLst>
                                </p:cTn>
                              </p:par>
                              <p:par>
                                <p:cTn id="21" presetID="10" presetClass="entr" presetSubtype="0" fill="hold" grpId="1"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700"/>
                                        <p:tgtEl>
                                          <p:spTgt spid="18"/>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700"/>
                                        <p:tgtEl>
                                          <p:spTgt spid="10"/>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700"/>
                                        <p:tgtEl>
                                          <p:spTgt spid="12"/>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700"/>
                                        <p:tgtEl>
                                          <p:spTgt spid="15"/>
                                        </p:tgtEl>
                                      </p:cBhvr>
                                    </p:animEffect>
                                  </p:childTnLst>
                                </p:cTn>
                              </p:par>
                              <p:par>
                                <p:cTn id="33" presetID="10" presetClass="entr" presetSubtype="0" fill="hold" grpId="1"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700"/>
                                        <p:tgtEl>
                                          <p:spTgt spid="17"/>
                                        </p:tgtEl>
                                      </p:cBhvr>
                                    </p:animEffect>
                                  </p:childTnLst>
                                </p:cTn>
                              </p:par>
                              <p:par>
                                <p:cTn id="36" presetID="42" presetClass="path" presetSubtype="0" accel="50000" decel="50000" fill="hold" grpId="0" nodeType="withEffect">
                                  <p:stCondLst>
                                    <p:cond delay="0"/>
                                  </p:stCondLst>
                                  <p:childTnLst>
                                    <p:animMotion origin="layout" path="M -5.55556E-7 -1.91391E-6 L -5.55556E-7 0.02314 " pathEditMode="relative" rAng="0" ptsTypes="AA">
                                      <p:cBhvr>
                                        <p:cTn id="37" dur="700" spd="-100000" fill="hold"/>
                                        <p:tgtEl>
                                          <p:spTgt spid="9"/>
                                        </p:tgtEl>
                                        <p:attrNameLst>
                                          <p:attrName>ppt_x</p:attrName>
                                          <p:attrName>ppt_y</p:attrName>
                                        </p:attrNameLst>
                                      </p:cBhvr>
                                      <p:rCtr x="0" y="12"/>
                                    </p:animMotion>
                                  </p:childTnLst>
                                </p:cTn>
                              </p:par>
                              <p:par>
                                <p:cTn id="38" presetID="42" presetClass="path" presetSubtype="0" accel="50000" decel="50000" fill="hold" grpId="0" nodeType="withEffect">
                                  <p:stCondLst>
                                    <p:cond delay="0"/>
                                  </p:stCondLst>
                                  <p:childTnLst>
                                    <p:animMotion origin="layout" path="M 4.72222E-6 -1.93242E-6 L 4.72222E-6 0.02962 " pathEditMode="relative" rAng="0" ptsTypes="AA">
                                      <p:cBhvr>
                                        <p:cTn id="39" dur="700" spd="-100000" fill="hold"/>
                                        <p:tgtEl>
                                          <p:spTgt spid="11"/>
                                        </p:tgtEl>
                                        <p:attrNameLst>
                                          <p:attrName>ppt_x</p:attrName>
                                          <p:attrName>ppt_y</p:attrName>
                                        </p:attrNameLst>
                                      </p:cBhvr>
                                      <p:rCtr x="0" y="15"/>
                                    </p:animMotion>
                                  </p:childTnLst>
                                </p:cTn>
                              </p:par>
                              <p:par>
                                <p:cTn id="40" presetID="42" presetClass="path" presetSubtype="0" accel="50000" decel="50000" fill="hold" grpId="0" nodeType="withEffect">
                                  <p:stCondLst>
                                    <p:cond delay="0"/>
                                  </p:stCondLst>
                                  <p:childTnLst>
                                    <p:animMotion origin="layout" path="M 0 -1.91391E-6 L 0 0.02314 " pathEditMode="relative" rAng="0" ptsTypes="AA">
                                      <p:cBhvr>
                                        <p:cTn id="41" dur="700" spd="-100000" fill="hold"/>
                                        <p:tgtEl>
                                          <p:spTgt spid="14"/>
                                        </p:tgtEl>
                                        <p:attrNameLst>
                                          <p:attrName>ppt_x</p:attrName>
                                          <p:attrName>ppt_y</p:attrName>
                                        </p:attrNameLst>
                                      </p:cBhvr>
                                      <p:rCtr x="0" y="12"/>
                                    </p:animMotion>
                                  </p:childTnLst>
                                </p:cTn>
                              </p:par>
                              <p:par>
                                <p:cTn id="42" presetID="42" presetClass="path" presetSubtype="0" accel="50000" decel="50000" fill="hold" grpId="0" nodeType="withEffect">
                                  <p:stCondLst>
                                    <p:cond delay="0"/>
                                  </p:stCondLst>
                                  <p:childTnLst>
                                    <p:animMotion origin="layout" path="M -4.72222E-6 -1.93242E-6 L -4.72222E-6 0.02962 " pathEditMode="relative" rAng="0" ptsTypes="AA">
                                      <p:cBhvr>
                                        <p:cTn id="43" dur="700" spd="-100000" fill="hold"/>
                                        <p:tgtEl>
                                          <p:spTgt spid="16"/>
                                        </p:tgtEl>
                                        <p:attrNameLst>
                                          <p:attrName>ppt_x</p:attrName>
                                          <p:attrName>ppt_y</p:attrName>
                                        </p:attrNameLst>
                                      </p:cBhvr>
                                      <p:rCtr x="0" y="15"/>
                                    </p:animMotion>
                                  </p:childTnLst>
                                </p:cTn>
                              </p:par>
                              <p:par>
                                <p:cTn id="44" presetID="42" presetClass="path" presetSubtype="0" accel="50000" decel="50000" fill="hold" grpId="0" nodeType="withEffect">
                                  <p:stCondLst>
                                    <p:cond delay="0"/>
                                  </p:stCondLst>
                                  <p:childTnLst>
                                    <p:animMotion origin="layout" path="M 4.16667E-6 -1.91391E-6 L 4.16667E-6 0.02314 " pathEditMode="relative" rAng="0" ptsTypes="AA">
                                      <p:cBhvr>
                                        <p:cTn id="45" dur="700" spd="-100000" fill="hold"/>
                                        <p:tgtEl>
                                          <p:spTgt spid="18"/>
                                        </p:tgtEl>
                                        <p:attrNameLst>
                                          <p:attrName>ppt_x</p:attrName>
                                          <p:attrName>ppt_y</p:attrName>
                                        </p:attrNameLst>
                                      </p:cBhvr>
                                      <p:rCtr x="0" y="12"/>
                                    </p:animMotion>
                                  </p:childTnLst>
                                </p:cTn>
                              </p:par>
                              <p:par>
                                <p:cTn id="46" presetID="64" presetClass="path" presetSubtype="0" accel="50000" decel="50000" fill="hold" grpId="0" nodeType="withEffect">
                                  <p:stCondLst>
                                    <p:cond delay="0"/>
                                  </p:stCondLst>
                                  <p:childTnLst>
                                    <p:animMotion origin="layout" path="M 2.77778E-7 2.36056E-6 L 2.77778E-7 -0.02338 " pathEditMode="relative" rAng="0" ptsTypes="AA">
                                      <p:cBhvr>
                                        <p:cTn id="47" dur="700" spd="-100000" fill="hold"/>
                                        <p:tgtEl>
                                          <p:spTgt spid="10"/>
                                        </p:tgtEl>
                                        <p:attrNameLst>
                                          <p:attrName>ppt_x</p:attrName>
                                          <p:attrName>ppt_y</p:attrName>
                                        </p:attrNameLst>
                                      </p:cBhvr>
                                      <p:rCtr x="0" y="-12"/>
                                    </p:animMotion>
                                  </p:childTnLst>
                                </p:cTn>
                              </p:par>
                              <p:par>
                                <p:cTn id="48" presetID="64" presetClass="path" presetSubtype="0" accel="50000" decel="50000" fill="hold" grpId="0" nodeType="withEffect">
                                  <p:stCondLst>
                                    <p:cond delay="0"/>
                                  </p:stCondLst>
                                  <p:childTnLst>
                                    <p:animMotion origin="layout" path="M -8.33333E-7 2.36056E-6 L -8.33333E-7 -0.02338 " pathEditMode="relative" rAng="0" ptsTypes="AA">
                                      <p:cBhvr>
                                        <p:cTn id="49" dur="700" spd="-100000" fill="hold"/>
                                        <p:tgtEl>
                                          <p:spTgt spid="12"/>
                                        </p:tgtEl>
                                        <p:attrNameLst>
                                          <p:attrName>ppt_x</p:attrName>
                                          <p:attrName>ppt_y</p:attrName>
                                        </p:attrNameLst>
                                      </p:cBhvr>
                                      <p:rCtr x="0" y="-12"/>
                                    </p:animMotion>
                                  </p:childTnLst>
                                </p:cTn>
                              </p:par>
                              <p:par>
                                <p:cTn id="50" presetID="64" presetClass="path" presetSubtype="0" accel="50000" decel="50000" fill="hold" grpId="0" nodeType="withEffect">
                                  <p:stCondLst>
                                    <p:cond delay="0"/>
                                  </p:stCondLst>
                                  <p:childTnLst>
                                    <p:animMotion origin="layout" path="M 4.44444E-6 2.36056E-6 L 4.44444E-6 -0.02338 " pathEditMode="relative" rAng="0" ptsTypes="AA">
                                      <p:cBhvr>
                                        <p:cTn id="51" dur="700" spd="-100000" fill="hold"/>
                                        <p:tgtEl>
                                          <p:spTgt spid="15"/>
                                        </p:tgtEl>
                                        <p:attrNameLst>
                                          <p:attrName>ppt_x</p:attrName>
                                          <p:attrName>ppt_y</p:attrName>
                                        </p:attrNameLst>
                                      </p:cBhvr>
                                      <p:rCtr x="0" y="-12"/>
                                    </p:animMotion>
                                  </p:childTnLst>
                                </p:cTn>
                              </p:par>
                              <p:par>
                                <p:cTn id="52" presetID="64" presetClass="path" presetSubtype="0" accel="50000" decel="50000" fill="hold" grpId="0" nodeType="withEffect">
                                  <p:stCondLst>
                                    <p:cond delay="0"/>
                                  </p:stCondLst>
                                  <p:childTnLst>
                                    <p:animMotion origin="layout" path="M 3.33333E-6 2.36056E-6 L 3.33333E-6 -0.02338 " pathEditMode="relative" rAng="0" ptsTypes="AA">
                                      <p:cBhvr>
                                        <p:cTn id="53" dur="700" spd="-100000" fill="hold"/>
                                        <p:tgtEl>
                                          <p:spTgt spid="17"/>
                                        </p:tgtEl>
                                        <p:attrNameLst>
                                          <p:attrName>ppt_x</p:attrName>
                                          <p:attrName>ppt_y</p:attrName>
                                        </p:attrNameLst>
                                      </p:cBhvr>
                                      <p:rCtr x="0" y="-12"/>
                                    </p:animMotion>
                                  </p:childTnLst>
                                </p:cTn>
                              </p:par>
                            </p:childTnLst>
                          </p:cTn>
                        </p:par>
                        <p:par>
                          <p:cTn id="54" fill="hold">
                            <p:stCondLst>
                              <p:cond delay="1400"/>
                            </p:stCondLst>
                            <p:childTnLst>
                              <p:par>
                                <p:cTn id="55" presetID="10" presetClass="entr" presetSubtype="0"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700"/>
                                        <p:tgtEl>
                                          <p:spTgt spid="6"/>
                                        </p:tgtEl>
                                      </p:cBhvr>
                                    </p:animEffect>
                                  </p:childTnLst>
                                </p:cTn>
                              </p:par>
                              <p:par>
                                <p:cTn id="58" presetID="10" presetClass="entr" presetSubtype="0" fill="hold" grpId="0" nodeType="withEffect">
                                  <p:stCondLst>
                                    <p:cond delay="100"/>
                                  </p:stCondLst>
                                  <p:childTnLst>
                                    <p:set>
                                      <p:cBhvr>
                                        <p:cTn id="59" dur="1" fill="hold">
                                          <p:stCondLst>
                                            <p:cond delay="0"/>
                                          </p:stCondLst>
                                        </p:cTn>
                                        <p:tgtEl>
                                          <p:spTgt spid="4"/>
                                        </p:tgtEl>
                                        <p:attrNameLst>
                                          <p:attrName>style.visibility</p:attrName>
                                        </p:attrNameLst>
                                      </p:cBhvr>
                                      <p:to>
                                        <p:strVal val="visible"/>
                                      </p:to>
                                    </p:set>
                                    <p:animEffect transition="in" filter="fade">
                                      <p:cBhvr>
                                        <p:cTn id="60" dur="700"/>
                                        <p:tgtEl>
                                          <p:spTgt spid="4"/>
                                        </p:tgtEl>
                                      </p:cBhvr>
                                    </p:animEffect>
                                  </p:childTnLst>
                                </p:cTn>
                              </p:par>
                              <p:par>
                                <p:cTn id="61" presetID="10" presetClass="entr" presetSubtype="0" fill="hold" grpId="0" nodeType="withEffect">
                                  <p:stCondLst>
                                    <p:cond delay="20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700"/>
                                        <p:tgtEl>
                                          <p:spTgt spid="8"/>
                                        </p:tgtEl>
                                      </p:cBhvr>
                                    </p:animEffect>
                                  </p:childTnLst>
                                </p:cTn>
                              </p:par>
                              <p:par>
                                <p:cTn id="64" presetID="10" presetClass="entr" presetSubtype="0" fill="hold" grpId="0" nodeType="withEffect">
                                  <p:stCondLst>
                                    <p:cond delay="300"/>
                                  </p:stCondLst>
                                  <p:childTnLst>
                                    <p:set>
                                      <p:cBhvr>
                                        <p:cTn id="65" dur="1" fill="hold">
                                          <p:stCondLst>
                                            <p:cond delay="0"/>
                                          </p:stCondLst>
                                        </p:cTn>
                                        <p:tgtEl>
                                          <p:spTgt spid="5"/>
                                        </p:tgtEl>
                                        <p:attrNameLst>
                                          <p:attrName>style.visibility</p:attrName>
                                        </p:attrNameLst>
                                      </p:cBhvr>
                                      <p:to>
                                        <p:strVal val="visible"/>
                                      </p:to>
                                    </p:set>
                                    <p:animEffect transition="in" filter="fade">
                                      <p:cBhvr>
                                        <p:cTn id="66" dur="700"/>
                                        <p:tgtEl>
                                          <p:spTgt spid="5"/>
                                        </p:tgtEl>
                                      </p:cBhvr>
                                    </p:animEffect>
                                  </p:childTnLst>
                                </p:cTn>
                              </p:par>
                              <p:par>
                                <p:cTn id="67" presetID="10" presetClass="entr" presetSubtype="0" fill="hold" grpId="0" nodeType="withEffect">
                                  <p:stCondLst>
                                    <p:cond delay="40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9" grpId="1" animBg="1"/>
      <p:bldP spid="10" grpId="0" animBg="1"/>
      <p:bldP spid="10" grpId="1" animBg="1"/>
      <p:bldP spid="11" grpId="0" animBg="1"/>
      <p:bldP spid="11" grpId="1" animBg="1"/>
      <p:bldP spid="12" grpId="0" animBg="1"/>
      <p:bldP spid="12"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p:cSld name="Closing Slide-red thank you">
    <p:spTree>
      <p:nvGrpSpPr>
        <p:cNvPr id="1" name=""/>
        <p:cNvGrpSpPr/>
        <p:nvPr/>
      </p:nvGrpSpPr>
      <p:grpSpPr>
        <a:xfrm>
          <a:off x="0" y="0"/>
          <a:ext cx="0" cy="0"/>
          <a:chOff x="0" y="0"/>
          <a:chExt cx="0" cy="0"/>
        </a:xfrm>
      </p:grpSpPr>
      <p:pic>
        <p:nvPicPr>
          <p:cNvPr id="18" name="Picture 17" descr="Complex_Gradient7.jpg"/>
          <p:cNvPicPr>
            <a:picLocks noChangeAspect="1"/>
          </p:cNvPicPr>
          <p:nvPr userDrawn="1"/>
        </p:nvPicPr>
        <p:blipFill>
          <a:blip r:embed="rId2" cstate="print"/>
          <a:srcRect l="1695" r="14438"/>
          <a:stretch>
            <a:fillRect/>
          </a:stretch>
        </p:blipFill>
        <p:spPr>
          <a:xfrm>
            <a:off x="0" y="0"/>
            <a:ext cx="9144000" cy="6858000"/>
          </a:xfrm>
          <a:prstGeom prst="rect">
            <a:avLst/>
          </a:prstGeom>
        </p:spPr>
      </p:pic>
      <p:sp>
        <p:nvSpPr>
          <p:cNvPr id="34" name="TextBox 33"/>
          <p:cNvSpPr txBox="1"/>
          <p:nvPr userDrawn="1"/>
        </p:nvSpPr>
        <p:spPr>
          <a:xfrm>
            <a:off x="644691" y="3060488"/>
            <a:ext cx="2437270" cy="646331"/>
          </a:xfrm>
          <a:prstGeom prst="rect">
            <a:avLst/>
          </a:prstGeom>
          <a:noFill/>
        </p:spPr>
        <p:txBody>
          <a:bodyPr wrap="none" rtlCol="0">
            <a:spAutoFit/>
          </a:bodyPr>
          <a:lstStyle/>
          <a:p>
            <a:r>
              <a:rPr lang="en-US" sz="3600" dirty="0" smtClean="0">
                <a:solidFill>
                  <a:srgbClr val="FFFFFF"/>
                </a:solidFill>
              </a:rPr>
              <a:t>Thank you.</a:t>
            </a:r>
            <a:endParaRPr lang="en-US" sz="3600" dirty="0">
              <a:solidFill>
                <a:srgbClr val="FFFFFF"/>
              </a:solidFill>
            </a:endParaRPr>
          </a:p>
        </p:txBody>
      </p:sp>
      <p:sp>
        <p:nvSpPr>
          <p:cNvPr id="19" name="Rectangle 18"/>
          <p:cNvSpPr>
            <a:spLocks noChangeArrowheads="1"/>
          </p:cNvSpPr>
          <p:nvPr/>
        </p:nvSpPr>
        <p:spPr bwMode="black">
          <a:xfrm>
            <a:off x="6312989" y="3708603"/>
            <a:ext cx="116616" cy="441827"/>
          </a:xfrm>
          <a:prstGeom prst="rect">
            <a:avLst/>
          </a:prstGeom>
          <a:solidFill>
            <a:schemeClr val="bg1"/>
          </a:solidFill>
          <a:ln w="9525">
            <a:noFill/>
            <a:miter lim="800000"/>
            <a:headEnd/>
            <a:tailEnd/>
          </a:ln>
        </p:spPr>
        <p:txBody>
          <a:bodyPr/>
          <a:lstStyle/>
          <a:p>
            <a:endParaRPr lang="en-US">
              <a:solidFill>
                <a:srgbClr val="0096D6"/>
              </a:solidFill>
            </a:endParaRPr>
          </a:p>
        </p:txBody>
      </p:sp>
      <p:sp>
        <p:nvSpPr>
          <p:cNvPr id="35" name="Freeform 34"/>
          <p:cNvSpPr>
            <a:spLocks/>
          </p:cNvSpPr>
          <p:nvPr/>
        </p:nvSpPr>
        <p:spPr bwMode="black">
          <a:xfrm>
            <a:off x="6992342" y="3697605"/>
            <a:ext cx="337642" cy="466297"/>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1"/>
          </a:solidFill>
          <a:ln w="9525">
            <a:noFill/>
            <a:round/>
            <a:headEnd/>
            <a:tailEnd/>
          </a:ln>
        </p:spPr>
        <p:txBody>
          <a:bodyPr/>
          <a:lstStyle/>
          <a:p>
            <a:endParaRPr lang="en-US">
              <a:solidFill>
                <a:srgbClr val="0096D6"/>
              </a:solidFill>
            </a:endParaRPr>
          </a:p>
        </p:txBody>
      </p:sp>
      <p:sp>
        <p:nvSpPr>
          <p:cNvPr id="36" name="Freeform 35"/>
          <p:cNvSpPr>
            <a:spLocks/>
          </p:cNvSpPr>
          <p:nvPr userDrawn="1"/>
        </p:nvSpPr>
        <p:spPr bwMode="black">
          <a:xfrm>
            <a:off x="5824831" y="3697605"/>
            <a:ext cx="337642" cy="466297"/>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1"/>
          </a:solidFill>
          <a:ln w="9525">
            <a:noFill/>
            <a:round/>
            <a:headEnd/>
            <a:tailEnd/>
          </a:ln>
        </p:spPr>
        <p:txBody>
          <a:bodyPr/>
          <a:lstStyle/>
          <a:p>
            <a:endParaRPr lang="en-US">
              <a:solidFill>
                <a:srgbClr val="0096D6"/>
              </a:solidFill>
            </a:endParaRPr>
          </a:p>
        </p:txBody>
      </p:sp>
      <p:sp>
        <p:nvSpPr>
          <p:cNvPr id="37" name="Freeform 36"/>
          <p:cNvSpPr>
            <a:spLocks noEditPoints="1"/>
          </p:cNvSpPr>
          <p:nvPr/>
        </p:nvSpPr>
        <p:spPr bwMode="black">
          <a:xfrm>
            <a:off x="7452023" y="3697605"/>
            <a:ext cx="463750" cy="466297"/>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1"/>
          </a:solidFill>
          <a:ln w="9525">
            <a:noFill/>
            <a:round/>
            <a:headEnd/>
            <a:tailEnd/>
          </a:ln>
        </p:spPr>
        <p:txBody>
          <a:bodyPr/>
          <a:lstStyle/>
          <a:p>
            <a:endParaRPr lang="en-US">
              <a:solidFill>
                <a:srgbClr val="0096D6"/>
              </a:solidFill>
            </a:endParaRPr>
          </a:p>
        </p:txBody>
      </p:sp>
      <p:sp>
        <p:nvSpPr>
          <p:cNvPr id="38" name="Freeform 37"/>
          <p:cNvSpPr>
            <a:spLocks/>
          </p:cNvSpPr>
          <p:nvPr/>
        </p:nvSpPr>
        <p:spPr bwMode="black">
          <a:xfrm>
            <a:off x="6580117" y="3697605"/>
            <a:ext cx="302387" cy="466297"/>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1"/>
          </a:solidFill>
          <a:ln w="9525">
            <a:noFill/>
            <a:round/>
            <a:headEnd/>
            <a:tailEnd/>
          </a:ln>
        </p:spPr>
        <p:txBody>
          <a:bodyPr/>
          <a:lstStyle/>
          <a:p>
            <a:endParaRPr lang="en-US">
              <a:solidFill>
                <a:srgbClr val="0096D6"/>
              </a:solidFill>
            </a:endParaRPr>
          </a:p>
        </p:txBody>
      </p:sp>
      <p:sp>
        <p:nvSpPr>
          <p:cNvPr id="39" name="Freeform 38"/>
          <p:cNvSpPr>
            <a:spLocks/>
          </p:cNvSpPr>
          <p:nvPr/>
        </p:nvSpPr>
        <p:spPr bwMode="black">
          <a:xfrm>
            <a:off x="5592955" y="3082440"/>
            <a:ext cx="109835" cy="227032"/>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1"/>
          </a:solidFill>
          <a:ln w="9525">
            <a:noFill/>
            <a:round/>
            <a:headEnd/>
            <a:tailEnd/>
          </a:ln>
        </p:spPr>
        <p:txBody>
          <a:bodyPr/>
          <a:lstStyle/>
          <a:p>
            <a:endParaRPr lang="en-US">
              <a:solidFill>
                <a:srgbClr val="0096D6"/>
              </a:solidFill>
            </a:endParaRPr>
          </a:p>
        </p:txBody>
      </p:sp>
      <p:sp>
        <p:nvSpPr>
          <p:cNvPr id="40" name="Freeform 39"/>
          <p:cNvSpPr>
            <a:spLocks/>
          </p:cNvSpPr>
          <p:nvPr/>
        </p:nvSpPr>
        <p:spPr bwMode="black">
          <a:xfrm>
            <a:off x="5900764" y="2930180"/>
            <a:ext cx="109835" cy="379291"/>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41" name="Freeform 40"/>
          <p:cNvSpPr>
            <a:spLocks/>
          </p:cNvSpPr>
          <p:nvPr/>
        </p:nvSpPr>
        <p:spPr bwMode="black">
          <a:xfrm>
            <a:off x="6203154" y="2720822"/>
            <a:ext cx="109835" cy="698767"/>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42" name="Freeform 41"/>
          <p:cNvSpPr>
            <a:spLocks/>
          </p:cNvSpPr>
          <p:nvPr/>
        </p:nvSpPr>
        <p:spPr bwMode="black">
          <a:xfrm>
            <a:off x="6510963" y="2930181"/>
            <a:ext cx="109835" cy="3792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43" name="Freeform 42"/>
          <p:cNvSpPr>
            <a:spLocks/>
          </p:cNvSpPr>
          <p:nvPr/>
        </p:nvSpPr>
        <p:spPr bwMode="black">
          <a:xfrm>
            <a:off x="6811994" y="3082440"/>
            <a:ext cx="116616" cy="227031"/>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1"/>
          </a:solidFill>
          <a:ln w="9525">
            <a:noFill/>
            <a:round/>
            <a:headEnd/>
            <a:tailEnd/>
          </a:ln>
        </p:spPr>
        <p:txBody>
          <a:bodyPr/>
          <a:lstStyle/>
          <a:p>
            <a:endParaRPr lang="en-US">
              <a:solidFill>
                <a:srgbClr val="0096D6"/>
              </a:solidFill>
            </a:endParaRPr>
          </a:p>
        </p:txBody>
      </p:sp>
      <p:sp>
        <p:nvSpPr>
          <p:cNvPr id="44" name="Freeform 43"/>
          <p:cNvSpPr>
            <a:spLocks/>
          </p:cNvSpPr>
          <p:nvPr/>
        </p:nvSpPr>
        <p:spPr bwMode="black">
          <a:xfrm>
            <a:off x="7119806" y="2930181"/>
            <a:ext cx="111191" cy="37929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45" name="Freeform 44"/>
          <p:cNvSpPr>
            <a:spLocks/>
          </p:cNvSpPr>
          <p:nvPr/>
        </p:nvSpPr>
        <p:spPr bwMode="black">
          <a:xfrm>
            <a:off x="7427618" y="2720823"/>
            <a:ext cx="111191" cy="698766"/>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46" name="Freeform 45"/>
          <p:cNvSpPr>
            <a:spLocks/>
          </p:cNvSpPr>
          <p:nvPr/>
        </p:nvSpPr>
        <p:spPr bwMode="black">
          <a:xfrm>
            <a:off x="7730002" y="2930181"/>
            <a:ext cx="111191" cy="37929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endParaRPr>
          </a:p>
        </p:txBody>
      </p:sp>
      <p:sp>
        <p:nvSpPr>
          <p:cNvPr id="47" name="Freeform 46"/>
          <p:cNvSpPr>
            <a:spLocks/>
          </p:cNvSpPr>
          <p:nvPr/>
        </p:nvSpPr>
        <p:spPr bwMode="black">
          <a:xfrm>
            <a:off x="8037814" y="3082440"/>
            <a:ext cx="111191" cy="227031"/>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1"/>
          </a:solidFill>
          <a:ln w="9525">
            <a:noFill/>
            <a:round/>
            <a:headEnd/>
            <a:tailEnd/>
          </a:ln>
        </p:spPr>
        <p:txBody>
          <a:bodyPr/>
          <a:lstStyle/>
          <a:p>
            <a:endParaRPr lang="en-US">
              <a:solidFill>
                <a:srgbClr val="0096D6"/>
              </a:solidFill>
            </a:endParaRPr>
          </a:p>
        </p:txBody>
      </p:sp>
    </p:spTree>
    <p:extLst>
      <p:ext uri="{BB962C8B-B14F-4D97-AF65-F5344CB8AC3E}">
        <p14:creationId xmlns:p14="http://schemas.microsoft.com/office/powerpoint/2010/main" val="107294084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700"/>
                                        <p:tgtEl>
                                          <p:spTgt spid="18"/>
                                        </p:tgtEl>
                                      </p:cBhvr>
                                    </p:animEffect>
                                  </p:childTnLst>
                                </p:cTn>
                              </p:par>
                            </p:childTnLst>
                          </p:cTn>
                        </p:par>
                        <p:par>
                          <p:cTn id="8" fill="hold">
                            <p:stCondLst>
                              <p:cond delay="700"/>
                            </p:stCondLst>
                            <p:childTnLst>
                              <p:par>
                                <p:cTn id="9" presetID="10" presetClass="entr" presetSubtype="0" fill="hold" grpId="0" nodeType="afterEffect">
                                  <p:stCondLst>
                                    <p:cond delay="0"/>
                                  </p:stCondLst>
                                  <p:iterate type="lt">
                                    <p:tmPct val="6250"/>
                                  </p:iterate>
                                  <p:childTnLst>
                                    <p:set>
                                      <p:cBhvr>
                                        <p:cTn id="10" dur="1" fill="hold">
                                          <p:stCondLst>
                                            <p:cond delay="0"/>
                                          </p:stCondLst>
                                        </p:cTn>
                                        <p:tgtEl>
                                          <p:spTgt spid="34"/>
                                        </p:tgtEl>
                                        <p:attrNameLst>
                                          <p:attrName>style.visibility</p:attrName>
                                        </p:attrNameLst>
                                      </p:cBhvr>
                                      <p:to>
                                        <p:strVal val="visible"/>
                                      </p:to>
                                    </p:set>
                                    <p:animEffect transition="in" filter="fade">
                                      <p:cBhvr>
                                        <p:cTn id="11" dur="1000"/>
                                        <p:tgtEl>
                                          <p:spTgt spid="34"/>
                                        </p:tgtEl>
                                      </p:cBhvr>
                                    </p:animEffect>
                                  </p:childTnLst>
                                </p:cTn>
                              </p:par>
                            </p:childTnLst>
                          </p:cTn>
                        </p:par>
                        <p:par>
                          <p:cTn id="12" fill="hold">
                            <p:stCondLst>
                              <p:cond delay="2200"/>
                            </p:stCondLst>
                            <p:childTnLst>
                              <p:par>
                                <p:cTn id="13" presetID="10" presetClass="entr" presetSubtype="0" fill="hold" grpId="1"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700"/>
                                        <p:tgtEl>
                                          <p:spTgt spid="39"/>
                                        </p:tgtEl>
                                      </p:cBhvr>
                                    </p:animEffect>
                                  </p:childTnLst>
                                </p:cTn>
                              </p:par>
                              <p:par>
                                <p:cTn id="16" presetID="10" presetClass="entr" presetSubtype="0" fill="hold" grpId="1"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700"/>
                                        <p:tgtEl>
                                          <p:spTgt spid="40"/>
                                        </p:tgtEl>
                                      </p:cBhvr>
                                    </p:animEffect>
                                  </p:childTnLst>
                                </p:cTn>
                              </p:par>
                              <p:par>
                                <p:cTn id="19" presetID="10" presetClass="entr" presetSubtype="0" fill="hold" grpId="1"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700"/>
                                        <p:tgtEl>
                                          <p:spTgt spid="41"/>
                                        </p:tgtEl>
                                      </p:cBhvr>
                                    </p:animEffect>
                                  </p:childTnLst>
                                </p:cTn>
                              </p:par>
                              <p:par>
                                <p:cTn id="22" presetID="10" presetClass="entr" presetSubtype="0" fill="hold" grpId="1"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700"/>
                                        <p:tgtEl>
                                          <p:spTgt spid="42"/>
                                        </p:tgtEl>
                                      </p:cBhvr>
                                    </p:animEffect>
                                  </p:childTnLst>
                                </p:cTn>
                              </p:par>
                              <p:par>
                                <p:cTn id="25" presetID="10" presetClass="entr" presetSubtype="0" fill="hold" grpId="1"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700"/>
                                        <p:tgtEl>
                                          <p:spTgt spid="43"/>
                                        </p:tgtEl>
                                      </p:cBhvr>
                                    </p:animEffect>
                                  </p:childTnLst>
                                </p:cTn>
                              </p:par>
                              <p:par>
                                <p:cTn id="28" presetID="10" presetClass="entr" presetSubtype="0" fill="hold" grpId="1" nodeType="with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700"/>
                                        <p:tgtEl>
                                          <p:spTgt spid="44"/>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700"/>
                                        <p:tgtEl>
                                          <p:spTgt spid="45"/>
                                        </p:tgtEl>
                                      </p:cBhvr>
                                    </p:animEffect>
                                  </p:childTnLst>
                                </p:cTn>
                              </p:par>
                              <p:par>
                                <p:cTn id="34" presetID="10" presetClass="entr" presetSubtype="0" fill="hold" grpId="1" nodeType="with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700"/>
                                        <p:tgtEl>
                                          <p:spTgt spid="46"/>
                                        </p:tgtEl>
                                      </p:cBhvr>
                                    </p:animEffect>
                                  </p:childTnLst>
                                </p:cTn>
                              </p:par>
                              <p:par>
                                <p:cTn id="37" presetID="10" presetClass="entr" presetSubtype="0" fill="hold" grpId="1" nodeType="with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700"/>
                                        <p:tgtEl>
                                          <p:spTgt spid="47"/>
                                        </p:tgtEl>
                                      </p:cBhvr>
                                    </p:animEffect>
                                  </p:childTnLst>
                                </p:cTn>
                              </p:par>
                              <p:par>
                                <p:cTn id="40" presetID="42" presetClass="path" presetSubtype="0" accel="50000" decel="50000" fill="hold" grpId="0" nodeType="withEffect">
                                  <p:stCondLst>
                                    <p:cond delay="0"/>
                                  </p:stCondLst>
                                  <p:childTnLst>
                                    <p:animMotion origin="layout" path="M -4.72222E-6 3.7037E-7 L -4.72222E-6 0.09143 " pathEditMode="relative" rAng="0" ptsTypes="AA">
                                      <p:cBhvr>
                                        <p:cTn id="41" dur="700" spd="-100000" fill="hold"/>
                                        <p:tgtEl>
                                          <p:spTgt spid="39"/>
                                        </p:tgtEl>
                                        <p:attrNameLst>
                                          <p:attrName>ppt_x</p:attrName>
                                          <p:attrName>ppt_y</p:attrName>
                                        </p:attrNameLst>
                                      </p:cBhvr>
                                      <p:rCtr x="0" y="46"/>
                                    </p:animMotion>
                                  </p:childTnLst>
                                </p:cTn>
                              </p:par>
                              <p:par>
                                <p:cTn id="42" presetID="42" presetClass="path" presetSubtype="0" accel="50000" decel="50000" fill="hold" grpId="0" nodeType="withEffect">
                                  <p:stCondLst>
                                    <p:cond delay="0"/>
                                  </p:stCondLst>
                                  <p:childTnLst>
                                    <p:animMotion origin="layout" path="M 5E-6 3.7037E-6 L 5E-6 0.11157 " pathEditMode="relative" rAng="0" ptsTypes="AA">
                                      <p:cBhvr>
                                        <p:cTn id="43" dur="700" spd="-100000" fill="hold"/>
                                        <p:tgtEl>
                                          <p:spTgt spid="41"/>
                                        </p:tgtEl>
                                        <p:attrNameLst>
                                          <p:attrName>ppt_x</p:attrName>
                                          <p:attrName>ppt_y</p:attrName>
                                        </p:attrNameLst>
                                      </p:cBhvr>
                                      <p:rCtr x="0" y="56"/>
                                    </p:animMotion>
                                  </p:childTnLst>
                                </p:cTn>
                              </p:par>
                              <p:par>
                                <p:cTn id="44" presetID="42" presetClass="path" presetSubtype="0" accel="50000" decel="50000" fill="hold" grpId="0" nodeType="withEffect">
                                  <p:stCondLst>
                                    <p:cond delay="0"/>
                                  </p:stCondLst>
                                  <p:childTnLst>
                                    <p:animMotion origin="layout" path="M 4.72222E-6 4.81481E-6 L 4.72222E-6 0.09143 " pathEditMode="relative" rAng="0" ptsTypes="AA">
                                      <p:cBhvr>
                                        <p:cTn id="45" dur="700" spd="-100000" fill="hold"/>
                                        <p:tgtEl>
                                          <p:spTgt spid="43"/>
                                        </p:tgtEl>
                                        <p:attrNameLst>
                                          <p:attrName>ppt_x</p:attrName>
                                          <p:attrName>ppt_y</p:attrName>
                                        </p:attrNameLst>
                                      </p:cBhvr>
                                      <p:rCtr x="0" y="46"/>
                                    </p:animMotion>
                                  </p:childTnLst>
                                </p:cTn>
                              </p:par>
                              <p:par>
                                <p:cTn id="46" presetID="42" presetClass="path" presetSubtype="0" accel="50000" decel="50000" fill="hold" grpId="0" nodeType="withEffect">
                                  <p:stCondLst>
                                    <p:cond delay="0"/>
                                  </p:stCondLst>
                                  <p:childTnLst>
                                    <p:animMotion origin="layout" path="M -2.77778E-6 3.7037E-6 L -2.77778E-6 0.11157 " pathEditMode="relative" rAng="0" ptsTypes="AA">
                                      <p:cBhvr>
                                        <p:cTn id="47" dur="700" spd="-100000" fill="hold"/>
                                        <p:tgtEl>
                                          <p:spTgt spid="45"/>
                                        </p:tgtEl>
                                        <p:attrNameLst>
                                          <p:attrName>ppt_x</p:attrName>
                                          <p:attrName>ppt_y</p:attrName>
                                        </p:attrNameLst>
                                      </p:cBhvr>
                                      <p:rCtr x="0" y="56"/>
                                    </p:animMotion>
                                  </p:childTnLst>
                                </p:cTn>
                              </p:par>
                              <p:par>
                                <p:cTn id="48" presetID="42" presetClass="path" presetSubtype="0" accel="50000" decel="50000" fill="hold" grpId="0" nodeType="withEffect">
                                  <p:stCondLst>
                                    <p:cond delay="0"/>
                                  </p:stCondLst>
                                  <p:childTnLst>
                                    <p:animMotion origin="layout" path="M 5.55556E-7 4.81481E-6 L 5.55556E-7 0.09143 " pathEditMode="relative" rAng="0" ptsTypes="AA">
                                      <p:cBhvr>
                                        <p:cTn id="49" dur="700" spd="-100000" fill="hold"/>
                                        <p:tgtEl>
                                          <p:spTgt spid="47"/>
                                        </p:tgtEl>
                                        <p:attrNameLst>
                                          <p:attrName>ppt_x</p:attrName>
                                          <p:attrName>ppt_y</p:attrName>
                                        </p:attrNameLst>
                                      </p:cBhvr>
                                      <p:rCtr x="0" y="46"/>
                                    </p:animMotion>
                                  </p:childTnLst>
                                </p:cTn>
                              </p:par>
                              <p:par>
                                <p:cTn id="50" presetID="64" presetClass="path" presetSubtype="0" accel="50000" decel="50000" fill="hold" grpId="0" nodeType="withEffect">
                                  <p:stCondLst>
                                    <p:cond delay="0"/>
                                  </p:stCondLst>
                                  <p:childTnLst>
                                    <p:animMotion origin="layout" path="M 4.72222E-6 3.33333E-6 L 4.72222E-6 -0.10764 " pathEditMode="relative" rAng="0" ptsTypes="AA">
                                      <p:cBhvr>
                                        <p:cTn id="51" dur="700" spd="-100000" fill="hold"/>
                                        <p:tgtEl>
                                          <p:spTgt spid="40"/>
                                        </p:tgtEl>
                                        <p:attrNameLst>
                                          <p:attrName>ppt_x</p:attrName>
                                          <p:attrName>ppt_y</p:attrName>
                                        </p:attrNameLst>
                                      </p:cBhvr>
                                      <p:rCtr x="0" y="-54"/>
                                    </p:animMotion>
                                  </p:childTnLst>
                                </p:cTn>
                              </p:par>
                              <p:par>
                                <p:cTn id="52" presetID="64" presetClass="path" presetSubtype="0" accel="50000" decel="50000" fill="hold" grpId="0" nodeType="withEffect">
                                  <p:stCondLst>
                                    <p:cond delay="0"/>
                                  </p:stCondLst>
                                  <p:childTnLst>
                                    <p:animMotion origin="layout" path="M 4.44444E-6 3.33333E-6 L 4.44444E-6 -0.10764 " pathEditMode="relative" rAng="0" ptsTypes="AA">
                                      <p:cBhvr>
                                        <p:cTn id="53" dur="700" spd="-100000" fill="hold"/>
                                        <p:tgtEl>
                                          <p:spTgt spid="42"/>
                                        </p:tgtEl>
                                        <p:attrNameLst>
                                          <p:attrName>ppt_x</p:attrName>
                                          <p:attrName>ppt_y</p:attrName>
                                        </p:attrNameLst>
                                      </p:cBhvr>
                                      <p:rCtr x="0" y="-54"/>
                                    </p:animMotion>
                                  </p:childTnLst>
                                </p:cTn>
                              </p:par>
                              <p:par>
                                <p:cTn id="54" presetID="64" presetClass="path" presetSubtype="0" accel="50000" decel="50000" fill="hold" grpId="0" nodeType="withEffect">
                                  <p:stCondLst>
                                    <p:cond delay="0"/>
                                  </p:stCondLst>
                                  <p:childTnLst>
                                    <p:animMotion origin="layout" path="M -2.22222E-6 3.33333E-6 L -2.22222E-6 -0.10764 " pathEditMode="relative" rAng="0" ptsTypes="AA">
                                      <p:cBhvr>
                                        <p:cTn id="55" dur="700" spd="-100000" fill="hold"/>
                                        <p:tgtEl>
                                          <p:spTgt spid="44"/>
                                        </p:tgtEl>
                                        <p:attrNameLst>
                                          <p:attrName>ppt_x</p:attrName>
                                          <p:attrName>ppt_y</p:attrName>
                                        </p:attrNameLst>
                                      </p:cBhvr>
                                      <p:rCtr x="0" y="-54"/>
                                    </p:animMotion>
                                  </p:childTnLst>
                                </p:cTn>
                              </p:par>
                              <p:par>
                                <p:cTn id="56" presetID="64" presetClass="path" presetSubtype="0" accel="50000" decel="50000" fill="hold" grpId="0" nodeType="withEffect">
                                  <p:stCondLst>
                                    <p:cond delay="0"/>
                                  </p:stCondLst>
                                  <p:childTnLst>
                                    <p:animMotion origin="layout" path="M 1.11111E-6 3.33333E-6 L 1.11111E-6 -0.10764 " pathEditMode="relative" rAng="0" ptsTypes="AA">
                                      <p:cBhvr>
                                        <p:cTn id="57" dur="700" spd="-100000" fill="hold"/>
                                        <p:tgtEl>
                                          <p:spTgt spid="46"/>
                                        </p:tgtEl>
                                        <p:attrNameLst>
                                          <p:attrName>ppt_x</p:attrName>
                                          <p:attrName>ppt_y</p:attrName>
                                        </p:attrNameLst>
                                      </p:cBhvr>
                                      <p:rCtr x="0" y="-54"/>
                                    </p:animMotion>
                                  </p:childTnLst>
                                </p:cTn>
                              </p:par>
                            </p:childTnLst>
                          </p:cTn>
                        </p:par>
                        <p:par>
                          <p:cTn id="58" fill="hold">
                            <p:stCondLst>
                              <p:cond delay="2900"/>
                            </p:stCondLst>
                            <p:childTnLst>
                              <p:par>
                                <p:cTn id="59" presetID="10" presetClass="entr" presetSubtype="0"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700"/>
                                        <p:tgtEl>
                                          <p:spTgt spid="36"/>
                                        </p:tgtEl>
                                      </p:cBhvr>
                                    </p:animEffect>
                                  </p:childTnLst>
                                </p:cTn>
                              </p:par>
                              <p:par>
                                <p:cTn id="62" presetID="10" presetClass="entr" presetSubtype="0" fill="hold" nodeType="withEffect">
                                  <p:stCondLst>
                                    <p:cond delay="10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700"/>
                                        <p:tgtEl>
                                          <p:spTgt spid="19"/>
                                        </p:tgtEl>
                                      </p:cBhvr>
                                    </p:animEffect>
                                  </p:childTnLst>
                                </p:cTn>
                              </p:par>
                              <p:par>
                                <p:cTn id="65" presetID="10" presetClass="entr" presetSubtype="0" fill="hold" nodeType="withEffect">
                                  <p:stCondLst>
                                    <p:cond delay="20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700"/>
                                        <p:tgtEl>
                                          <p:spTgt spid="38"/>
                                        </p:tgtEl>
                                      </p:cBhvr>
                                    </p:animEffect>
                                  </p:childTnLst>
                                </p:cTn>
                              </p:par>
                              <p:par>
                                <p:cTn id="68" presetID="10" presetClass="entr" presetSubtype="0" fill="hold" nodeType="withEffect">
                                  <p:stCondLst>
                                    <p:cond delay="30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700"/>
                                        <p:tgtEl>
                                          <p:spTgt spid="35"/>
                                        </p:tgtEl>
                                      </p:cBhvr>
                                    </p:animEffect>
                                  </p:childTnLst>
                                </p:cTn>
                              </p:par>
                              <p:par>
                                <p:cTn id="71" presetID="10" presetClass="entr" presetSubtype="0" fill="hold" nodeType="withEffect">
                                  <p:stCondLst>
                                    <p:cond delay="400"/>
                                  </p:stCondLst>
                                  <p:childTnLst>
                                    <p:set>
                                      <p:cBhvr>
                                        <p:cTn id="72" dur="1" fill="hold">
                                          <p:stCondLst>
                                            <p:cond delay="0"/>
                                          </p:stCondLst>
                                        </p:cTn>
                                        <p:tgtEl>
                                          <p:spTgt spid="37"/>
                                        </p:tgtEl>
                                        <p:attrNameLst>
                                          <p:attrName>style.visibility</p:attrName>
                                        </p:attrNameLst>
                                      </p:cBhvr>
                                      <p:to>
                                        <p:strVal val="visible"/>
                                      </p:to>
                                    </p:set>
                                    <p:animEffect transition="in" filter="fade">
                                      <p:cBhvr>
                                        <p:cTn id="73" dur="7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34" Type="http://schemas.openxmlformats.org/officeDocument/2006/relationships/slideLayout" Target="../slideLayouts/slideLayout67.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33" Type="http://schemas.openxmlformats.org/officeDocument/2006/relationships/slideLayout" Target="../slideLayouts/slideLayout66.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slideLayout" Target="../slideLayouts/slideLayout62.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32" Type="http://schemas.openxmlformats.org/officeDocument/2006/relationships/slideLayout" Target="../slideLayouts/slideLayout65.xml"/><Relationship Id="rId37" Type="http://schemas.openxmlformats.org/officeDocument/2006/relationships/image" Target="../media/image1.jpeg"/><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36" Type="http://schemas.openxmlformats.org/officeDocument/2006/relationships/theme" Target="../theme/theme2.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31" Type="http://schemas.openxmlformats.org/officeDocument/2006/relationships/slideLayout" Target="../slideLayouts/slideLayout64.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 Id="rId30" Type="http://schemas.openxmlformats.org/officeDocument/2006/relationships/slideLayout" Target="../slideLayouts/slideLayout63.xml"/><Relationship Id="rId35" Type="http://schemas.openxmlformats.org/officeDocument/2006/relationships/slideLayout" Target="../slideLayouts/slideLayout6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slideLayout" Target="../slideLayouts/slideLayout86.xml"/><Relationship Id="rId26" Type="http://schemas.openxmlformats.org/officeDocument/2006/relationships/slideLayout" Target="../slideLayouts/slideLayout94.xml"/><Relationship Id="rId3" Type="http://schemas.openxmlformats.org/officeDocument/2006/relationships/slideLayout" Target="../slideLayouts/slideLayout71.xml"/><Relationship Id="rId21" Type="http://schemas.openxmlformats.org/officeDocument/2006/relationships/slideLayout" Target="../slideLayouts/slideLayout89.xml"/><Relationship Id="rId34" Type="http://schemas.openxmlformats.org/officeDocument/2006/relationships/image" Target="../media/image1.jpeg"/><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5" Type="http://schemas.openxmlformats.org/officeDocument/2006/relationships/slideLayout" Target="../slideLayouts/slideLayout93.xml"/><Relationship Id="rId33" Type="http://schemas.openxmlformats.org/officeDocument/2006/relationships/theme" Target="../theme/theme3.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29" Type="http://schemas.openxmlformats.org/officeDocument/2006/relationships/slideLayout" Target="../slideLayouts/slideLayout97.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slideLayout" Target="../slideLayouts/slideLayout92.xml"/><Relationship Id="rId32" Type="http://schemas.openxmlformats.org/officeDocument/2006/relationships/slideLayout" Target="../slideLayouts/slideLayout100.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slideLayout" Target="../slideLayouts/slideLayout91.xml"/><Relationship Id="rId28" Type="http://schemas.openxmlformats.org/officeDocument/2006/relationships/slideLayout" Target="../slideLayouts/slideLayout96.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31" Type="http://schemas.openxmlformats.org/officeDocument/2006/relationships/slideLayout" Target="../slideLayouts/slideLayout99.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slideLayout" Target="../slideLayouts/slideLayout90.xml"/><Relationship Id="rId27" Type="http://schemas.openxmlformats.org/officeDocument/2006/relationships/slideLayout" Target="../slideLayouts/slideLayout95.xml"/><Relationship Id="rId30" Type="http://schemas.openxmlformats.org/officeDocument/2006/relationships/slideLayout" Target="../slideLayouts/slideLayout9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slideLayout" Target="../slideLayouts/slideLayout113.xml"/><Relationship Id="rId18" Type="http://schemas.openxmlformats.org/officeDocument/2006/relationships/slideLayout" Target="../slideLayouts/slideLayout118.xml"/><Relationship Id="rId26" Type="http://schemas.openxmlformats.org/officeDocument/2006/relationships/slideLayout" Target="../slideLayouts/slideLayout126.xml"/><Relationship Id="rId3" Type="http://schemas.openxmlformats.org/officeDocument/2006/relationships/slideLayout" Target="../slideLayouts/slideLayout103.xml"/><Relationship Id="rId21" Type="http://schemas.openxmlformats.org/officeDocument/2006/relationships/slideLayout" Target="../slideLayouts/slideLayout121.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17" Type="http://schemas.openxmlformats.org/officeDocument/2006/relationships/slideLayout" Target="../slideLayouts/slideLayout117.xml"/><Relationship Id="rId25" Type="http://schemas.openxmlformats.org/officeDocument/2006/relationships/slideLayout" Target="../slideLayouts/slideLayout125.xml"/><Relationship Id="rId33" Type="http://schemas.openxmlformats.org/officeDocument/2006/relationships/image" Target="../media/image1.jpeg"/><Relationship Id="rId2" Type="http://schemas.openxmlformats.org/officeDocument/2006/relationships/slideLayout" Target="../slideLayouts/slideLayout102.xml"/><Relationship Id="rId16" Type="http://schemas.openxmlformats.org/officeDocument/2006/relationships/slideLayout" Target="../slideLayouts/slideLayout116.xml"/><Relationship Id="rId20" Type="http://schemas.openxmlformats.org/officeDocument/2006/relationships/slideLayout" Target="../slideLayouts/slideLayout120.xml"/><Relationship Id="rId29" Type="http://schemas.openxmlformats.org/officeDocument/2006/relationships/slideLayout" Target="../slideLayouts/slideLayout129.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24" Type="http://schemas.openxmlformats.org/officeDocument/2006/relationships/slideLayout" Target="../slideLayouts/slideLayout124.xml"/><Relationship Id="rId32" Type="http://schemas.openxmlformats.org/officeDocument/2006/relationships/theme" Target="../theme/theme4.xml"/><Relationship Id="rId5" Type="http://schemas.openxmlformats.org/officeDocument/2006/relationships/slideLayout" Target="../slideLayouts/slideLayout105.xml"/><Relationship Id="rId15" Type="http://schemas.openxmlformats.org/officeDocument/2006/relationships/slideLayout" Target="../slideLayouts/slideLayout115.xml"/><Relationship Id="rId23" Type="http://schemas.openxmlformats.org/officeDocument/2006/relationships/slideLayout" Target="../slideLayouts/slideLayout123.xml"/><Relationship Id="rId28" Type="http://schemas.openxmlformats.org/officeDocument/2006/relationships/slideLayout" Target="../slideLayouts/slideLayout128.xml"/><Relationship Id="rId10" Type="http://schemas.openxmlformats.org/officeDocument/2006/relationships/slideLayout" Target="../slideLayouts/slideLayout110.xml"/><Relationship Id="rId19" Type="http://schemas.openxmlformats.org/officeDocument/2006/relationships/slideLayout" Target="../slideLayouts/slideLayout119.xml"/><Relationship Id="rId31" Type="http://schemas.openxmlformats.org/officeDocument/2006/relationships/slideLayout" Target="../slideLayouts/slideLayout131.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 Id="rId22" Type="http://schemas.openxmlformats.org/officeDocument/2006/relationships/slideLayout" Target="../slideLayouts/slideLayout122.xml"/><Relationship Id="rId27" Type="http://schemas.openxmlformats.org/officeDocument/2006/relationships/slideLayout" Target="../slideLayouts/slideLayout127.xml"/><Relationship Id="rId30"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9702" y="432215"/>
            <a:ext cx="8588861" cy="838200"/>
          </a:xfrm>
          <a:prstGeom prst="rect">
            <a:avLst/>
          </a:prstGeom>
        </p:spPr>
        <p:txBody>
          <a:bodyPr vert="horz" lIns="82296" tIns="45720" rIns="82296" bIns="45720" rtlCol="0" anchor="b" anchorCtr="0">
            <a:noAutofit/>
          </a:bodyPr>
          <a:lstStyle/>
          <a:p>
            <a:r>
              <a:rPr lang="en-US" dirty="0" smtClean="0"/>
              <a:t>Slide Title Goes Here</a:t>
            </a:r>
            <a:endParaRPr lang="en-US" dirty="0"/>
          </a:p>
        </p:txBody>
      </p:sp>
      <p:sp>
        <p:nvSpPr>
          <p:cNvPr id="3" name="Text Placeholder 2"/>
          <p:cNvSpPr>
            <a:spLocks noGrp="1"/>
          </p:cNvSpPr>
          <p:nvPr>
            <p:ph type="body" idx="1"/>
          </p:nvPr>
        </p:nvSpPr>
        <p:spPr>
          <a:xfrm>
            <a:off x="229701" y="1339745"/>
            <a:ext cx="8551441" cy="4965699"/>
          </a:xfrm>
          <a:prstGeom prst="rect">
            <a:avLst/>
          </a:prstGeom>
        </p:spPr>
        <p:txBody>
          <a:bodyPr vert="horz" lIns="91440" tIns="45720" rIns="91440" bIns="45720" rtlCol="0">
            <a:noAutofit/>
          </a:body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4"/>
          <p:cNvSpPr>
            <a:spLocks noChangeArrowheads="1"/>
          </p:cNvSpPr>
          <p:nvPr/>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rgbClr val="C0C0C0"/>
                </a:solidFill>
                <a:latin typeface="+mj-lt"/>
              </a:rPr>
              <a:t>© 2012 Cisco and/or its affiliates. All rights reserved.</a:t>
            </a:r>
            <a:endParaRPr lang="en-US" sz="600" dirty="0">
              <a:solidFill>
                <a:srgbClr val="C0C0C0"/>
              </a:solidFill>
              <a:latin typeface="+mj-lt"/>
            </a:endParaRPr>
          </a:p>
        </p:txBody>
      </p:sp>
      <p:sp>
        <p:nvSpPr>
          <p:cNvPr id="11"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lnSpc>
                <a:spcPct val="100000"/>
              </a:lnSpc>
            </a:pPr>
            <a:r>
              <a:rPr lang="en-US" sz="600" dirty="0">
                <a:solidFill>
                  <a:srgbClr val="C0C0C0"/>
                </a:solidFill>
                <a:latin typeface="+mj-lt"/>
              </a:rPr>
              <a:t>Cisco Confidential</a:t>
            </a:r>
          </a:p>
        </p:txBody>
      </p:sp>
      <p:sp>
        <p:nvSpPr>
          <p:cNvPr id="9" name="Rectangle 7"/>
          <p:cNvSpPr>
            <a:spLocks noChangeArrowheads="1"/>
          </p:cNvSpPr>
          <p:nvPr/>
        </p:nvSpPr>
        <p:spPr bwMode="ltGray">
          <a:xfrm>
            <a:off x="8639981"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rgbClr val="C0C0C0"/>
                </a:solidFill>
                <a:latin typeface="+mj-lt"/>
              </a:rPr>
              <a:pPr algn="r" defTabSz="814388">
                <a:lnSpc>
                  <a:spcPct val="100000"/>
                </a:lnSpc>
              </a:pPr>
              <a:t>‹#›</a:t>
            </a:fld>
            <a:endParaRPr lang="en-US" sz="600" dirty="0">
              <a:solidFill>
                <a:srgbClr val="C0C0C0"/>
              </a:solidFill>
              <a:latin typeface="+mj-lt"/>
            </a:endParaRPr>
          </a:p>
        </p:txBody>
      </p:sp>
      <p:pic>
        <p:nvPicPr>
          <p:cNvPr id="13" name="Picture 12" descr="bottom bar.jpg"/>
          <p:cNvPicPr>
            <a:picLocks noChangeAspect="1"/>
          </p:cNvPicPr>
          <p:nvPr/>
        </p:nvPicPr>
        <p:blipFill>
          <a:blip r:embed="rId35" cstate="print"/>
          <a:stretch>
            <a:fillRect/>
          </a:stretch>
        </p:blipFill>
        <p:spPr>
          <a:xfrm>
            <a:off x="333375" y="6378339"/>
            <a:ext cx="8477250" cy="162912"/>
          </a:xfrm>
          <a:prstGeom prst="rect">
            <a:avLst/>
          </a:prstGeom>
        </p:spPr>
      </p:pic>
    </p:spTree>
  </p:cSld>
  <p:clrMap bg1="lt1" tx1="dk1" bg2="lt2" tx2="dk2" accent1="accent1" accent2="accent2" accent3="accent3" accent4="accent4" accent5="accent5" accent6="accent6" hlink="hlink" folHlink="folHlink"/>
  <p:sldLayoutIdLst>
    <p:sldLayoutId id="2147483899" r:id="rId1"/>
    <p:sldLayoutId id="2147483935" r:id="rId2"/>
    <p:sldLayoutId id="2147483936" r:id="rId3"/>
    <p:sldLayoutId id="2147483937" r:id="rId4"/>
    <p:sldLayoutId id="2147483900" r:id="rId5"/>
    <p:sldLayoutId id="2147483930" r:id="rId6"/>
    <p:sldLayoutId id="2147483901" r:id="rId7"/>
    <p:sldLayoutId id="2147483902" r:id="rId8"/>
    <p:sldLayoutId id="2147483903" r:id="rId9"/>
    <p:sldLayoutId id="2147483904" r:id="rId10"/>
    <p:sldLayoutId id="2147483905" r:id="rId11"/>
    <p:sldLayoutId id="2147483906" r:id="rId12"/>
    <p:sldLayoutId id="2147483907" r:id="rId13"/>
    <p:sldLayoutId id="2147483908" r:id="rId14"/>
    <p:sldLayoutId id="2147483909" r:id="rId15"/>
    <p:sldLayoutId id="2147483910" r:id="rId16"/>
    <p:sldLayoutId id="2147483911" r:id="rId17"/>
    <p:sldLayoutId id="2147483931" r:id="rId18"/>
    <p:sldLayoutId id="2147483912" r:id="rId19"/>
    <p:sldLayoutId id="2147483913" r:id="rId20"/>
    <p:sldLayoutId id="2147483914" r:id="rId21"/>
    <p:sldLayoutId id="2147483915" r:id="rId22"/>
    <p:sldLayoutId id="2147483916" r:id="rId23"/>
    <p:sldLayoutId id="2147483917" r:id="rId24"/>
    <p:sldLayoutId id="2147483918" r:id="rId25"/>
    <p:sldLayoutId id="2147483919" r:id="rId26"/>
    <p:sldLayoutId id="2147483921" r:id="rId27"/>
    <p:sldLayoutId id="2147483922" r:id="rId28"/>
    <p:sldLayoutId id="2147483923" r:id="rId29"/>
    <p:sldLayoutId id="2147483924" r:id="rId30"/>
    <p:sldLayoutId id="2147483925" r:id="rId31"/>
    <p:sldLayoutId id="2147483926" r:id="rId32"/>
    <p:sldLayoutId id="2147483927" r:id="rId33"/>
  </p:sldLayoutIdLst>
  <p:transition>
    <p:wipe dir="r"/>
  </p:transition>
  <p:timing>
    <p:tnLst>
      <p:par>
        <p:cTn id="1" dur="indefinite" restart="never" nodeType="tmRoot"/>
      </p:par>
    </p:tnLst>
  </p:timing>
  <p:txStyles>
    <p:titleStyle>
      <a:lvl1pPr algn="l" defTabSz="914400" rtl="0" eaLnBrk="1" latinLnBrk="0" hangingPunct="1">
        <a:lnSpc>
          <a:spcPct val="80000"/>
        </a:lnSpc>
        <a:spcBef>
          <a:spcPct val="0"/>
        </a:spcBef>
        <a:buNone/>
        <a:defRPr lang="en-US" sz="3600" b="0" kern="1200" spc="0" baseline="0" dirty="0">
          <a:gradFill>
            <a:gsLst>
              <a:gs pos="0">
                <a:schemeClr val="tx1"/>
              </a:gs>
              <a:gs pos="44000">
                <a:srgbClr val="01BBBB"/>
              </a:gs>
              <a:gs pos="100000">
                <a:schemeClr val="accent4"/>
              </a:gs>
            </a:gsLst>
            <a:lin ang="4800000" scaled="0"/>
          </a:gradFill>
          <a:latin typeface="+mj-lt"/>
          <a:ea typeface="+mj-ea"/>
          <a:cs typeface="+mj-cs"/>
        </a:defRPr>
      </a:lvl1pPr>
    </p:titleStyle>
    <p:bodyStyle>
      <a:lvl1pPr marL="228600" indent="-228600" algn="l" defTabSz="914400" rtl="0" eaLnBrk="1" latinLnBrk="0" hangingPunct="1">
        <a:lnSpc>
          <a:spcPct val="95000"/>
        </a:lnSpc>
        <a:spcBef>
          <a:spcPts val="1440"/>
        </a:spcBef>
        <a:buClr>
          <a:schemeClr val="tx2"/>
        </a:buClr>
        <a:buSzPct val="90000"/>
        <a:buFont typeface="Arial" pitchFamily="34" charset="0"/>
        <a:buChar char="•"/>
        <a:tabLst/>
        <a:defRPr lang="en-US" sz="2000" kern="1200" dirty="0" smtClean="0">
          <a:solidFill>
            <a:srgbClr val="546568"/>
          </a:solidFill>
          <a:latin typeface="+mj-lt"/>
          <a:ea typeface="+mn-ea"/>
          <a:cs typeface="+mn-cs"/>
        </a:defRPr>
      </a:lvl1pPr>
      <a:lvl2pPr marL="406400" indent="0" algn="l" defTabSz="914400" rtl="0" eaLnBrk="1" latinLnBrk="0" hangingPunct="1">
        <a:lnSpc>
          <a:spcPct val="95000"/>
        </a:lnSpc>
        <a:spcBef>
          <a:spcPts val="840"/>
        </a:spcBef>
        <a:buClr>
          <a:schemeClr val="tx2"/>
        </a:buClr>
        <a:buFontTx/>
        <a:buNone/>
        <a:defRPr lang="en-US" sz="1800" kern="1200" dirty="0" smtClean="0">
          <a:solidFill>
            <a:srgbClr val="546568"/>
          </a:solidFill>
          <a:latin typeface="+mj-lt"/>
          <a:ea typeface="+mn-ea"/>
          <a:cs typeface="+mn-cs"/>
        </a:defRPr>
      </a:lvl2pPr>
      <a:lvl3pPr marL="571500" indent="-1588" algn="l" defTabSz="914400" rtl="0" eaLnBrk="1" latinLnBrk="0" hangingPunct="1">
        <a:lnSpc>
          <a:spcPct val="95000"/>
        </a:lnSpc>
        <a:spcBef>
          <a:spcPts val="840"/>
        </a:spcBef>
        <a:buFont typeface="Arial" pitchFamily="34" charset="0"/>
        <a:buNone/>
        <a:defRPr lang="en-US" sz="1600" kern="1200" dirty="0" smtClean="0">
          <a:solidFill>
            <a:srgbClr val="546568"/>
          </a:solidFill>
          <a:latin typeface="+mj-lt"/>
          <a:ea typeface="+mn-ea"/>
          <a:cs typeface="+mn-cs"/>
        </a:defRPr>
      </a:lvl3pPr>
      <a:lvl4pPr marL="688975" indent="0" algn="l" defTabSz="914400" rtl="0" eaLnBrk="1" latinLnBrk="0" hangingPunct="1">
        <a:lnSpc>
          <a:spcPct val="95000"/>
        </a:lnSpc>
        <a:spcBef>
          <a:spcPts val="840"/>
        </a:spcBef>
        <a:buFont typeface="Arial" pitchFamily="34" charset="0"/>
        <a:buNone/>
        <a:defRPr lang="en-US" sz="1400" kern="1200" dirty="0" smtClean="0">
          <a:solidFill>
            <a:srgbClr val="546568"/>
          </a:solidFill>
          <a:latin typeface="+mj-lt"/>
          <a:ea typeface="+mn-ea"/>
          <a:cs typeface="+mn-cs"/>
        </a:defRPr>
      </a:lvl4pPr>
      <a:lvl5pPr marL="801688" indent="0" algn="l" defTabSz="914400" rtl="0" eaLnBrk="1" latinLnBrk="0" hangingPunct="1">
        <a:lnSpc>
          <a:spcPct val="95000"/>
        </a:lnSpc>
        <a:spcBef>
          <a:spcPts val="840"/>
        </a:spcBef>
        <a:buFont typeface="Arial" pitchFamily="34" charset="0"/>
        <a:buNone/>
        <a:defRPr lang="en-US" sz="1400" kern="1200" dirty="0">
          <a:solidFill>
            <a:srgbClr val="546568"/>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9702" y="432215"/>
            <a:ext cx="8588861" cy="838200"/>
          </a:xfrm>
          <a:prstGeom prst="rect">
            <a:avLst/>
          </a:prstGeom>
        </p:spPr>
        <p:txBody>
          <a:bodyPr vert="horz" lIns="82296" tIns="45720" rIns="82296" bIns="45720" rtlCol="0" anchor="b" anchorCtr="0">
            <a:noAutofit/>
          </a:bodyPr>
          <a:lstStyle/>
          <a:p>
            <a:r>
              <a:rPr lang="en-US" dirty="0" smtClean="0"/>
              <a:t>Slide Title Goes Here</a:t>
            </a:r>
            <a:endParaRPr lang="en-US" dirty="0"/>
          </a:p>
        </p:txBody>
      </p:sp>
      <p:sp>
        <p:nvSpPr>
          <p:cNvPr id="3" name="Text Placeholder 2"/>
          <p:cNvSpPr>
            <a:spLocks noGrp="1"/>
          </p:cNvSpPr>
          <p:nvPr>
            <p:ph type="body" idx="1"/>
          </p:nvPr>
        </p:nvSpPr>
        <p:spPr>
          <a:xfrm>
            <a:off x="229701" y="1339745"/>
            <a:ext cx="8551441" cy="4965700"/>
          </a:xfrm>
          <a:prstGeom prst="rect">
            <a:avLst/>
          </a:prstGeom>
        </p:spPr>
        <p:txBody>
          <a:bodyPr vert="horz" lIns="91440" tIns="45720" rIns="91440" bIns="45720" rtlCol="0">
            <a:normAutofit/>
          </a:body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4"/>
          <p:cNvSpPr>
            <a:spLocks noChangeArrowheads="1"/>
          </p:cNvSpPr>
          <p:nvPr/>
        </p:nvSpPr>
        <p:spPr bwMode="ltGray">
          <a:xfrm>
            <a:off x="251373" y="6586246"/>
            <a:ext cx="3291927"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11"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9"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pic>
        <p:nvPicPr>
          <p:cNvPr id="14" name="Picture 13" descr="bottom bar.jpg"/>
          <p:cNvPicPr>
            <a:picLocks noChangeAspect="1"/>
          </p:cNvPicPr>
          <p:nvPr/>
        </p:nvPicPr>
        <p:blipFill>
          <a:blip r:embed="rId37" cstate="print"/>
          <a:stretch>
            <a:fillRect/>
          </a:stretch>
        </p:blipFill>
        <p:spPr>
          <a:xfrm>
            <a:off x="333375" y="6378339"/>
            <a:ext cx="8477250" cy="162912"/>
          </a:xfrm>
          <a:prstGeom prst="rect">
            <a:avLst/>
          </a:prstGeom>
        </p:spPr>
      </p:pic>
    </p:spTree>
    <p:extLst>
      <p:ext uri="{BB962C8B-B14F-4D97-AF65-F5344CB8AC3E}">
        <p14:creationId xmlns:p14="http://schemas.microsoft.com/office/powerpoint/2010/main" val="1427441317"/>
      </p:ext>
    </p:extLst>
  </p:cSld>
  <p:clrMap bg1="lt1" tx1="dk1" bg2="lt2" tx2="dk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 id="2147483951" r:id="rId12"/>
    <p:sldLayoutId id="2147483952" r:id="rId13"/>
    <p:sldLayoutId id="2147483953" r:id="rId14"/>
    <p:sldLayoutId id="2147483954" r:id="rId15"/>
    <p:sldLayoutId id="2147483955" r:id="rId16"/>
    <p:sldLayoutId id="2147483956" r:id="rId17"/>
    <p:sldLayoutId id="2147483957" r:id="rId18"/>
    <p:sldLayoutId id="2147483958" r:id="rId19"/>
    <p:sldLayoutId id="2147483959" r:id="rId20"/>
    <p:sldLayoutId id="2147483960" r:id="rId21"/>
    <p:sldLayoutId id="2147483961" r:id="rId22"/>
    <p:sldLayoutId id="2147483962" r:id="rId23"/>
    <p:sldLayoutId id="2147483963" r:id="rId24"/>
    <p:sldLayoutId id="2147483964" r:id="rId25"/>
    <p:sldLayoutId id="2147483965" r:id="rId26"/>
    <p:sldLayoutId id="2147483966" r:id="rId27"/>
    <p:sldLayoutId id="2147483967" r:id="rId28"/>
    <p:sldLayoutId id="2147483968" r:id="rId29"/>
    <p:sldLayoutId id="2147483969" r:id="rId30"/>
    <p:sldLayoutId id="2147483970" r:id="rId31"/>
    <p:sldLayoutId id="2147483971" r:id="rId32"/>
    <p:sldLayoutId id="2147483972" r:id="rId33"/>
    <p:sldLayoutId id="2147483973" r:id="rId34"/>
    <p:sldLayoutId id="2147483974" r:id="rId35"/>
  </p:sldLayoutIdLst>
  <p:transition>
    <p:wipe dir="r"/>
  </p:transition>
  <p:timing>
    <p:tnLst>
      <p:par>
        <p:cTn id="1" dur="indefinite" restart="never" nodeType="tmRoot"/>
      </p:par>
    </p:tnLst>
  </p:timing>
  <p:txStyles>
    <p:titleStyle>
      <a:lvl1pPr algn="l" defTabSz="914400" rtl="0" eaLnBrk="1" latinLnBrk="0" hangingPunct="1">
        <a:lnSpc>
          <a:spcPct val="80000"/>
        </a:lnSpc>
        <a:spcBef>
          <a:spcPct val="0"/>
        </a:spcBef>
        <a:buNone/>
        <a:defRPr lang="en-US" sz="3600" b="0" kern="1200" spc="-100" baseline="0" dirty="0">
          <a:gradFill>
            <a:gsLst>
              <a:gs pos="0">
                <a:schemeClr val="tx1"/>
              </a:gs>
              <a:gs pos="44000">
                <a:srgbClr val="01BBBB"/>
              </a:gs>
              <a:gs pos="100000">
                <a:schemeClr val="accent4"/>
              </a:gs>
            </a:gsLst>
            <a:lin ang="4800000" scaled="0"/>
          </a:gradFill>
          <a:latin typeface="CiscoSans ExtraLight" pitchFamily="34" charset="0"/>
          <a:ea typeface="+mj-ea"/>
          <a:cs typeface="+mj-cs"/>
        </a:defRPr>
      </a:lvl1pPr>
    </p:titleStyle>
    <p:bodyStyle>
      <a:lvl1pPr marL="228600" indent="-228600" algn="l" defTabSz="914400" rtl="0" eaLnBrk="1" latinLnBrk="0" hangingPunct="1">
        <a:lnSpc>
          <a:spcPct val="95000"/>
        </a:lnSpc>
        <a:spcBef>
          <a:spcPts val="1440"/>
        </a:spcBef>
        <a:buClr>
          <a:schemeClr val="tx2"/>
        </a:buClr>
        <a:buSzPct val="90000"/>
        <a:buFont typeface="Arial" pitchFamily="34" charset="0"/>
        <a:buChar char="•"/>
        <a:tabLst/>
        <a:defRPr lang="en-US" sz="2000" kern="1200" dirty="0" smtClean="0">
          <a:solidFill>
            <a:srgbClr val="546568"/>
          </a:solidFill>
          <a:latin typeface="CiscoSans ExtraLight" pitchFamily="34" charset="0"/>
          <a:ea typeface="+mn-ea"/>
          <a:cs typeface="+mn-cs"/>
        </a:defRPr>
      </a:lvl1pPr>
      <a:lvl2pPr marL="396875" indent="0" algn="l" defTabSz="914400" rtl="0" eaLnBrk="1" latinLnBrk="0" hangingPunct="1">
        <a:lnSpc>
          <a:spcPct val="95000"/>
        </a:lnSpc>
        <a:spcBef>
          <a:spcPts val="840"/>
        </a:spcBef>
        <a:buClr>
          <a:schemeClr val="tx2"/>
        </a:buClr>
        <a:buFontTx/>
        <a:buNone/>
        <a:defRPr lang="en-US" sz="1800" kern="1200" dirty="0" smtClean="0">
          <a:solidFill>
            <a:srgbClr val="546568"/>
          </a:solidFill>
          <a:latin typeface="CiscoSans ExtraLight" pitchFamily="34" charset="0"/>
          <a:ea typeface="+mn-ea"/>
          <a:cs typeface="+mn-cs"/>
        </a:defRPr>
      </a:lvl2pPr>
      <a:lvl3pPr marL="576263" indent="-6350" algn="l" defTabSz="914400" rtl="0" eaLnBrk="1" latinLnBrk="0" hangingPunct="1">
        <a:lnSpc>
          <a:spcPct val="95000"/>
        </a:lnSpc>
        <a:spcBef>
          <a:spcPts val="840"/>
        </a:spcBef>
        <a:buFont typeface="Arial" pitchFamily="34" charset="0"/>
        <a:buNone/>
        <a:defRPr lang="en-US" sz="1600" kern="1200" dirty="0" smtClean="0">
          <a:solidFill>
            <a:srgbClr val="546568"/>
          </a:solidFill>
          <a:latin typeface="CiscoSans ExtraLight" pitchFamily="34" charset="0"/>
          <a:ea typeface="+mn-ea"/>
          <a:cs typeface="+mn-cs"/>
        </a:defRPr>
      </a:lvl3pPr>
      <a:lvl4pPr marL="688975" indent="0" algn="l" defTabSz="914400" rtl="0" eaLnBrk="1" latinLnBrk="0" hangingPunct="1">
        <a:lnSpc>
          <a:spcPct val="95000"/>
        </a:lnSpc>
        <a:spcBef>
          <a:spcPts val="840"/>
        </a:spcBef>
        <a:buFont typeface="Arial" pitchFamily="34" charset="0"/>
        <a:buNone/>
        <a:defRPr lang="en-US" sz="1400" kern="1200" dirty="0" smtClean="0">
          <a:solidFill>
            <a:srgbClr val="546568"/>
          </a:solidFill>
          <a:latin typeface="CiscoSans ExtraLight" pitchFamily="34" charset="0"/>
          <a:ea typeface="+mn-ea"/>
          <a:cs typeface="+mn-cs"/>
        </a:defRPr>
      </a:lvl4pPr>
      <a:lvl5pPr marL="801688" indent="0" algn="l" defTabSz="914400" rtl="0" eaLnBrk="1" latinLnBrk="0" hangingPunct="1">
        <a:lnSpc>
          <a:spcPct val="95000"/>
        </a:lnSpc>
        <a:spcBef>
          <a:spcPts val="840"/>
        </a:spcBef>
        <a:buFont typeface="Arial" pitchFamily="34" charset="0"/>
        <a:buNone/>
        <a:defRPr lang="en-US" sz="1400" kern="1200" dirty="0">
          <a:solidFill>
            <a:srgbClr val="546568"/>
          </a:solidFill>
          <a:latin typeface="CiscoSans ExtraLight"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9702" y="432215"/>
            <a:ext cx="8588861" cy="838200"/>
          </a:xfrm>
          <a:prstGeom prst="rect">
            <a:avLst/>
          </a:prstGeom>
        </p:spPr>
        <p:txBody>
          <a:bodyPr vert="horz" lIns="82296" tIns="45720" rIns="82296" bIns="45720" rtlCol="0" anchor="b" anchorCtr="0">
            <a:noAutofit/>
          </a:bodyPr>
          <a:lstStyle/>
          <a:p>
            <a:r>
              <a:rPr lang="en-US" dirty="0" smtClean="0"/>
              <a:t>Slide Title Goes Here</a:t>
            </a:r>
            <a:endParaRPr lang="en-US" dirty="0"/>
          </a:p>
        </p:txBody>
      </p:sp>
      <p:sp>
        <p:nvSpPr>
          <p:cNvPr id="3" name="Text Placeholder 2"/>
          <p:cNvSpPr>
            <a:spLocks noGrp="1"/>
          </p:cNvSpPr>
          <p:nvPr>
            <p:ph type="body" idx="1"/>
          </p:nvPr>
        </p:nvSpPr>
        <p:spPr>
          <a:xfrm>
            <a:off x="229701" y="1339745"/>
            <a:ext cx="8551441" cy="4965699"/>
          </a:xfrm>
          <a:prstGeom prst="rect">
            <a:avLst/>
          </a:prstGeom>
        </p:spPr>
        <p:txBody>
          <a:bodyPr vert="horz" lIns="91440" tIns="45720" rIns="91440" bIns="45720" rtlCol="0">
            <a:normAutofit/>
          </a:body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4"/>
          <p:cNvSpPr>
            <a:spLocks noChangeArrowheads="1"/>
          </p:cNvSpPr>
          <p:nvPr/>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11"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9"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pic>
        <p:nvPicPr>
          <p:cNvPr id="13" name="Picture 12" descr="bottom bar.jpg"/>
          <p:cNvPicPr>
            <a:picLocks noChangeAspect="1"/>
          </p:cNvPicPr>
          <p:nvPr/>
        </p:nvPicPr>
        <p:blipFill>
          <a:blip r:embed="rId34" cstate="print"/>
          <a:stretch>
            <a:fillRect/>
          </a:stretch>
        </p:blipFill>
        <p:spPr>
          <a:xfrm>
            <a:off x="333375" y="6378339"/>
            <a:ext cx="8477250" cy="162912"/>
          </a:xfrm>
          <a:prstGeom prst="rect">
            <a:avLst/>
          </a:prstGeom>
        </p:spPr>
      </p:pic>
    </p:spTree>
    <p:extLst>
      <p:ext uri="{BB962C8B-B14F-4D97-AF65-F5344CB8AC3E}">
        <p14:creationId xmlns:p14="http://schemas.microsoft.com/office/powerpoint/2010/main" val="2629244836"/>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 id="2147483987" r:id="rId12"/>
    <p:sldLayoutId id="2147483988" r:id="rId13"/>
    <p:sldLayoutId id="2147483989" r:id="rId14"/>
    <p:sldLayoutId id="2147483990" r:id="rId15"/>
    <p:sldLayoutId id="2147483991" r:id="rId16"/>
    <p:sldLayoutId id="2147483992" r:id="rId17"/>
    <p:sldLayoutId id="2147483993" r:id="rId18"/>
    <p:sldLayoutId id="2147483994" r:id="rId19"/>
    <p:sldLayoutId id="2147483995" r:id="rId20"/>
    <p:sldLayoutId id="2147483996" r:id="rId21"/>
    <p:sldLayoutId id="2147483997" r:id="rId22"/>
    <p:sldLayoutId id="2147483998" r:id="rId23"/>
    <p:sldLayoutId id="2147483999" r:id="rId24"/>
    <p:sldLayoutId id="2147484000" r:id="rId25"/>
    <p:sldLayoutId id="2147484001" r:id="rId26"/>
    <p:sldLayoutId id="2147484002" r:id="rId27"/>
    <p:sldLayoutId id="2147484003" r:id="rId28"/>
    <p:sldLayoutId id="2147484004" r:id="rId29"/>
    <p:sldLayoutId id="2147484005" r:id="rId30"/>
    <p:sldLayoutId id="2147484006" r:id="rId31"/>
    <p:sldLayoutId id="2147484007" r:id="rId32"/>
  </p:sldLayoutIdLst>
  <p:transition>
    <p:wipe dir="r"/>
  </p:transition>
  <p:timing>
    <p:tnLst>
      <p:par>
        <p:cTn id="1" dur="indefinite" restart="never" nodeType="tmRoot"/>
      </p:par>
    </p:tnLst>
  </p:timing>
  <p:txStyles>
    <p:titleStyle>
      <a:lvl1pPr algn="l" defTabSz="914400" rtl="0" eaLnBrk="1" latinLnBrk="0" hangingPunct="1">
        <a:lnSpc>
          <a:spcPct val="80000"/>
        </a:lnSpc>
        <a:spcBef>
          <a:spcPct val="0"/>
        </a:spcBef>
        <a:buNone/>
        <a:defRPr lang="en-US" sz="3600" b="0" kern="1200" spc="-100" baseline="0" dirty="0">
          <a:gradFill>
            <a:gsLst>
              <a:gs pos="0">
                <a:schemeClr val="tx1"/>
              </a:gs>
              <a:gs pos="44000">
                <a:srgbClr val="01BBBB"/>
              </a:gs>
              <a:gs pos="100000">
                <a:schemeClr val="accent4"/>
              </a:gs>
            </a:gsLst>
            <a:lin ang="4800000" scaled="0"/>
          </a:gradFill>
          <a:latin typeface="+mj-lt"/>
          <a:ea typeface="+mj-ea"/>
          <a:cs typeface="+mj-cs"/>
        </a:defRPr>
      </a:lvl1pPr>
    </p:titleStyle>
    <p:bodyStyle>
      <a:lvl1pPr marL="228600" indent="-228600" algn="l" defTabSz="914400" rtl="0" eaLnBrk="1" latinLnBrk="0" hangingPunct="1">
        <a:lnSpc>
          <a:spcPct val="95000"/>
        </a:lnSpc>
        <a:spcBef>
          <a:spcPts val="1440"/>
        </a:spcBef>
        <a:buClr>
          <a:schemeClr val="tx2"/>
        </a:buClr>
        <a:buSzPct val="90000"/>
        <a:buFont typeface="Arial" pitchFamily="34" charset="0"/>
        <a:buChar char="•"/>
        <a:tabLst/>
        <a:defRPr lang="en-US" sz="2000" kern="1200" dirty="0" smtClean="0">
          <a:solidFill>
            <a:srgbClr val="546568"/>
          </a:solidFill>
          <a:latin typeface="+mj-lt"/>
          <a:ea typeface="+mn-ea"/>
          <a:cs typeface="+mn-cs"/>
        </a:defRPr>
      </a:lvl1pPr>
      <a:lvl2pPr marL="406400" indent="0" algn="l" defTabSz="914400" rtl="0" eaLnBrk="1" latinLnBrk="0" hangingPunct="1">
        <a:lnSpc>
          <a:spcPct val="95000"/>
        </a:lnSpc>
        <a:spcBef>
          <a:spcPts val="840"/>
        </a:spcBef>
        <a:buClr>
          <a:schemeClr val="tx2"/>
        </a:buClr>
        <a:buFontTx/>
        <a:buNone/>
        <a:defRPr lang="en-US" sz="1800" kern="1200" dirty="0" smtClean="0">
          <a:solidFill>
            <a:srgbClr val="546568"/>
          </a:solidFill>
          <a:latin typeface="+mj-lt"/>
          <a:ea typeface="+mn-ea"/>
          <a:cs typeface="+mn-cs"/>
        </a:defRPr>
      </a:lvl2pPr>
      <a:lvl3pPr marL="571500" indent="-1588" algn="l" defTabSz="914400" rtl="0" eaLnBrk="1" latinLnBrk="0" hangingPunct="1">
        <a:lnSpc>
          <a:spcPct val="95000"/>
        </a:lnSpc>
        <a:spcBef>
          <a:spcPts val="840"/>
        </a:spcBef>
        <a:buFont typeface="Arial" pitchFamily="34" charset="0"/>
        <a:buNone/>
        <a:defRPr lang="en-US" sz="1600" kern="1200" dirty="0" smtClean="0">
          <a:solidFill>
            <a:srgbClr val="546568"/>
          </a:solidFill>
          <a:latin typeface="+mj-lt"/>
          <a:ea typeface="+mn-ea"/>
          <a:cs typeface="+mn-cs"/>
        </a:defRPr>
      </a:lvl3pPr>
      <a:lvl4pPr marL="688975" indent="0" algn="l" defTabSz="914400" rtl="0" eaLnBrk="1" latinLnBrk="0" hangingPunct="1">
        <a:lnSpc>
          <a:spcPct val="95000"/>
        </a:lnSpc>
        <a:spcBef>
          <a:spcPts val="840"/>
        </a:spcBef>
        <a:buFont typeface="Arial" pitchFamily="34" charset="0"/>
        <a:buNone/>
        <a:defRPr lang="en-US" sz="1400" kern="1200" dirty="0" smtClean="0">
          <a:solidFill>
            <a:srgbClr val="546568"/>
          </a:solidFill>
          <a:latin typeface="+mj-lt"/>
          <a:ea typeface="+mn-ea"/>
          <a:cs typeface="+mn-cs"/>
        </a:defRPr>
      </a:lvl4pPr>
      <a:lvl5pPr marL="801688" indent="0" algn="l" defTabSz="914400" rtl="0" eaLnBrk="1" latinLnBrk="0" hangingPunct="1">
        <a:lnSpc>
          <a:spcPct val="95000"/>
        </a:lnSpc>
        <a:spcBef>
          <a:spcPts val="840"/>
        </a:spcBef>
        <a:buFont typeface="Arial" pitchFamily="34" charset="0"/>
        <a:buNone/>
        <a:defRPr lang="en-US" sz="1400" kern="1200" dirty="0">
          <a:solidFill>
            <a:srgbClr val="546568"/>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9702" y="432215"/>
            <a:ext cx="8588861" cy="838200"/>
          </a:xfrm>
          <a:prstGeom prst="rect">
            <a:avLst/>
          </a:prstGeom>
        </p:spPr>
        <p:txBody>
          <a:bodyPr vert="horz" lIns="82296" tIns="45720" rIns="82296" bIns="45720" rtlCol="0" anchor="b" anchorCtr="0">
            <a:noAutofit/>
          </a:bodyPr>
          <a:lstStyle/>
          <a:p>
            <a:r>
              <a:rPr lang="en-US" dirty="0" smtClean="0"/>
              <a:t>Slide Title Goes Here</a:t>
            </a:r>
            <a:endParaRPr lang="en-US" dirty="0"/>
          </a:p>
        </p:txBody>
      </p:sp>
      <p:sp>
        <p:nvSpPr>
          <p:cNvPr id="3" name="Text Placeholder 2"/>
          <p:cNvSpPr>
            <a:spLocks noGrp="1"/>
          </p:cNvSpPr>
          <p:nvPr>
            <p:ph type="body" idx="1"/>
          </p:nvPr>
        </p:nvSpPr>
        <p:spPr>
          <a:xfrm>
            <a:off x="229701" y="1339745"/>
            <a:ext cx="8551441" cy="4965699"/>
          </a:xfrm>
          <a:prstGeom prst="rect">
            <a:avLst/>
          </a:prstGeom>
        </p:spPr>
        <p:txBody>
          <a:bodyPr vert="horz" lIns="91440" tIns="45720" rIns="91440" bIns="45720" rtlCol="0">
            <a:normAutofit/>
          </a:body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4"/>
          <p:cNvSpPr>
            <a:spLocks noChangeArrowheads="1"/>
          </p:cNvSpPr>
          <p:nvPr/>
        </p:nvSpPr>
        <p:spPr bwMode="ltGray">
          <a:xfrm>
            <a:off x="251373" y="6586246"/>
            <a:ext cx="3420515"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rPr>
              <a:t>© 2010 Cisco and/or its affiliates. All rights reserved.</a:t>
            </a:r>
            <a:endParaRPr lang="en-US" sz="600" dirty="0">
              <a:solidFill>
                <a:srgbClr val="C0C0C0"/>
              </a:solidFill>
            </a:endParaRPr>
          </a:p>
        </p:txBody>
      </p:sp>
      <p:sp>
        <p:nvSpPr>
          <p:cNvPr id="11" name="Rectangle 5"/>
          <p:cNvSpPr>
            <a:spLocks noChangeArrowheads="1"/>
          </p:cNvSpPr>
          <p:nvPr/>
        </p:nvSpPr>
        <p:spPr bwMode="ltGray">
          <a:xfrm>
            <a:off x="7763787" y="6584512"/>
            <a:ext cx="81186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rPr>
              <a:t>Cisco Confidential</a:t>
            </a:r>
          </a:p>
        </p:txBody>
      </p:sp>
      <p:sp>
        <p:nvSpPr>
          <p:cNvPr id="9" name="Rectangle 7"/>
          <p:cNvSpPr>
            <a:spLocks noChangeArrowheads="1"/>
          </p:cNvSpPr>
          <p:nvPr/>
        </p:nvSpPr>
        <p:spPr bwMode="ltGray">
          <a:xfrm>
            <a:off x="8649525" y="6580408"/>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rPr>
              <a:pPr algn="r" defTabSz="814388"/>
              <a:t>‹#›</a:t>
            </a:fld>
            <a:endParaRPr lang="en-US" sz="600" dirty="0">
              <a:solidFill>
                <a:srgbClr val="C0C0C0"/>
              </a:solidFill>
            </a:endParaRPr>
          </a:p>
        </p:txBody>
      </p:sp>
      <p:pic>
        <p:nvPicPr>
          <p:cNvPr id="13" name="Picture 12" descr="bottom bar.jpg"/>
          <p:cNvPicPr>
            <a:picLocks noChangeAspect="1"/>
          </p:cNvPicPr>
          <p:nvPr/>
        </p:nvPicPr>
        <p:blipFill>
          <a:blip r:embed="rId33" cstate="print"/>
          <a:stretch>
            <a:fillRect/>
          </a:stretch>
        </p:blipFill>
        <p:spPr>
          <a:xfrm>
            <a:off x="333375" y="6378339"/>
            <a:ext cx="8477250" cy="162912"/>
          </a:xfrm>
          <a:prstGeom prst="rect">
            <a:avLst/>
          </a:prstGeom>
        </p:spPr>
      </p:pic>
    </p:spTree>
    <p:extLst>
      <p:ext uri="{BB962C8B-B14F-4D97-AF65-F5344CB8AC3E}">
        <p14:creationId xmlns:p14="http://schemas.microsoft.com/office/powerpoint/2010/main" val="1813583443"/>
      </p:ext>
    </p:extLst>
  </p:cSld>
  <p:clrMap bg1="lt1" tx1="dk1" bg2="lt2" tx2="dk2" accent1="accent1" accent2="accent2" accent3="accent3" accent4="accent4" accent5="accent5" accent6="accent6" hlink="hlink" folHlink="folHlink"/>
  <p:sldLayoutIdLst>
    <p:sldLayoutId id="2147484010" r:id="rId1"/>
    <p:sldLayoutId id="2147484011" r:id="rId2"/>
    <p:sldLayoutId id="2147484012" r:id="rId3"/>
    <p:sldLayoutId id="2147484013" r:id="rId4"/>
    <p:sldLayoutId id="2147484014" r:id="rId5"/>
    <p:sldLayoutId id="2147484015" r:id="rId6"/>
    <p:sldLayoutId id="2147484016" r:id="rId7"/>
    <p:sldLayoutId id="2147484017" r:id="rId8"/>
    <p:sldLayoutId id="2147484018" r:id="rId9"/>
    <p:sldLayoutId id="2147484019" r:id="rId10"/>
    <p:sldLayoutId id="2147484020" r:id="rId11"/>
    <p:sldLayoutId id="2147484021" r:id="rId12"/>
    <p:sldLayoutId id="2147484022" r:id="rId13"/>
    <p:sldLayoutId id="2147484023" r:id="rId14"/>
    <p:sldLayoutId id="2147484024" r:id="rId15"/>
    <p:sldLayoutId id="2147484025" r:id="rId16"/>
    <p:sldLayoutId id="2147484026" r:id="rId17"/>
    <p:sldLayoutId id="2147484027" r:id="rId18"/>
    <p:sldLayoutId id="2147484028" r:id="rId19"/>
    <p:sldLayoutId id="2147484029" r:id="rId20"/>
    <p:sldLayoutId id="2147484030" r:id="rId21"/>
    <p:sldLayoutId id="2147484031" r:id="rId22"/>
    <p:sldLayoutId id="2147484032" r:id="rId23"/>
    <p:sldLayoutId id="2147484033" r:id="rId24"/>
    <p:sldLayoutId id="2147484034" r:id="rId25"/>
    <p:sldLayoutId id="2147484035" r:id="rId26"/>
    <p:sldLayoutId id="2147484036" r:id="rId27"/>
    <p:sldLayoutId id="2147484037" r:id="rId28"/>
    <p:sldLayoutId id="2147484038" r:id="rId29"/>
    <p:sldLayoutId id="2147484039" r:id="rId30"/>
    <p:sldLayoutId id="2147484040" r:id="rId31"/>
  </p:sldLayoutIdLst>
  <p:transition>
    <p:wipe dir="r"/>
  </p:transition>
  <p:timing>
    <p:tnLst>
      <p:par>
        <p:cTn id="1" dur="indefinite" restart="never" nodeType="tmRoot"/>
      </p:par>
    </p:tnLst>
  </p:timing>
  <p:txStyles>
    <p:titleStyle>
      <a:lvl1pPr algn="l" defTabSz="914400" rtl="0" eaLnBrk="1" latinLnBrk="0" hangingPunct="1">
        <a:lnSpc>
          <a:spcPct val="80000"/>
        </a:lnSpc>
        <a:spcBef>
          <a:spcPct val="0"/>
        </a:spcBef>
        <a:buNone/>
        <a:defRPr lang="en-US" sz="3600" b="0" kern="1200" spc="-100" baseline="0" dirty="0">
          <a:gradFill>
            <a:gsLst>
              <a:gs pos="0">
                <a:schemeClr val="tx1"/>
              </a:gs>
              <a:gs pos="44000">
                <a:srgbClr val="01BBBB"/>
              </a:gs>
              <a:gs pos="100000">
                <a:schemeClr val="accent4"/>
              </a:gs>
            </a:gsLst>
            <a:lin ang="4800000" scaled="0"/>
          </a:gradFill>
          <a:latin typeface="+mj-lt"/>
          <a:ea typeface="+mj-ea"/>
          <a:cs typeface="+mj-cs"/>
        </a:defRPr>
      </a:lvl1pPr>
    </p:titleStyle>
    <p:bodyStyle>
      <a:lvl1pPr marL="228600" indent="-228600" algn="l" defTabSz="914400" rtl="0" eaLnBrk="1" latinLnBrk="0" hangingPunct="1">
        <a:lnSpc>
          <a:spcPct val="95000"/>
        </a:lnSpc>
        <a:spcBef>
          <a:spcPts val="1440"/>
        </a:spcBef>
        <a:buClr>
          <a:schemeClr val="tx2"/>
        </a:buClr>
        <a:buSzPct val="90000"/>
        <a:buFont typeface="Arial" pitchFamily="34" charset="0"/>
        <a:buChar char="•"/>
        <a:tabLst/>
        <a:defRPr lang="en-US" sz="2000" kern="1200" dirty="0" smtClean="0">
          <a:solidFill>
            <a:srgbClr val="546568"/>
          </a:solidFill>
          <a:latin typeface="+mj-lt"/>
          <a:ea typeface="+mn-ea"/>
          <a:cs typeface="+mn-cs"/>
        </a:defRPr>
      </a:lvl1pPr>
      <a:lvl2pPr marL="406400" indent="0" algn="l" defTabSz="914400" rtl="0" eaLnBrk="1" latinLnBrk="0" hangingPunct="1">
        <a:lnSpc>
          <a:spcPct val="95000"/>
        </a:lnSpc>
        <a:spcBef>
          <a:spcPts val="840"/>
        </a:spcBef>
        <a:buClr>
          <a:schemeClr val="tx2"/>
        </a:buClr>
        <a:buFontTx/>
        <a:buNone/>
        <a:defRPr lang="en-US" sz="1800" kern="1200" dirty="0" smtClean="0">
          <a:solidFill>
            <a:srgbClr val="546568"/>
          </a:solidFill>
          <a:latin typeface="+mj-lt"/>
          <a:ea typeface="+mn-ea"/>
          <a:cs typeface="+mn-cs"/>
        </a:defRPr>
      </a:lvl2pPr>
      <a:lvl3pPr marL="571500" indent="-1588" algn="l" defTabSz="914400" rtl="0" eaLnBrk="1" latinLnBrk="0" hangingPunct="1">
        <a:lnSpc>
          <a:spcPct val="95000"/>
        </a:lnSpc>
        <a:spcBef>
          <a:spcPts val="840"/>
        </a:spcBef>
        <a:buFont typeface="Arial" pitchFamily="34" charset="0"/>
        <a:buNone/>
        <a:defRPr lang="en-US" sz="1600" kern="1200" dirty="0" smtClean="0">
          <a:solidFill>
            <a:srgbClr val="546568"/>
          </a:solidFill>
          <a:latin typeface="+mj-lt"/>
          <a:ea typeface="+mn-ea"/>
          <a:cs typeface="+mn-cs"/>
        </a:defRPr>
      </a:lvl3pPr>
      <a:lvl4pPr marL="688975" indent="0" algn="l" defTabSz="914400" rtl="0" eaLnBrk="1" latinLnBrk="0" hangingPunct="1">
        <a:lnSpc>
          <a:spcPct val="95000"/>
        </a:lnSpc>
        <a:spcBef>
          <a:spcPts val="840"/>
        </a:spcBef>
        <a:buFont typeface="Arial" pitchFamily="34" charset="0"/>
        <a:buNone/>
        <a:defRPr lang="en-US" sz="1400" kern="1200" dirty="0" smtClean="0">
          <a:solidFill>
            <a:srgbClr val="546568"/>
          </a:solidFill>
          <a:latin typeface="+mj-lt"/>
          <a:ea typeface="+mn-ea"/>
          <a:cs typeface="+mn-cs"/>
        </a:defRPr>
      </a:lvl4pPr>
      <a:lvl5pPr marL="801688" indent="0" algn="l" defTabSz="914400" rtl="0" eaLnBrk="1" latinLnBrk="0" hangingPunct="1">
        <a:lnSpc>
          <a:spcPct val="95000"/>
        </a:lnSpc>
        <a:spcBef>
          <a:spcPts val="840"/>
        </a:spcBef>
        <a:buFont typeface="Arial" pitchFamily="34" charset="0"/>
        <a:buNone/>
        <a:defRPr lang="en-US" sz="1400" kern="1200" dirty="0">
          <a:solidFill>
            <a:srgbClr val="546568"/>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0.xml"/><Relationship Id="rId7" Type="http://schemas.openxmlformats.org/officeDocument/2006/relationships/image" Target="../media/image8.png"/><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7.emf"/><Relationship Id="rId5" Type="http://schemas.openxmlformats.org/officeDocument/2006/relationships/oleObject" Target="../embeddings/oleObject1.bin"/><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10.xml"/><Relationship Id="rId7" Type="http://schemas.openxmlformats.org/officeDocument/2006/relationships/image" Target="../media/image10.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7.emf"/><Relationship Id="rId5" Type="http://schemas.openxmlformats.org/officeDocument/2006/relationships/oleObject" Target="../embeddings/oleObject2.bin"/><Relationship Id="rId10" Type="http://schemas.openxmlformats.org/officeDocument/2006/relationships/image" Target="../media/image13.png"/><Relationship Id="rId4" Type="http://schemas.openxmlformats.org/officeDocument/2006/relationships/notesSlide" Target="../notesSlides/notesSlide4.xml"/><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GB" dirty="0" smtClean="0"/>
              <a:t>Carlos Marques</a:t>
            </a:r>
            <a:endParaRPr lang="en-GB" dirty="0"/>
          </a:p>
        </p:txBody>
      </p:sp>
      <p:sp>
        <p:nvSpPr>
          <p:cNvPr id="5" name="Text Placeholder 4"/>
          <p:cNvSpPr>
            <a:spLocks noGrp="1"/>
          </p:cNvSpPr>
          <p:nvPr>
            <p:ph type="body" sz="quarter" idx="10"/>
          </p:nvPr>
        </p:nvSpPr>
        <p:spPr/>
        <p:txBody>
          <a:bodyPr/>
          <a:lstStyle/>
          <a:p>
            <a:r>
              <a:rPr lang="en-GB" dirty="0" smtClean="0"/>
              <a:t>30 May 2013</a:t>
            </a:r>
            <a:endParaRPr lang="en-GB" dirty="0"/>
          </a:p>
        </p:txBody>
      </p:sp>
      <p:sp>
        <p:nvSpPr>
          <p:cNvPr id="9" name="Title 1"/>
          <p:cNvSpPr>
            <a:spLocks noGrp="1"/>
          </p:cNvSpPr>
          <p:nvPr>
            <p:ph type="ctrTitle"/>
          </p:nvPr>
        </p:nvSpPr>
        <p:spPr/>
        <p:txBody>
          <a:bodyPr/>
          <a:lstStyle/>
          <a:p>
            <a:r>
              <a:rPr lang="en-US" dirty="0"/>
              <a:t>2013 Global Forum on Innovation &amp; Technology Entrepreneurship</a:t>
            </a:r>
            <a:endParaRPr lang="en-US" sz="4800" dirty="0"/>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48066" y="2407920"/>
            <a:ext cx="3687054" cy="1922784"/>
          </a:xfrm>
          <a:prstGeom prst="roundRect">
            <a:avLst>
              <a:gd name="adj" fmla="val 8741"/>
            </a:avLst>
          </a:prstGeom>
          <a:gradFill flip="none" rotWithShape="1">
            <a:gsLst>
              <a:gs pos="28000">
                <a:srgbClr val="2F3090"/>
              </a:gs>
              <a:gs pos="100000">
                <a:schemeClr val="tx1"/>
              </a:gs>
            </a:gsLst>
            <a:lin ang="13500000" scaled="1"/>
            <a:tileRect/>
          </a:gradFill>
          <a:ln>
            <a:noFill/>
          </a:ln>
          <a:effectLst>
            <a:outerShdw blurRad="76200" dist="50800" dir="5400000" algn="ctr" rotWithShape="0">
              <a:srgbClr val="000000">
                <a:alpha val="27000"/>
              </a:srgbClr>
            </a:outerShdw>
            <a:reflection blurRad="6350" stA="52000" endA="300" endPos="35000" dir="5400000" sy="-100000" algn="bl" rotWithShape="0"/>
          </a:effectLst>
          <a:scene3d>
            <a:camera prst="orthographicFront"/>
            <a:lightRig rig="threePt" dir="t"/>
          </a:scene3d>
          <a:sp3d>
            <a:bevelT w="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n w="13500">
                  <a:solidFill>
                    <a:schemeClr val="accent1">
                      <a:shade val="2500"/>
                      <a:alpha val="6500"/>
                    </a:schemeClr>
                  </a:solidFill>
                  <a:prstDash val="solid"/>
                </a:ln>
                <a:solidFill>
                  <a:schemeClr val="accent1">
                    <a:tint val="3000"/>
                    <a:alpha val="95000"/>
                  </a:schemeClr>
                </a:solidFill>
              </a:rPr>
              <a:t>Ecosystems for Inclusive Innovation</a:t>
            </a:r>
            <a:endParaRPr lang="en-GB" sz="3600" dirty="0" smtClean="0">
              <a:ln w="13500">
                <a:solidFill>
                  <a:schemeClr val="accent1">
                    <a:shade val="2500"/>
                    <a:alpha val="6500"/>
                  </a:schemeClr>
                </a:solidFill>
                <a:prstDash val="solid"/>
              </a:ln>
              <a:solidFill>
                <a:schemeClr val="accent1">
                  <a:tint val="3000"/>
                  <a:alpha val="95000"/>
                </a:schemeClr>
              </a:solidFill>
            </a:endParaRPr>
          </a:p>
        </p:txBody>
      </p:sp>
      <p:sp>
        <p:nvSpPr>
          <p:cNvPr id="7" name="Text Placeholder 11"/>
          <p:cNvSpPr>
            <a:spLocks noGrp="1"/>
          </p:cNvSpPr>
          <p:nvPr>
            <p:ph type="body" sz="quarter" idx="11"/>
          </p:nvPr>
        </p:nvSpPr>
        <p:spPr>
          <a:xfrm>
            <a:off x="4731446" y="764704"/>
            <a:ext cx="4221481" cy="5256584"/>
          </a:xfrm>
        </p:spPr>
        <p:txBody>
          <a:bodyPr>
            <a:noAutofit/>
          </a:bodyPr>
          <a:lstStyle/>
          <a:p>
            <a:pPr marL="342900" indent="-342900">
              <a:lnSpc>
                <a:spcPct val="100000"/>
              </a:lnSpc>
              <a:spcBef>
                <a:spcPts val="0"/>
              </a:spcBef>
              <a:spcAft>
                <a:spcPts val="900"/>
              </a:spcAft>
              <a:buFont typeface="Arial" pitchFamily="34" charset="0"/>
              <a:buChar char="•"/>
            </a:pPr>
            <a:r>
              <a:rPr lang="en-GB" sz="2400" dirty="0">
                <a:ln w="13500">
                  <a:solidFill>
                    <a:schemeClr val="accent1">
                      <a:shade val="2500"/>
                      <a:alpha val="6500"/>
                    </a:schemeClr>
                  </a:solidFill>
                  <a:prstDash val="solid"/>
                </a:ln>
                <a:solidFill>
                  <a:srgbClr val="435153"/>
                </a:solidFill>
              </a:rPr>
              <a:t>ICT a</a:t>
            </a:r>
            <a:r>
              <a:rPr lang="en-GB" sz="2400" dirty="0" smtClean="0">
                <a:ln w="13500">
                  <a:solidFill>
                    <a:schemeClr val="accent1">
                      <a:shade val="2500"/>
                      <a:alpha val="6500"/>
                    </a:schemeClr>
                  </a:solidFill>
                  <a:prstDash val="solid"/>
                </a:ln>
                <a:solidFill>
                  <a:srgbClr val="435153"/>
                </a:solidFill>
              </a:rPr>
              <a:t>s </a:t>
            </a:r>
            <a:r>
              <a:rPr lang="en-GB" sz="2400" dirty="0">
                <a:ln w="13500">
                  <a:solidFill>
                    <a:schemeClr val="accent1">
                      <a:shade val="2500"/>
                      <a:alpha val="6500"/>
                    </a:schemeClr>
                  </a:solidFill>
                  <a:prstDash val="solid"/>
                </a:ln>
                <a:solidFill>
                  <a:srgbClr val="435153"/>
                </a:solidFill>
              </a:rPr>
              <a:t>a platform for innovation – breaking down barriers &amp; increasing </a:t>
            </a:r>
            <a:r>
              <a:rPr lang="en-GB" sz="2400" dirty="0" smtClean="0">
                <a:ln w="13500">
                  <a:solidFill>
                    <a:schemeClr val="accent1">
                      <a:shade val="2500"/>
                      <a:alpha val="6500"/>
                    </a:schemeClr>
                  </a:solidFill>
                  <a:prstDash val="solid"/>
                </a:ln>
                <a:solidFill>
                  <a:srgbClr val="435153"/>
                </a:solidFill>
              </a:rPr>
              <a:t>collaboration</a:t>
            </a:r>
          </a:p>
          <a:p>
            <a:pPr marL="342900" indent="-342900">
              <a:lnSpc>
                <a:spcPct val="100000"/>
              </a:lnSpc>
              <a:spcBef>
                <a:spcPts val="0"/>
              </a:spcBef>
              <a:spcAft>
                <a:spcPts val="900"/>
              </a:spcAft>
              <a:buFont typeface="Arial" pitchFamily="34" charset="0"/>
              <a:buChar char="•"/>
            </a:pPr>
            <a:r>
              <a:rPr lang="en-GB" sz="2400" dirty="0" smtClean="0">
                <a:ln w="13500">
                  <a:solidFill>
                    <a:schemeClr val="accent1">
                      <a:shade val="2500"/>
                      <a:alpha val="6500"/>
                    </a:schemeClr>
                  </a:solidFill>
                  <a:prstDash val="solid"/>
                </a:ln>
                <a:solidFill>
                  <a:srgbClr val="435153"/>
                </a:solidFill>
              </a:rPr>
              <a:t>Cisco’s </a:t>
            </a:r>
            <a:r>
              <a:rPr lang="en-GB" sz="2400" dirty="0">
                <a:ln w="13500">
                  <a:solidFill>
                    <a:schemeClr val="accent1">
                      <a:shade val="2500"/>
                      <a:alpha val="6500"/>
                    </a:schemeClr>
                  </a:solidFill>
                  <a:prstDash val="solid"/>
                </a:ln>
                <a:solidFill>
                  <a:srgbClr val="435153"/>
                </a:solidFill>
              </a:rPr>
              <a:t>thoughts on creating a platform for </a:t>
            </a:r>
            <a:r>
              <a:rPr lang="en-GB" sz="2400" dirty="0" smtClean="0">
                <a:ln w="13500">
                  <a:solidFill>
                    <a:schemeClr val="accent1">
                      <a:shade val="2500"/>
                      <a:alpha val="6500"/>
                    </a:schemeClr>
                  </a:solidFill>
                  <a:prstDash val="solid"/>
                </a:ln>
                <a:solidFill>
                  <a:srgbClr val="435153"/>
                </a:solidFill>
              </a:rPr>
              <a:t>innovation</a:t>
            </a:r>
            <a:endParaRPr lang="en-GB" sz="2400" dirty="0">
              <a:ln w="13500">
                <a:solidFill>
                  <a:schemeClr val="accent1">
                    <a:shade val="2500"/>
                    <a:alpha val="6500"/>
                  </a:schemeClr>
                </a:solidFill>
                <a:prstDash val="solid"/>
              </a:ln>
              <a:solidFill>
                <a:srgbClr val="435153"/>
              </a:solidFill>
            </a:endParaRPr>
          </a:p>
        </p:txBody>
      </p:sp>
    </p:spTree>
    <p:extLst>
      <p:ext uri="{BB962C8B-B14F-4D97-AF65-F5344CB8AC3E}">
        <p14:creationId xmlns:p14="http://schemas.microsoft.com/office/powerpoint/2010/main" val="259821217"/>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Object 28" hidden="1"/>
          <p:cNvGraphicFramePr>
            <a:graphicFrameLocks/>
          </p:cNvGraphicFramePr>
          <p:nvPr>
            <p:custDataLst>
              <p:tags r:id="rId2"/>
            </p:custDataLst>
            <p:extLst>
              <p:ext uri="{D42A27DB-BD31-4B8C-83A1-F6EECF244321}">
                <p14:modId xmlns:p14="http://schemas.microsoft.com/office/powerpoint/2010/main" val="2049723033"/>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366" name="think-cell Slide" r:id="rId5" imgW="360" imgH="360" progId="TCLayout.ActiveDocument.1">
                  <p:embed/>
                </p:oleObj>
              </mc:Choice>
              <mc:Fallback>
                <p:oleObj name="think-cell Slide" r:id="rId5" imgW="360" imgH="360" progId="TCLayout.ActiveDocument.1">
                  <p:embed/>
                  <p:pic>
                    <p:nvPicPr>
                      <p:cNvPr id="0" name="Picture 6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a:xfrm>
            <a:off x="2992582" y="2665200"/>
            <a:ext cx="5823004" cy="3531243"/>
          </a:xfrm>
          <a:prstGeom prst="rect">
            <a:avLst/>
          </a:prstGeom>
          <a:solidFill>
            <a:schemeClr val="bg1"/>
          </a:solidFill>
          <a:ln w="12700">
            <a:solidFill>
              <a:schemeClr val="bg1">
                <a:lumMod val="50000"/>
              </a:schemeClr>
            </a:solidFill>
          </a:ln>
          <a:effectLst>
            <a:outerShdw blurRad="76200" dist="50800" dir="5400000" algn="ctr" rotWithShape="0">
              <a:srgbClr val="000000">
                <a:alpha val="2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smtClean="0"/>
          </a:p>
        </p:txBody>
      </p:sp>
      <p:sp>
        <p:nvSpPr>
          <p:cNvPr id="31" name="Rectangle 2"/>
          <p:cNvSpPr txBox="1">
            <a:spLocks noGrp="1" noChangeArrowheads="1"/>
          </p:cNvSpPr>
          <p:nvPr>
            <p:ph type="title"/>
          </p:nvPr>
        </p:nvSpPr>
        <p:spPr>
          <a:prstGeom prst="rect">
            <a:avLst/>
          </a:prstGeom>
        </p:spPr>
        <p:txBody>
          <a:bodyPr/>
          <a:lstStyle/>
          <a:p>
            <a:pPr marL="0" marR="0" lvl="0" indent="0" algn="l" defTabSz="914400" rtl="0" eaLnBrk="1" fontAlgn="auto" latinLnBrk="0" hangingPunct="1">
              <a:lnSpc>
                <a:spcPct val="80000"/>
              </a:lnSpc>
              <a:spcBef>
                <a:spcPct val="0"/>
              </a:spcBef>
              <a:spcAft>
                <a:spcPts val="0"/>
              </a:spcAft>
              <a:buClrTx/>
              <a:buSzTx/>
              <a:buFontTx/>
              <a:buNone/>
              <a:tabLst/>
              <a:defRPr/>
            </a:pPr>
            <a:r>
              <a:rPr lang="en-GB" dirty="0" smtClean="0"/>
              <a:t>Africa Lagging – WEF GITR</a:t>
            </a:r>
            <a:endParaRPr lang="en-US" dirty="0"/>
          </a:p>
        </p:txBody>
      </p:sp>
      <p:sp>
        <p:nvSpPr>
          <p:cNvPr id="30" name="TextBox 29"/>
          <p:cNvSpPr txBox="1"/>
          <p:nvPr/>
        </p:nvSpPr>
        <p:spPr>
          <a:xfrm>
            <a:off x="361089" y="868663"/>
            <a:ext cx="8454497" cy="1631216"/>
          </a:xfrm>
          <a:prstGeom prst="rect">
            <a:avLst/>
          </a:prstGeom>
          <a:noFill/>
          <a:ln>
            <a:noFill/>
          </a:ln>
        </p:spPr>
        <p:txBody>
          <a:bodyPr wrap="square" rtlCol="0">
            <a:spAutoFit/>
          </a:bodyPr>
          <a:lstStyle/>
          <a:p>
            <a:pPr marL="525462" lvl="1" indent="-342900">
              <a:buFont typeface="Arial" pitchFamily="34" charset="0"/>
              <a:buChar char="•"/>
            </a:pPr>
            <a:r>
              <a:rPr lang="en-US" sz="2000" b="1" dirty="0" smtClean="0"/>
              <a:t>Africa lagging in with regards to infrastructure &amp; having the right ICT platform</a:t>
            </a:r>
          </a:p>
          <a:p>
            <a:pPr marL="525462" lvl="1" indent="-342900">
              <a:buFont typeface="Arial" pitchFamily="34" charset="0"/>
              <a:buChar char="•"/>
            </a:pPr>
            <a:endParaRPr lang="en-US" sz="2000" b="1" dirty="0" smtClean="0"/>
          </a:p>
          <a:p>
            <a:pPr marL="525462" lvl="1" indent="-342900">
              <a:buFont typeface="Arial" pitchFamily="34" charset="0"/>
              <a:buChar char="•"/>
            </a:pPr>
            <a:r>
              <a:rPr lang="en-US" sz="2000" b="1" dirty="0" smtClean="0"/>
              <a:t>2013 WEF GITR – African countries are among the worst performing with regards to network readiness</a:t>
            </a:r>
            <a:endParaRPr lang="en-US" sz="2000" b="1" dirty="0" smtClean="0"/>
          </a:p>
        </p:txBody>
      </p:sp>
      <p:pic>
        <p:nvPicPr>
          <p:cNvPr id="3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75493" y="2793082"/>
            <a:ext cx="5331420" cy="32833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62" name="Picture 29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5124" y="2665200"/>
            <a:ext cx="2481864" cy="3531243"/>
          </a:xfrm>
          <a:prstGeom prst="rect">
            <a:avLst/>
          </a:prstGeom>
          <a:noFill/>
          <a:ln w="12700">
            <a:solidFill>
              <a:schemeClr val="bg1">
                <a:lumMod val="50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424736629"/>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ChangeArrowheads="1"/>
          </p:cNvSpPr>
          <p:nvPr/>
        </p:nvSpPr>
        <p:spPr bwMode="ltGray">
          <a:xfrm>
            <a:off x="8630137" y="6434983"/>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rgbClr val="C0C0C0"/>
                </a:solidFill>
                <a:latin typeface="+mj-lt"/>
              </a:rPr>
              <a:pPr algn="r" defTabSz="814388">
                <a:lnSpc>
                  <a:spcPct val="100000"/>
                </a:lnSpc>
              </a:pPr>
              <a:t>4</a:t>
            </a:fld>
            <a:endParaRPr lang="en-US" sz="600" dirty="0">
              <a:solidFill>
                <a:srgbClr val="C0C0C0"/>
              </a:solidFill>
              <a:latin typeface="+mj-lt"/>
            </a:endParaRPr>
          </a:p>
        </p:txBody>
      </p:sp>
      <p:sp>
        <p:nvSpPr>
          <p:cNvPr id="2" name="TextBox 1"/>
          <p:cNvSpPr txBox="1"/>
          <p:nvPr/>
        </p:nvSpPr>
        <p:spPr>
          <a:xfrm>
            <a:off x="361090" y="331463"/>
            <a:ext cx="8454498" cy="646331"/>
          </a:xfrm>
          <a:prstGeom prst="rect">
            <a:avLst/>
          </a:prstGeom>
          <a:noFill/>
        </p:spPr>
        <p:txBody>
          <a:bodyPr wrap="square" rtlCol="0">
            <a:spAutoFit/>
          </a:bodyPr>
          <a:lstStyle/>
          <a:p>
            <a:r>
              <a:rPr lang="en-US" sz="3600" spc="-100" dirty="0" smtClean="0">
                <a:solidFill>
                  <a:srgbClr val="000000"/>
                </a:solidFill>
              </a:rPr>
              <a:t>Broadband Strategies</a:t>
            </a:r>
            <a:endParaRPr lang="en-US" sz="3600" spc="-100" dirty="0" smtClean="0">
              <a:solidFill>
                <a:srgbClr val="000000"/>
              </a:solidFill>
            </a:endParaRPr>
          </a:p>
        </p:txBody>
      </p:sp>
      <p:sp>
        <p:nvSpPr>
          <p:cNvPr id="5" name="Title 5"/>
          <p:cNvSpPr txBox="1">
            <a:spLocks/>
          </p:cNvSpPr>
          <p:nvPr/>
        </p:nvSpPr>
        <p:spPr>
          <a:xfrm>
            <a:off x="397743" y="1216444"/>
            <a:ext cx="3486434" cy="606276"/>
          </a:xfrm>
          <a:prstGeom prst="rect">
            <a:avLst/>
          </a:prstGeom>
        </p:spPr>
        <p:txBody>
          <a:bodyPr vert="horz" lIns="82296" tIns="45720" rIns="82296" bIns="45720" rtlCol="0" anchor="b" anchorCtr="0">
            <a:noAutofit/>
          </a:bodyPr>
          <a:lstStyle/>
          <a:p>
            <a:pPr marL="0" marR="0" lvl="0" indent="0" algn="ctr" defTabSz="914400" rtl="0" eaLnBrk="1" fontAlgn="base" latinLnBrk="0" hangingPunct="1">
              <a:lnSpc>
                <a:spcPct val="80000"/>
              </a:lnSpc>
              <a:spcBef>
                <a:spcPct val="0"/>
              </a:spcBef>
              <a:spcAft>
                <a:spcPct val="0"/>
              </a:spcAft>
              <a:buClrTx/>
              <a:buSzTx/>
              <a:buFontTx/>
              <a:buNone/>
              <a:tabLst/>
              <a:defRPr/>
            </a:pPr>
            <a:r>
              <a:rPr lang="en-US" sz="2800" spc="-100" dirty="0" smtClean="0">
                <a:solidFill>
                  <a:schemeClr val="tx1">
                    <a:lumMod val="60000"/>
                    <a:lumOff val="40000"/>
                  </a:schemeClr>
                </a:solidFill>
                <a:latin typeface="+mj-lt"/>
                <a:ea typeface="+mj-ea"/>
                <a:cs typeface="+mj-cs"/>
              </a:rPr>
              <a:t>SUPPLY</a:t>
            </a:r>
            <a:endParaRPr kumimoji="0" lang="en-US" sz="2800" b="0" i="0" u="none" strike="noStrike" kern="1200" cap="none" spc="-100" normalizeH="0" baseline="0" noProof="0" dirty="0">
              <a:ln>
                <a:noFill/>
              </a:ln>
              <a:solidFill>
                <a:schemeClr val="tx1">
                  <a:lumMod val="60000"/>
                  <a:lumOff val="40000"/>
                </a:schemeClr>
              </a:solidFill>
              <a:effectLst>
                <a:outerShdw blurRad="50800" dist="38100" dir="2700000">
                  <a:srgbClr val="000000">
                    <a:alpha val="43000"/>
                  </a:srgbClr>
                </a:outerShdw>
              </a:effectLst>
              <a:uLnTx/>
              <a:uFillTx/>
              <a:latin typeface="+mj-lt"/>
              <a:ea typeface="+mj-ea"/>
              <a:cs typeface="+mj-cs"/>
            </a:endParaRPr>
          </a:p>
        </p:txBody>
      </p:sp>
      <p:sp>
        <p:nvSpPr>
          <p:cNvPr id="6" name="Rounded Rectangle 5"/>
          <p:cNvSpPr/>
          <p:nvPr/>
        </p:nvSpPr>
        <p:spPr>
          <a:xfrm>
            <a:off x="5067651" y="5467575"/>
            <a:ext cx="3578339" cy="750926"/>
          </a:xfrm>
          <a:prstGeom prst="roundRect">
            <a:avLst/>
          </a:prstGeom>
          <a:solidFill>
            <a:srgbClr val="365A22"/>
          </a:solidFill>
          <a:ln>
            <a:noFill/>
          </a:ln>
          <a:effectLst>
            <a:outerShdw blurRad="76200" dist="50800" dir="5400000" algn="ctr" rotWithShape="0">
              <a:srgbClr val="000000">
                <a:alpha val="2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Consumer Protection and Empowerment</a:t>
            </a:r>
            <a:endParaRPr lang="en-US" dirty="0"/>
          </a:p>
        </p:txBody>
      </p:sp>
      <p:sp>
        <p:nvSpPr>
          <p:cNvPr id="8" name="Rounded Rectangle 7"/>
          <p:cNvSpPr/>
          <p:nvPr/>
        </p:nvSpPr>
        <p:spPr>
          <a:xfrm>
            <a:off x="5067382" y="2713586"/>
            <a:ext cx="3578339" cy="750926"/>
          </a:xfrm>
          <a:prstGeom prst="roundRect">
            <a:avLst/>
          </a:prstGeom>
          <a:solidFill>
            <a:srgbClr val="365A22"/>
          </a:solidFill>
          <a:ln>
            <a:noFill/>
          </a:ln>
          <a:effectLst>
            <a:outerShdw blurRad="76200" dist="50800" dir="5400000" algn="ctr" rotWithShape="0">
              <a:srgbClr val="000000">
                <a:alpha val="2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Government Leadership in Broadband Use and Online Activity</a:t>
            </a:r>
          </a:p>
        </p:txBody>
      </p:sp>
      <p:sp>
        <p:nvSpPr>
          <p:cNvPr id="9" name="Rounded Rectangle 8"/>
          <p:cNvSpPr/>
          <p:nvPr/>
        </p:nvSpPr>
        <p:spPr>
          <a:xfrm>
            <a:off x="5067382" y="3630818"/>
            <a:ext cx="3578339" cy="750926"/>
          </a:xfrm>
          <a:prstGeom prst="roundRect">
            <a:avLst/>
          </a:prstGeom>
          <a:solidFill>
            <a:srgbClr val="365A22"/>
          </a:solidFill>
          <a:ln>
            <a:noFill/>
          </a:ln>
          <a:effectLst>
            <a:outerShdw blurRad="76200" dist="50800" dir="5400000" algn="ctr" rotWithShape="0">
              <a:srgbClr val="000000">
                <a:alpha val="2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ICT Skills Development</a:t>
            </a:r>
            <a:endParaRPr lang="en-US" sz="1400" dirty="0" smtClean="0"/>
          </a:p>
        </p:txBody>
      </p:sp>
      <p:sp>
        <p:nvSpPr>
          <p:cNvPr id="10" name="Rounded Rectangle 9"/>
          <p:cNvSpPr/>
          <p:nvPr/>
        </p:nvSpPr>
        <p:spPr>
          <a:xfrm>
            <a:off x="5067382" y="1809812"/>
            <a:ext cx="3578339" cy="750926"/>
          </a:xfrm>
          <a:prstGeom prst="roundRect">
            <a:avLst/>
          </a:prstGeom>
          <a:solidFill>
            <a:srgbClr val="365A22"/>
          </a:solidFill>
          <a:ln>
            <a:noFill/>
          </a:ln>
          <a:effectLst>
            <a:outerShdw blurRad="76200" dist="50800" dir="5400000" algn="ctr" rotWithShape="0">
              <a:srgbClr val="000000">
                <a:alpha val="2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Affordability of Devices and Access</a:t>
            </a:r>
          </a:p>
        </p:txBody>
      </p:sp>
      <p:sp>
        <p:nvSpPr>
          <p:cNvPr id="11" name="Rounded Rectangle 10"/>
          <p:cNvSpPr/>
          <p:nvPr/>
        </p:nvSpPr>
        <p:spPr>
          <a:xfrm>
            <a:off x="5080082" y="4552538"/>
            <a:ext cx="3578339" cy="750926"/>
          </a:xfrm>
          <a:prstGeom prst="roundRect">
            <a:avLst/>
          </a:prstGeom>
          <a:solidFill>
            <a:srgbClr val="365A22"/>
          </a:solidFill>
          <a:ln>
            <a:noFill/>
          </a:ln>
          <a:effectLst>
            <a:outerShdw blurRad="76200" dist="50800" dir="5400000" algn="ctr" rotWithShape="0">
              <a:srgbClr val="000000">
                <a:alpha val="2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Online &amp; Local </a:t>
            </a:r>
            <a:r>
              <a:rPr lang="en-US" sz="1600" dirty="0"/>
              <a:t>C</a:t>
            </a:r>
            <a:r>
              <a:rPr lang="en-US" sz="1600" dirty="0" smtClean="0"/>
              <a:t>ontent, Applications, </a:t>
            </a:r>
            <a:r>
              <a:rPr lang="en-US" sz="1600" dirty="0"/>
              <a:t>N</a:t>
            </a:r>
            <a:r>
              <a:rPr lang="en-US" sz="1600" dirty="0" smtClean="0"/>
              <a:t>ew Technologies &amp; Services</a:t>
            </a:r>
          </a:p>
        </p:txBody>
      </p:sp>
      <p:sp>
        <p:nvSpPr>
          <p:cNvPr id="13" name="Title 5"/>
          <p:cNvSpPr txBox="1">
            <a:spLocks/>
          </p:cNvSpPr>
          <p:nvPr/>
        </p:nvSpPr>
        <p:spPr>
          <a:xfrm>
            <a:off x="5172167" y="1216444"/>
            <a:ext cx="3385733" cy="606276"/>
          </a:xfrm>
          <a:prstGeom prst="rect">
            <a:avLst/>
          </a:prstGeom>
        </p:spPr>
        <p:txBody>
          <a:bodyPr vert="horz" lIns="82296" tIns="45720" rIns="82296" bIns="45720" rtlCol="0" anchor="b" anchorCtr="0">
            <a:noAutofit/>
          </a:bodyPr>
          <a:lstStyle/>
          <a:p>
            <a:pPr marL="0" marR="0" lvl="0" indent="0" algn="ctr" defTabSz="914400" rtl="0" eaLnBrk="1" fontAlgn="base" latinLnBrk="0" hangingPunct="1">
              <a:lnSpc>
                <a:spcPct val="80000"/>
              </a:lnSpc>
              <a:spcBef>
                <a:spcPct val="0"/>
              </a:spcBef>
              <a:spcAft>
                <a:spcPct val="0"/>
              </a:spcAft>
              <a:buClrTx/>
              <a:buSzTx/>
              <a:buFontTx/>
              <a:buNone/>
              <a:tabLst/>
              <a:defRPr/>
            </a:pPr>
            <a:r>
              <a:rPr lang="en-US" sz="2800" spc="-100" dirty="0" smtClean="0">
                <a:solidFill>
                  <a:srgbClr val="6DB344"/>
                </a:solidFill>
                <a:latin typeface="+mj-lt"/>
                <a:ea typeface="+mj-ea"/>
                <a:cs typeface="+mj-cs"/>
              </a:rPr>
              <a:t>DEMAND</a:t>
            </a:r>
            <a:endParaRPr kumimoji="0" lang="en-US" sz="2800" b="0" i="0" u="none" strike="noStrike" kern="1200" cap="none" spc="-100" normalizeH="0" baseline="0" noProof="0" dirty="0">
              <a:ln>
                <a:noFill/>
              </a:ln>
              <a:solidFill>
                <a:srgbClr val="6DB344"/>
              </a:solidFill>
              <a:effectLst>
                <a:outerShdw blurRad="50800" dist="38100" dir="2700000">
                  <a:srgbClr val="000000">
                    <a:alpha val="43000"/>
                  </a:srgbClr>
                </a:outerShdw>
              </a:effectLst>
              <a:uLnTx/>
              <a:uFillTx/>
              <a:latin typeface="+mj-lt"/>
              <a:ea typeface="+mj-ea"/>
              <a:cs typeface="+mj-cs"/>
            </a:endParaRPr>
          </a:p>
        </p:txBody>
      </p:sp>
      <p:sp>
        <p:nvSpPr>
          <p:cNvPr id="14" name="Rounded Rectangle 13"/>
          <p:cNvSpPr/>
          <p:nvPr/>
        </p:nvSpPr>
        <p:spPr>
          <a:xfrm>
            <a:off x="346324" y="1804032"/>
            <a:ext cx="3578339" cy="750926"/>
          </a:xfrm>
          <a:prstGeom prst="roundRect">
            <a:avLst/>
          </a:prstGeom>
          <a:solidFill>
            <a:srgbClr val="0096D6"/>
          </a:solidFill>
          <a:ln>
            <a:noFill/>
          </a:ln>
          <a:effectLst>
            <a:outerShdw blurRad="76200" dist="50800" dir="5400000" algn="ctr" rotWithShape="0">
              <a:srgbClr val="000000">
                <a:alpha val="2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Competition and Investment</a:t>
            </a:r>
          </a:p>
        </p:txBody>
      </p:sp>
      <p:sp>
        <p:nvSpPr>
          <p:cNvPr id="15" name="Rounded Rectangle 14"/>
          <p:cNvSpPr/>
          <p:nvPr/>
        </p:nvSpPr>
        <p:spPr>
          <a:xfrm>
            <a:off x="346324" y="2721264"/>
            <a:ext cx="3578339" cy="750926"/>
          </a:xfrm>
          <a:prstGeom prst="roundRect">
            <a:avLst/>
          </a:prstGeom>
          <a:solidFill>
            <a:srgbClr val="0096D6"/>
          </a:solidFill>
          <a:ln>
            <a:noFill/>
          </a:ln>
          <a:effectLst>
            <a:outerShdw blurRad="76200" dist="50800" dir="5400000" algn="ctr" rotWithShape="0">
              <a:srgbClr val="000000">
                <a:alpha val="2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Spectrum Allocation and Assignment</a:t>
            </a:r>
          </a:p>
        </p:txBody>
      </p:sp>
      <p:sp>
        <p:nvSpPr>
          <p:cNvPr id="16" name="Rounded Rectangle 15"/>
          <p:cNvSpPr/>
          <p:nvPr/>
        </p:nvSpPr>
        <p:spPr>
          <a:xfrm>
            <a:off x="346324" y="3638496"/>
            <a:ext cx="3578339" cy="750926"/>
          </a:xfrm>
          <a:prstGeom prst="roundRect">
            <a:avLst/>
          </a:prstGeom>
          <a:solidFill>
            <a:srgbClr val="0096D6"/>
          </a:solidFill>
          <a:ln>
            <a:noFill/>
          </a:ln>
          <a:effectLst>
            <a:outerShdw blurRad="76200" dist="50800" dir="5400000" algn="ctr" rotWithShape="0">
              <a:srgbClr val="000000">
                <a:alpha val="2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Reducing Infrastructure Deployment Costs</a:t>
            </a:r>
            <a:endParaRPr lang="en-US" sz="1400" dirty="0" smtClean="0"/>
          </a:p>
        </p:txBody>
      </p:sp>
      <p:sp>
        <p:nvSpPr>
          <p:cNvPr id="17" name="Rounded Rectangle 16"/>
          <p:cNvSpPr/>
          <p:nvPr/>
        </p:nvSpPr>
        <p:spPr>
          <a:xfrm>
            <a:off x="346324" y="4555729"/>
            <a:ext cx="3578339" cy="750926"/>
          </a:xfrm>
          <a:prstGeom prst="roundRect">
            <a:avLst/>
          </a:prstGeom>
          <a:solidFill>
            <a:srgbClr val="0096D6"/>
          </a:solidFill>
          <a:ln>
            <a:noFill/>
          </a:ln>
          <a:effectLst>
            <a:outerShdw blurRad="76200" dist="50800" dir="5400000" algn="ctr" rotWithShape="0">
              <a:srgbClr val="000000">
                <a:alpha val="2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Core Network Expansion: Market-led, </a:t>
            </a:r>
            <a:r>
              <a:rPr lang="en-US" dirty="0" err="1"/>
              <a:t>Govt</a:t>
            </a:r>
            <a:r>
              <a:rPr lang="en-US" dirty="0"/>
              <a:t>-led, or </a:t>
            </a:r>
            <a:r>
              <a:rPr lang="en-US" dirty="0" smtClean="0"/>
              <a:t>a Mix</a:t>
            </a:r>
          </a:p>
        </p:txBody>
      </p:sp>
      <p:sp>
        <p:nvSpPr>
          <p:cNvPr id="18" name="Rounded Rectangle 17"/>
          <p:cNvSpPr/>
          <p:nvPr/>
        </p:nvSpPr>
        <p:spPr>
          <a:xfrm>
            <a:off x="346324" y="5472962"/>
            <a:ext cx="3578339" cy="750926"/>
          </a:xfrm>
          <a:prstGeom prst="roundRect">
            <a:avLst/>
          </a:prstGeom>
          <a:solidFill>
            <a:srgbClr val="0096D6"/>
          </a:solidFill>
          <a:ln>
            <a:noFill/>
          </a:ln>
          <a:effectLst>
            <a:outerShdw blurRad="76200" dist="50800" dir="5400000" algn="ctr" rotWithShape="0">
              <a:srgbClr val="000000">
                <a:alpha val="2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Inclusive Broadband Availability </a:t>
            </a:r>
            <a:r>
              <a:rPr lang="en-US" sz="1400" dirty="0" smtClean="0"/>
              <a:t>(e.g. with USOs or USFs)</a:t>
            </a:r>
          </a:p>
        </p:txBody>
      </p:sp>
      <p:sp>
        <p:nvSpPr>
          <p:cNvPr id="19" name="Rounded Rectangle 18"/>
          <p:cNvSpPr/>
          <p:nvPr/>
        </p:nvSpPr>
        <p:spPr>
          <a:xfrm>
            <a:off x="181433" y="1927837"/>
            <a:ext cx="4036911" cy="487630"/>
          </a:xfrm>
          <a:prstGeom prst="roundRect">
            <a:avLst/>
          </a:prstGeom>
          <a:noFill/>
          <a:ln w="63500">
            <a:solidFill>
              <a:srgbClr val="FF6600"/>
            </a:solidFill>
            <a:prstDash val="sysDash"/>
          </a:ln>
          <a:effectLst>
            <a:outerShdw blurRad="76200" dist="50800" dir="5400000" algn="ctr" rotWithShape="0">
              <a:srgbClr val="000000">
                <a:alpha val="2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sp>
        <p:nvSpPr>
          <p:cNvPr id="20" name="Rounded Rectangle 19"/>
          <p:cNvSpPr/>
          <p:nvPr/>
        </p:nvSpPr>
        <p:spPr>
          <a:xfrm>
            <a:off x="4869688" y="1932814"/>
            <a:ext cx="4036911" cy="584716"/>
          </a:xfrm>
          <a:prstGeom prst="roundRect">
            <a:avLst/>
          </a:prstGeom>
          <a:noFill/>
          <a:ln w="63500">
            <a:solidFill>
              <a:srgbClr val="FF6600"/>
            </a:solidFill>
            <a:prstDash val="sysDash"/>
          </a:ln>
          <a:effectLst>
            <a:outerShdw blurRad="76200" dist="50800" dir="5400000" algn="ctr" rotWithShape="0">
              <a:srgbClr val="000000">
                <a:alpha val="2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sp>
        <p:nvSpPr>
          <p:cNvPr id="21" name="Rounded Rectangle 20"/>
          <p:cNvSpPr/>
          <p:nvPr/>
        </p:nvSpPr>
        <p:spPr>
          <a:xfrm>
            <a:off x="4863333" y="3763567"/>
            <a:ext cx="4036911" cy="487630"/>
          </a:xfrm>
          <a:prstGeom prst="roundRect">
            <a:avLst/>
          </a:prstGeom>
          <a:noFill/>
          <a:ln w="63500">
            <a:solidFill>
              <a:srgbClr val="FF6600"/>
            </a:solidFill>
            <a:prstDash val="sysDash"/>
          </a:ln>
          <a:effectLst>
            <a:outerShdw blurRad="76200" dist="50800" dir="5400000" algn="ctr" rotWithShape="0">
              <a:srgbClr val="000000">
                <a:alpha val="2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sp>
        <p:nvSpPr>
          <p:cNvPr id="22" name="Rounded Rectangle 21"/>
          <p:cNvSpPr/>
          <p:nvPr/>
        </p:nvSpPr>
        <p:spPr>
          <a:xfrm>
            <a:off x="4868318" y="4562359"/>
            <a:ext cx="4036911" cy="756205"/>
          </a:xfrm>
          <a:prstGeom prst="roundRect">
            <a:avLst/>
          </a:prstGeom>
          <a:noFill/>
          <a:ln w="63500">
            <a:solidFill>
              <a:srgbClr val="FF6600"/>
            </a:solidFill>
            <a:prstDash val="sysDash"/>
          </a:ln>
          <a:effectLst>
            <a:outerShdw blurRad="76200" dist="50800" dir="5400000" algn="ctr" rotWithShape="0">
              <a:srgbClr val="000000">
                <a:alpha val="2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spTree>
    <p:extLst>
      <p:ext uri="{BB962C8B-B14F-4D97-AF65-F5344CB8AC3E}">
        <p14:creationId xmlns:p14="http://schemas.microsoft.com/office/powerpoint/2010/main" val="42934941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Object 28" hidden="1"/>
          <p:cNvGraphicFramePr>
            <a:graphicFrameLocks/>
          </p:cNvGraphicFramePr>
          <p:nvPr>
            <p:custDataLst>
              <p:tags r:id="rId2"/>
            </p:custDataLst>
            <p:extLst>
              <p:ext uri="{D42A27DB-BD31-4B8C-83A1-F6EECF244321}">
                <p14:modId xmlns:p14="http://schemas.microsoft.com/office/powerpoint/2010/main" val="72277906"/>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231436" name="think-cell Slide" r:id="rId5" imgW="360" imgH="360" progId="TCLayout.ActiveDocument.1">
                  <p:embed/>
                </p:oleObj>
              </mc:Choice>
              <mc:Fallback>
                <p:oleObj name="think-cell Slide" r:id="rId5" imgW="360" imgH="360" progId="TCLayout.ActiveDocument.1">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 name="Rectangle 2"/>
          <p:cNvSpPr txBox="1">
            <a:spLocks noGrp="1" noChangeArrowheads="1"/>
          </p:cNvSpPr>
          <p:nvPr>
            <p:ph type="title"/>
          </p:nvPr>
        </p:nvSpPr>
        <p:spPr>
          <a:prstGeom prst="rect">
            <a:avLst/>
          </a:prstGeom>
        </p:spPr>
        <p:txBody>
          <a:bodyPr/>
          <a:lstStyle/>
          <a:p>
            <a:pPr marL="0" marR="0" lvl="0" indent="0" algn="l" defTabSz="914400" rtl="0" eaLnBrk="1" fontAlgn="auto" latinLnBrk="0" hangingPunct="1">
              <a:lnSpc>
                <a:spcPct val="80000"/>
              </a:lnSpc>
              <a:spcBef>
                <a:spcPct val="0"/>
              </a:spcBef>
              <a:spcAft>
                <a:spcPts val="0"/>
              </a:spcAft>
              <a:buClrTx/>
              <a:buSzTx/>
              <a:buFontTx/>
              <a:buNone/>
              <a:tabLst/>
              <a:defRPr/>
            </a:pPr>
            <a:r>
              <a:rPr lang="en-GB" dirty="0" smtClean="0"/>
              <a:t>Private Sector Initiatives </a:t>
            </a:r>
            <a:endParaRPr lang="en-US" dirty="0"/>
          </a:p>
        </p:txBody>
      </p:sp>
      <p:sp>
        <p:nvSpPr>
          <p:cNvPr id="30" name="TextBox 29"/>
          <p:cNvSpPr txBox="1"/>
          <p:nvPr/>
        </p:nvSpPr>
        <p:spPr>
          <a:xfrm>
            <a:off x="361089" y="868663"/>
            <a:ext cx="8454497" cy="5016758"/>
          </a:xfrm>
          <a:prstGeom prst="rect">
            <a:avLst/>
          </a:prstGeom>
          <a:noFill/>
          <a:ln>
            <a:noFill/>
          </a:ln>
        </p:spPr>
        <p:txBody>
          <a:bodyPr wrap="square" rtlCol="0">
            <a:spAutoFit/>
          </a:bodyPr>
          <a:lstStyle/>
          <a:p>
            <a:pPr marL="82550" lvl="1"/>
            <a:r>
              <a:rPr lang="en-US" sz="2000" b="1" dirty="0" smtClean="0"/>
              <a:t>Cisco has a number of best practice initiatives that we have applied </a:t>
            </a:r>
            <a:r>
              <a:rPr lang="en-US" sz="2000" b="1" dirty="0" smtClean="0"/>
              <a:t>successfully in various countries, such as:</a:t>
            </a:r>
          </a:p>
          <a:p>
            <a:pPr lvl="1"/>
            <a:endParaRPr lang="en-US" sz="2000" b="1" dirty="0" smtClean="0"/>
          </a:p>
          <a:p>
            <a:pPr marL="365125" lvl="1" indent="-182563">
              <a:buFont typeface="Arial" pitchFamily="34" charset="0"/>
              <a:buChar char="•"/>
            </a:pPr>
            <a:r>
              <a:rPr lang="en-US" sz="2000" b="1" dirty="0" smtClean="0"/>
              <a:t>Network Academies</a:t>
            </a:r>
          </a:p>
          <a:p>
            <a:pPr marL="365125" lvl="1" indent="-182563">
              <a:buFont typeface="Arial" pitchFamily="34" charset="0"/>
              <a:buChar char="•"/>
            </a:pPr>
            <a:endParaRPr lang="en-US" sz="2000" b="1" dirty="0"/>
          </a:p>
          <a:p>
            <a:pPr marL="365125" lvl="1" indent="-182563">
              <a:buFont typeface="Arial" pitchFamily="34" charset="0"/>
              <a:buChar char="•"/>
            </a:pPr>
            <a:endParaRPr lang="en-US" sz="2000" b="1" dirty="0" smtClean="0"/>
          </a:p>
          <a:p>
            <a:pPr marL="365125" lvl="1" indent="-182563">
              <a:buFont typeface="Arial" pitchFamily="34" charset="0"/>
              <a:buChar char="•"/>
            </a:pPr>
            <a:endParaRPr lang="en-US" sz="2000" b="1" dirty="0" smtClean="0"/>
          </a:p>
          <a:p>
            <a:pPr marL="365125" lvl="1" indent="-182563">
              <a:buFont typeface="Arial" pitchFamily="34" charset="0"/>
              <a:buChar char="•"/>
            </a:pPr>
            <a:r>
              <a:rPr lang="en-US" sz="2000" b="1" dirty="0" smtClean="0"/>
              <a:t>Cisco Entrepreneur Institute</a:t>
            </a:r>
          </a:p>
          <a:p>
            <a:pPr marL="365125" lvl="1" indent="-182563">
              <a:buFont typeface="Arial" pitchFamily="34" charset="0"/>
              <a:buChar char="•"/>
            </a:pPr>
            <a:endParaRPr lang="en-US" sz="2000" b="1" dirty="0" smtClean="0"/>
          </a:p>
          <a:p>
            <a:pPr marL="365125" lvl="1" indent="-182563">
              <a:buFont typeface="Arial" pitchFamily="34" charset="0"/>
              <a:buChar char="•"/>
            </a:pPr>
            <a:r>
              <a:rPr lang="en-US" sz="2000" b="1" dirty="0" smtClean="0"/>
              <a:t>Cisco British Innovation Gateway</a:t>
            </a:r>
          </a:p>
          <a:p>
            <a:pPr marL="365125" lvl="1" indent="-182563">
              <a:buFont typeface="Arial" pitchFamily="34" charset="0"/>
              <a:buChar char="•"/>
            </a:pPr>
            <a:endParaRPr lang="en-US" sz="2000" b="1" dirty="0" smtClean="0"/>
          </a:p>
          <a:p>
            <a:pPr marL="365125" lvl="1" indent="-182563">
              <a:buFont typeface="Arial" pitchFamily="34" charset="0"/>
              <a:buChar char="•"/>
            </a:pPr>
            <a:r>
              <a:rPr lang="en-US" sz="2000" b="1" dirty="0" smtClean="0"/>
              <a:t>Your Country Your Call</a:t>
            </a:r>
          </a:p>
          <a:p>
            <a:pPr marL="365125" lvl="1" indent="-182563">
              <a:buFont typeface="Arial" pitchFamily="34" charset="0"/>
              <a:buChar char="•"/>
            </a:pPr>
            <a:endParaRPr lang="en-US" sz="2000" b="1" dirty="0"/>
          </a:p>
          <a:p>
            <a:pPr marL="365125" lvl="1" indent="-182563">
              <a:buFont typeface="Arial" pitchFamily="34" charset="0"/>
              <a:buChar char="•"/>
            </a:pPr>
            <a:r>
              <a:rPr lang="en-US" sz="2000" b="1" dirty="0" smtClean="0"/>
              <a:t>Cisco I Prize</a:t>
            </a:r>
          </a:p>
          <a:p>
            <a:pPr marL="365125" lvl="1" indent="-182563">
              <a:buFont typeface="Arial" pitchFamily="34" charset="0"/>
              <a:buChar char="•"/>
            </a:pPr>
            <a:endParaRPr lang="en-US" sz="2000" dirty="0" smtClean="0"/>
          </a:p>
          <a:p>
            <a:pPr marL="800100" lvl="1" indent="-342900">
              <a:buFont typeface="Arial" pitchFamily="34" charset="0"/>
              <a:buChar char="•"/>
            </a:pPr>
            <a:endParaRPr lang="en-US" sz="2000" dirty="0" smtClean="0"/>
          </a:p>
        </p:txBody>
      </p:sp>
      <p:pic>
        <p:nvPicPr>
          <p:cNvPr id="2314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89640" y="2939449"/>
            <a:ext cx="4148397" cy="6044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1428"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53741" y="4023066"/>
            <a:ext cx="2384296" cy="635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Group 2"/>
          <p:cNvGrpSpPr/>
          <p:nvPr/>
        </p:nvGrpSpPr>
        <p:grpSpPr>
          <a:xfrm>
            <a:off x="3495641" y="1591070"/>
            <a:ext cx="5750951" cy="1248629"/>
            <a:chOff x="3456738" y="2182267"/>
            <a:chExt cx="5750951" cy="1248629"/>
          </a:xfrm>
        </p:grpSpPr>
        <p:sp>
          <p:nvSpPr>
            <p:cNvPr id="9" name="AutoShape 17"/>
            <p:cNvSpPr>
              <a:spLocks noChangeArrowheads="1"/>
            </p:cNvSpPr>
            <p:nvPr/>
          </p:nvSpPr>
          <p:spPr bwMode="auto">
            <a:xfrm>
              <a:off x="3456738" y="2182267"/>
              <a:ext cx="5622925" cy="1248629"/>
            </a:xfrm>
            <a:prstGeom prst="homePlate">
              <a:avLst>
                <a:gd name="adj" fmla="val 16351"/>
              </a:avLst>
            </a:prstGeom>
            <a:gradFill rotWithShape="1">
              <a:gsLst>
                <a:gs pos="0">
                  <a:srgbClr val="3E67A4">
                    <a:gamma/>
                    <a:shade val="46275"/>
                    <a:invGamma/>
                  </a:srgbClr>
                </a:gs>
                <a:gs pos="100000">
                  <a:srgbClr val="3E67A4"/>
                </a:gs>
              </a:gsLst>
              <a:lin ang="0" scaled="1"/>
            </a:gradFill>
            <a:ln w="9525" algn="ctr">
              <a:noFill/>
              <a:miter lim="800000"/>
              <a:headEnd/>
              <a:tailEnd/>
            </a:ln>
            <a:effectLst/>
          </p:spPr>
          <p:txBody>
            <a:bodyPr wrap="none" lIns="73025" tIns="36511" rIns="73025" bIns="36511" anchor="t"/>
            <a:lstStyle/>
            <a:p>
              <a:r>
                <a:rPr lang="en-US" dirty="0" smtClean="0">
                  <a:solidFill>
                    <a:srgbClr val="FFC000"/>
                  </a:solidFill>
                  <a:latin typeface="Arial" pitchFamily="34" charset="0"/>
                  <a:ea typeface="+mn-ea"/>
                </a:rPr>
                <a:t>Africa</a:t>
              </a:r>
              <a:endParaRPr lang="en-US" dirty="0">
                <a:solidFill>
                  <a:srgbClr val="FFC000"/>
                </a:solidFill>
                <a:latin typeface="Arial" pitchFamily="34" charset="0"/>
                <a:ea typeface="+mn-ea"/>
              </a:endParaRPr>
            </a:p>
          </p:txBody>
        </p:sp>
        <p:sp>
          <p:nvSpPr>
            <p:cNvPr id="10" name="Text Box 21"/>
            <p:cNvSpPr txBox="1">
              <a:spLocks noChangeArrowheads="1"/>
            </p:cNvSpPr>
            <p:nvPr/>
          </p:nvSpPr>
          <p:spPr bwMode="auto">
            <a:xfrm>
              <a:off x="3456738" y="2215385"/>
              <a:ext cx="1260001" cy="1215511"/>
            </a:xfrm>
            <a:prstGeom prst="rect">
              <a:avLst/>
            </a:prstGeom>
            <a:noFill/>
            <a:ln w="9525" algn="ctr">
              <a:noFill/>
              <a:miter lim="800000"/>
              <a:headEnd/>
              <a:tailEnd/>
            </a:ln>
            <a:effectLst/>
          </p:spPr>
          <p:txBody>
            <a:bodyPr wrap="square" lIns="72953" tIns="36474" rIns="72953" bIns="36474" anchor="ctr">
              <a:spAutoFit/>
            </a:bodyPr>
            <a:lstStyle/>
            <a:p>
              <a:pPr algn="r" eaLnBrk="0" hangingPunct="0">
                <a:lnSpc>
                  <a:spcPct val="95000"/>
                </a:lnSpc>
                <a:spcBef>
                  <a:spcPct val="50000"/>
                </a:spcBef>
                <a:tabLst>
                  <a:tab pos="1200150" algn="r"/>
                  <a:tab pos="1371600" algn="l"/>
                </a:tabLst>
              </a:pPr>
              <a:r>
                <a:rPr lang="en-US" sz="1400" dirty="0" smtClean="0">
                  <a:solidFill>
                    <a:srgbClr val="FFFFFF"/>
                  </a:solidFill>
                  <a:latin typeface="Arial" pitchFamily="34" charset="0"/>
                  <a:ea typeface="+mn-ea"/>
                </a:rPr>
                <a:t>44</a:t>
              </a:r>
            </a:p>
            <a:p>
              <a:pPr algn="r" eaLnBrk="0" hangingPunct="0">
                <a:lnSpc>
                  <a:spcPct val="95000"/>
                </a:lnSpc>
                <a:spcBef>
                  <a:spcPct val="50000"/>
                </a:spcBef>
                <a:tabLst>
                  <a:tab pos="1200150" algn="r"/>
                  <a:tab pos="1371600" algn="l"/>
                </a:tabLst>
              </a:pPr>
              <a:r>
                <a:rPr lang="en-US" sz="1400" noProof="1" smtClean="0">
                  <a:solidFill>
                    <a:srgbClr val="FFFFFF"/>
                  </a:solidFill>
                  <a:latin typeface="Arial" pitchFamily="34" charset="0"/>
                  <a:ea typeface="+mn-ea"/>
                </a:rPr>
                <a:t>739</a:t>
              </a:r>
              <a:endParaRPr lang="en-US" sz="1400" dirty="0">
                <a:solidFill>
                  <a:srgbClr val="FFFFFF"/>
                </a:solidFill>
                <a:latin typeface="Arial" pitchFamily="34" charset="0"/>
                <a:ea typeface="+mn-ea"/>
              </a:endParaRPr>
            </a:p>
            <a:p>
              <a:pPr algn="r" eaLnBrk="0" hangingPunct="0">
                <a:lnSpc>
                  <a:spcPct val="95000"/>
                </a:lnSpc>
                <a:spcBef>
                  <a:spcPct val="50000"/>
                </a:spcBef>
                <a:tabLst>
                  <a:tab pos="1200150" algn="r"/>
                  <a:tab pos="1371600" algn="l"/>
                </a:tabLst>
              </a:pPr>
              <a:r>
                <a:rPr lang="en-US" sz="1400" dirty="0" smtClean="0">
                  <a:solidFill>
                    <a:srgbClr val="FFFFFF"/>
                  </a:solidFill>
                  <a:latin typeface="Arial" pitchFamily="34" charset="0"/>
                  <a:ea typeface="+mn-ea"/>
                </a:rPr>
                <a:t>78,571</a:t>
              </a:r>
              <a:endParaRPr lang="en-US" sz="1400" dirty="0" smtClean="0">
                <a:solidFill>
                  <a:srgbClr val="FFFFFF"/>
                </a:solidFill>
                <a:latin typeface="Arial" pitchFamily="34" charset="0"/>
                <a:ea typeface="+mn-ea"/>
              </a:endParaRPr>
            </a:p>
            <a:p>
              <a:pPr algn="r" eaLnBrk="0" hangingPunct="0">
                <a:lnSpc>
                  <a:spcPct val="95000"/>
                </a:lnSpc>
                <a:spcBef>
                  <a:spcPct val="50000"/>
                </a:spcBef>
                <a:tabLst>
                  <a:tab pos="1200150" algn="r"/>
                  <a:tab pos="1371600" algn="l"/>
                </a:tabLst>
              </a:pPr>
              <a:r>
                <a:rPr lang="en-US" sz="1400" dirty="0" smtClean="0">
                  <a:solidFill>
                    <a:srgbClr val="FFFFFF"/>
                  </a:solidFill>
                  <a:latin typeface="Arial" pitchFamily="34" charset="0"/>
                </a:rPr>
                <a:t>264,910</a:t>
              </a:r>
              <a:endParaRPr lang="en-US" sz="1400" dirty="0">
                <a:solidFill>
                  <a:srgbClr val="FFFFFF"/>
                </a:solidFill>
                <a:latin typeface="Arial" pitchFamily="34" charset="0"/>
                <a:ea typeface="+mn-ea"/>
              </a:endParaRPr>
            </a:p>
          </p:txBody>
        </p:sp>
        <p:sp>
          <p:nvSpPr>
            <p:cNvPr id="11" name="Text Box 22"/>
            <p:cNvSpPr txBox="1">
              <a:spLocks noChangeArrowheads="1"/>
            </p:cNvSpPr>
            <p:nvPr/>
          </p:nvSpPr>
          <p:spPr bwMode="auto">
            <a:xfrm>
              <a:off x="4707688" y="2215385"/>
              <a:ext cx="4500001" cy="1215511"/>
            </a:xfrm>
            <a:prstGeom prst="rect">
              <a:avLst/>
            </a:prstGeom>
            <a:noFill/>
            <a:ln w="9525" algn="ctr">
              <a:noFill/>
              <a:miter lim="800000"/>
              <a:headEnd/>
              <a:tailEnd/>
            </a:ln>
            <a:effectLst/>
          </p:spPr>
          <p:txBody>
            <a:bodyPr wrap="square" lIns="72953" tIns="36474" rIns="72953" bIns="36474" anchor="ctr">
              <a:spAutoFit/>
            </a:bodyPr>
            <a:lstStyle/>
            <a:p>
              <a:pPr eaLnBrk="0" hangingPunct="0">
                <a:lnSpc>
                  <a:spcPct val="95000"/>
                </a:lnSpc>
                <a:spcBef>
                  <a:spcPct val="50000"/>
                </a:spcBef>
                <a:tabLst>
                  <a:tab pos="1200150" algn="r"/>
                  <a:tab pos="1371600" algn="l"/>
                </a:tabLst>
              </a:pPr>
              <a:r>
                <a:rPr lang="en-US" sz="1400" dirty="0" smtClean="0">
                  <a:solidFill>
                    <a:srgbClr val="FFFFFF"/>
                  </a:solidFill>
                  <a:latin typeface="Arial" pitchFamily="34" charset="0"/>
                  <a:ea typeface="+mn-ea"/>
                </a:rPr>
                <a:t>Countries</a:t>
              </a:r>
            </a:p>
            <a:p>
              <a:pPr eaLnBrk="0" hangingPunct="0">
                <a:lnSpc>
                  <a:spcPct val="95000"/>
                </a:lnSpc>
                <a:spcBef>
                  <a:spcPct val="50000"/>
                </a:spcBef>
                <a:tabLst>
                  <a:tab pos="1200150" algn="r"/>
                  <a:tab pos="1371600" algn="l"/>
                </a:tabLst>
              </a:pPr>
              <a:r>
                <a:rPr lang="en-US" sz="1400" dirty="0" smtClean="0">
                  <a:solidFill>
                    <a:srgbClr val="FFFFFF"/>
                  </a:solidFill>
                  <a:latin typeface="Arial" pitchFamily="34" charset="0"/>
                  <a:ea typeface="+mn-ea"/>
                </a:rPr>
                <a:t>Academies</a:t>
              </a:r>
              <a:endParaRPr lang="en-US" sz="1400" dirty="0">
                <a:solidFill>
                  <a:srgbClr val="FFFFFF"/>
                </a:solidFill>
                <a:latin typeface="Arial" pitchFamily="34" charset="0"/>
                <a:ea typeface="+mn-ea"/>
              </a:endParaRPr>
            </a:p>
            <a:p>
              <a:pPr eaLnBrk="0" hangingPunct="0">
                <a:lnSpc>
                  <a:spcPct val="95000"/>
                </a:lnSpc>
                <a:spcBef>
                  <a:spcPct val="50000"/>
                </a:spcBef>
                <a:tabLst>
                  <a:tab pos="1200150" algn="r"/>
                  <a:tab pos="1371600" algn="l"/>
                </a:tabLst>
              </a:pPr>
              <a:r>
                <a:rPr lang="en-US" sz="1400" dirty="0" smtClean="0">
                  <a:solidFill>
                    <a:srgbClr val="FFFFFF"/>
                  </a:solidFill>
                  <a:latin typeface="Arial" pitchFamily="34" charset="0"/>
                  <a:ea typeface="+mn-ea"/>
                </a:rPr>
                <a:t>Students </a:t>
              </a:r>
              <a:r>
                <a:rPr lang="en-US" sz="1400" dirty="0" smtClean="0">
                  <a:solidFill>
                    <a:srgbClr val="FFFFFF"/>
                  </a:solidFill>
                  <a:latin typeface="Arial" pitchFamily="34" charset="0"/>
                  <a:ea typeface="+mn-ea"/>
                </a:rPr>
                <a:t>within past 12 months (</a:t>
              </a:r>
              <a:r>
                <a:rPr lang="en-US" sz="1400" dirty="0" smtClean="0">
                  <a:solidFill>
                    <a:srgbClr val="FFFFFF"/>
                  </a:solidFill>
                  <a:latin typeface="Arial" pitchFamily="34" charset="0"/>
                </a:rPr>
                <a:t>30</a:t>
              </a:r>
              <a:r>
                <a:rPr lang="en-US" sz="1400" dirty="0" smtClean="0">
                  <a:solidFill>
                    <a:srgbClr val="FFFFFF"/>
                  </a:solidFill>
                  <a:latin typeface="Arial" pitchFamily="34" charset="0"/>
                  <a:ea typeface="+mn-ea"/>
                </a:rPr>
                <a:t>% </a:t>
              </a:r>
              <a:r>
                <a:rPr lang="en-US" sz="1400" dirty="0" smtClean="0">
                  <a:solidFill>
                    <a:srgbClr val="FFFFFF"/>
                  </a:solidFill>
                  <a:latin typeface="Arial" pitchFamily="34" charset="0"/>
                  <a:ea typeface="+mn-ea"/>
                </a:rPr>
                <a:t>Female)</a:t>
              </a:r>
              <a:endParaRPr lang="en-US" sz="1400" dirty="0" smtClean="0">
                <a:solidFill>
                  <a:srgbClr val="FFFFFF"/>
                </a:solidFill>
                <a:latin typeface="Arial" pitchFamily="34" charset="0"/>
                <a:ea typeface="+mn-ea"/>
              </a:endParaRPr>
            </a:p>
            <a:p>
              <a:pPr eaLnBrk="0" hangingPunct="0">
                <a:lnSpc>
                  <a:spcPct val="95000"/>
                </a:lnSpc>
                <a:spcBef>
                  <a:spcPct val="50000"/>
                </a:spcBef>
                <a:tabLst>
                  <a:tab pos="1200150" algn="r"/>
                  <a:tab pos="1371600" algn="l"/>
                </a:tabLst>
              </a:pPr>
              <a:r>
                <a:rPr lang="en-US" sz="1400" noProof="1">
                  <a:solidFill>
                    <a:srgbClr val="FFFFFF"/>
                  </a:solidFill>
                  <a:latin typeface="Arial" pitchFamily="34" charset="0"/>
                </a:rPr>
                <a:t>Cumulative Students since inception </a:t>
              </a:r>
              <a:r>
                <a:rPr lang="en-US" sz="1400" noProof="1" smtClean="0">
                  <a:solidFill>
                    <a:srgbClr val="FFFFFF"/>
                  </a:solidFill>
                  <a:latin typeface="Arial" pitchFamily="34" charset="0"/>
                </a:rPr>
                <a:t>(30% </a:t>
              </a:r>
              <a:r>
                <a:rPr lang="en-US" sz="1400" noProof="1">
                  <a:solidFill>
                    <a:srgbClr val="FFFFFF"/>
                  </a:solidFill>
                  <a:latin typeface="Arial" pitchFamily="34" charset="0"/>
                </a:rPr>
                <a:t>Female</a:t>
              </a:r>
              <a:r>
                <a:rPr lang="en-US" sz="1400" noProof="1" smtClean="0">
                  <a:solidFill>
                    <a:srgbClr val="FFFFFF"/>
                  </a:solidFill>
                  <a:latin typeface="Arial" pitchFamily="34" charset="0"/>
                </a:rPr>
                <a:t>)</a:t>
              </a:r>
              <a:r>
                <a:rPr lang="en-US" sz="1400" dirty="0" smtClean="0">
                  <a:solidFill>
                    <a:srgbClr val="FFFFFF"/>
                  </a:solidFill>
                  <a:latin typeface="Arial" pitchFamily="34" charset="0"/>
                  <a:ea typeface="+mn-ea"/>
                </a:rPr>
                <a:t> </a:t>
              </a:r>
              <a:endParaRPr lang="en-US" sz="1400" dirty="0">
                <a:solidFill>
                  <a:srgbClr val="FFFFFF"/>
                </a:solidFill>
                <a:latin typeface="Arial" pitchFamily="34" charset="0"/>
                <a:ea typeface="+mn-ea"/>
              </a:endParaRPr>
            </a:p>
          </p:txBody>
        </p:sp>
      </p:grpSp>
      <p:pic>
        <p:nvPicPr>
          <p:cNvPr id="231430"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1089" y="5483562"/>
            <a:ext cx="1666875" cy="73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1432" name="Picture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78296" y="4768400"/>
            <a:ext cx="5337290" cy="16670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8833472"/>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2956344"/>
      </p:ext>
    </p:extLst>
  </p:cSld>
  <p:clrMapOvr>
    <a:masterClrMapping/>
  </p:clrMapOvr>
  <p:transition spd="med">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isco Arial 4x3 template">
  <a:themeElements>
    <a:clrScheme name="Cisco 2010 Color Palette">
      <a:dk1>
        <a:srgbClr val="0096D6"/>
      </a:dk1>
      <a:lt1>
        <a:srgbClr val="FFFFFF"/>
      </a:lt1>
      <a:dk2>
        <a:srgbClr val="6DB344"/>
      </a:dk2>
      <a:lt2>
        <a:srgbClr val="FFFFFF"/>
      </a:lt2>
      <a:accent1>
        <a:srgbClr val="0096D6"/>
      </a:accent1>
      <a:accent2>
        <a:srgbClr val="6DB344"/>
      </a:accent2>
      <a:accent3>
        <a:srgbClr val="ABDFF0"/>
      </a:accent3>
      <a:accent4>
        <a:srgbClr val="008041"/>
      </a:accent4>
      <a:accent5>
        <a:srgbClr val="B7D333"/>
      </a:accent5>
      <a:accent6>
        <a:srgbClr val="652D89"/>
      </a:accent6>
      <a:hlink>
        <a:srgbClr val="3CBADC"/>
      </a:hlink>
      <a:folHlink>
        <a:srgbClr val="A6A8AB"/>
      </a:folHlink>
    </a:clrScheme>
    <a:fontScheme name="Cisco 2010_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96D6"/>
        </a:solidFill>
        <a:ln>
          <a:noFill/>
        </a:ln>
        <a:effectLst>
          <a:outerShdw blurRad="76200" dist="50800" dir="5400000" algn="ctr" rotWithShape="0">
            <a:srgbClr val="000000">
              <a:alpha val="27000"/>
            </a:srgbClr>
          </a:outerShdw>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Cisco_Template_2010_CiscoSans">
  <a:themeElements>
    <a:clrScheme name="Cisco Reboot Color Palette">
      <a:dk1>
        <a:srgbClr val="0096D6"/>
      </a:dk1>
      <a:lt1>
        <a:srgbClr val="FFFFFF"/>
      </a:lt1>
      <a:dk2>
        <a:srgbClr val="6DB344"/>
      </a:dk2>
      <a:lt2>
        <a:srgbClr val="FFFFFF"/>
      </a:lt2>
      <a:accent1>
        <a:srgbClr val="0096D6"/>
      </a:accent1>
      <a:accent2>
        <a:srgbClr val="6DB344"/>
      </a:accent2>
      <a:accent3>
        <a:srgbClr val="ABDFF0"/>
      </a:accent3>
      <a:accent4>
        <a:srgbClr val="008041"/>
      </a:accent4>
      <a:accent5>
        <a:srgbClr val="B7D333"/>
      </a:accent5>
      <a:accent6>
        <a:srgbClr val="652D89"/>
      </a:accent6>
      <a:hlink>
        <a:srgbClr val="3CBADC"/>
      </a:hlink>
      <a:folHlink>
        <a:srgbClr val="A6A8AB"/>
      </a:folHlink>
    </a:clrScheme>
    <a:fontScheme name="Cisco 2010-CiscoSans">
      <a:majorFont>
        <a:latin typeface="CiscoSans ExtraLight"/>
        <a:ea typeface=""/>
        <a:cs typeface=""/>
      </a:majorFont>
      <a:minorFont>
        <a:latin typeface="CiscoSans Extra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96D6"/>
        </a:solidFill>
        <a:ln>
          <a:noFill/>
        </a:ln>
        <a:effectLst>
          <a:outerShdw blurRad="76200" dist="50800" dir="5400000" algn="ctr" rotWithShape="0">
            <a:srgbClr val="000000">
              <a:alpha val="27000"/>
            </a:srgbClr>
          </a:outerShdw>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Cisco_Template_2010_Arial">
  <a:themeElements>
    <a:clrScheme name="Cisco 2010 Color Palette">
      <a:dk1>
        <a:srgbClr val="0096D6"/>
      </a:dk1>
      <a:lt1>
        <a:srgbClr val="FFFFFF"/>
      </a:lt1>
      <a:dk2>
        <a:srgbClr val="6DB344"/>
      </a:dk2>
      <a:lt2>
        <a:srgbClr val="FFFFFF"/>
      </a:lt2>
      <a:accent1>
        <a:srgbClr val="0096D6"/>
      </a:accent1>
      <a:accent2>
        <a:srgbClr val="6DB344"/>
      </a:accent2>
      <a:accent3>
        <a:srgbClr val="ABDFF0"/>
      </a:accent3>
      <a:accent4>
        <a:srgbClr val="008041"/>
      </a:accent4>
      <a:accent5>
        <a:srgbClr val="B7D333"/>
      </a:accent5>
      <a:accent6>
        <a:srgbClr val="652D89"/>
      </a:accent6>
      <a:hlink>
        <a:srgbClr val="3CBADC"/>
      </a:hlink>
      <a:folHlink>
        <a:srgbClr val="A6A8AB"/>
      </a:folHlink>
    </a:clrScheme>
    <a:fontScheme name="Cisco 2010_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96D6"/>
        </a:solidFill>
        <a:ln>
          <a:noFill/>
        </a:ln>
        <a:effectLst>
          <a:outerShdw blurRad="76200" dist="50800" dir="5400000" algn="ctr" rotWithShape="0">
            <a:srgbClr val="000000">
              <a:alpha val="27000"/>
            </a:srgbClr>
          </a:outerShdw>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1_Cisco_Template_2010_Arial">
  <a:themeElements>
    <a:clrScheme name="Cisco 2010 Color Palette">
      <a:dk1>
        <a:srgbClr val="0096D6"/>
      </a:dk1>
      <a:lt1>
        <a:srgbClr val="FFFFFF"/>
      </a:lt1>
      <a:dk2>
        <a:srgbClr val="6DB344"/>
      </a:dk2>
      <a:lt2>
        <a:srgbClr val="FFFFFF"/>
      </a:lt2>
      <a:accent1>
        <a:srgbClr val="0096D6"/>
      </a:accent1>
      <a:accent2>
        <a:srgbClr val="6DB344"/>
      </a:accent2>
      <a:accent3>
        <a:srgbClr val="ABDFF0"/>
      </a:accent3>
      <a:accent4>
        <a:srgbClr val="008041"/>
      </a:accent4>
      <a:accent5>
        <a:srgbClr val="B7D333"/>
      </a:accent5>
      <a:accent6>
        <a:srgbClr val="652D89"/>
      </a:accent6>
      <a:hlink>
        <a:srgbClr val="3CBADC"/>
      </a:hlink>
      <a:folHlink>
        <a:srgbClr val="A6A8AB"/>
      </a:folHlink>
    </a:clrScheme>
    <a:fontScheme name="Cisco 2010_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96D6"/>
        </a:solidFill>
        <a:ln>
          <a:noFill/>
        </a:ln>
        <a:effectLst>
          <a:outerShdw blurRad="76200" dist="50800" dir="5400000" algn="ctr" rotWithShape="0">
            <a:srgbClr val="000000">
              <a:alpha val="27000"/>
            </a:srgbClr>
          </a:outerShdw>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Cisco Arial 4x3 template</Template>
  <TotalTime>21908</TotalTime>
  <Words>531</Words>
  <Application>Microsoft Office PowerPoint</Application>
  <PresentationFormat>On-screen Show (4:3)</PresentationFormat>
  <Paragraphs>86</Paragraphs>
  <Slides>6</Slides>
  <Notes>4</Notes>
  <HiddenSlides>0</HiddenSlides>
  <MMClips>0</MMClips>
  <ScaleCrop>false</ScaleCrop>
  <HeadingPairs>
    <vt:vector size="8" baseType="variant">
      <vt:variant>
        <vt:lpstr>Fonts Used</vt:lpstr>
      </vt:variant>
      <vt:variant>
        <vt:i4>5</vt:i4>
      </vt:variant>
      <vt:variant>
        <vt:lpstr>Theme</vt:lpstr>
      </vt:variant>
      <vt:variant>
        <vt:i4>4</vt:i4>
      </vt:variant>
      <vt:variant>
        <vt:lpstr>Embedded OLE Servers</vt:lpstr>
      </vt:variant>
      <vt:variant>
        <vt:i4>1</vt:i4>
      </vt:variant>
      <vt:variant>
        <vt:lpstr>Slide Titles</vt:lpstr>
      </vt:variant>
      <vt:variant>
        <vt:i4>6</vt:i4>
      </vt:variant>
    </vt:vector>
  </HeadingPairs>
  <TitlesOfParts>
    <vt:vector size="16" baseType="lpstr">
      <vt:lpstr>Arial</vt:lpstr>
      <vt:lpstr>Ciscolight</vt:lpstr>
      <vt:lpstr>Calibri</vt:lpstr>
      <vt:lpstr>Wingdings</vt:lpstr>
      <vt:lpstr>CiscoSans ExtraLight</vt:lpstr>
      <vt:lpstr>Cisco Arial 4x3 template</vt:lpstr>
      <vt:lpstr>Cisco_Template_2010_CiscoSans</vt:lpstr>
      <vt:lpstr>Cisco_Template_2010_Arial</vt:lpstr>
      <vt:lpstr>1_Cisco_Template_2010_Arial</vt:lpstr>
      <vt:lpstr>think-cell Slide</vt:lpstr>
      <vt:lpstr>2013 Global Forum on Innovation &amp; Technology Entrepreneurship</vt:lpstr>
      <vt:lpstr>PowerPoint Presentation</vt:lpstr>
      <vt:lpstr>Africa Lagging – WEF GITR</vt:lpstr>
      <vt:lpstr>PowerPoint Presentation</vt:lpstr>
      <vt:lpstr>Private Sector Initiatives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Revised ICP Slides</dc:title>
  <dc:creator>Charlie</dc:creator>
  <cp:lastModifiedBy>Steven Kewley</cp:lastModifiedBy>
  <cp:revision>434</cp:revision>
  <cp:lastPrinted>2013-03-21T14:09:35Z</cp:lastPrinted>
  <dcterms:created xsi:type="dcterms:W3CDTF">2012-02-12T18:56:29Z</dcterms:created>
  <dcterms:modified xsi:type="dcterms:W3CDTF">2013-05-29T09:32:55Z</dcterms:modified>
</cp:coreProperties>
</file>